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32"/>
  </p:notesMasterIdLst>
  <p:sldIdLst>
    <p:sldId id="258" r:id="rId3"/>
    <p:sldId id="256" r:id="rId4"/>
    <p:sldId id="259" r:id="rId5"/>
    <p:sldId id="277" r:id="rId6"/>
    <p:sldId id="273" r:id="rId7"/>
    <p:sldId id="286" r:id="rId8"/>
    <p:sldId id="272" r:id="rId9"/>
    <p:sldId id="276" r:id="rId10"/>
    <p:sldId id="283" r:id="rId11"/>
    <p:sldId id="263" r:id="rId12"/>
    <p:sldId id="288" r:id="rId13"/>
    <p:sldId id="275" r:id="rId14"/>
    <p:sldId id="284" r:id="rId15"/>
    <p:sldId id="281" r:id="rId16"/>
    <p:sldId id="264" r:id="rId17"/>
    <p:sldId id="287" r:id="rId18"/>
    <p:sldId id="285" r:id="rId19"/>
    <p:sldId id="282" r:id="rId20"/>
    <p:sldId id="278" r:id="rId21"/>
    <p:sldId id="265" r:id="rId22"/>
    <p:sldId id="274" r:id="rId23"/>
    <p:sldId id="279" r:id="rId24"/>
    <p:sldId id="289" r:id="rId25"/>
    <p:sldId id="271" r:id="rId26"/>
    <p:sldId id="266" r:id="rId27"/>
    <p:sldId id="290" r:id="rId28"/>
    <p:sldId id="269" r:id="rId29"/>
    <p:sldId id="270" r:id="rId30"/>
    <p:sldId id="29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385C"/>
    <a:srgbClr val="262626"/>
    <a:srgbClr val="FF9966"/>
    <a:srgbClr val="282B4E"/>
    <a:srgbClr val="2C49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5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D2706-E675-409D-97F3-10E5FBEEFD48}" type="datetimeFigureOut">
              <a:rPr lang="zh-CN" altLang="en-US" smtClean="0"/>
              <a:t>2016/5/19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4A905-A552-49D0-854B-8F0B830E7169}" type="slidenum">
              <a:rPr lang="zh-CN" altLang="en-US" smtClean="0"/>
              <a:t>‹#›</a:t>
            </a:fld>
            <a:endParaRPr lang="zh-CN" altLang="en-US"/>
          </a:p>
        </p:txBody>
      </p:sp>
    </p:spTree>
    <p:extLst>
      <p:ext uri="{BB962C8B-B14F-4D97-AF65-F5344CB8AC3E}">
        <p14:creationId xmlns:p14="http://schemas.microsoft.com/office/powerpoint/2010/main" val="337361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B50C874-BD57-4262-8BAB-4B78BF46517C}" type="slidenum">
              <a:rPr lang="zh-CN" altLang="en-US" smtClean="0"/>
              <a:t>6</a:t>
            </a:fld>
            <a:endParaRPr lang="zh-CN" altLang="en-US"/>
          </a:p>
        </p:txBody>
      </p:sp>
    </p:spTree>
    <p:extLst>
      <p:ext uri="{BB962C8B-B14F-4D97-AF65-F5344CB8AC3E}">
        <p14:creationId xmlns:p14="http://schemas.microsoft.com/office/powerpoint/2010/main" val="64654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191773-C543-45ED-9143-F12A86732A71}" type="slidenum">
              <a:rPr lang="zh-CN" altLang="en-US" smtClean="0"/>
              <a:pPr/>
              <a:t>7</a:t>
            </a:fld>
            <a:endParaRPr lang="zh-CN" altLang="en-US"/>
          </a:p>
        </p:txBody>
      </p:sp>
    </p:spTree>
    <p:extLst>
      <p:ext uri="{BB962C8B-B14F-4D97-AF65-F5344CB8AC3E}">
        <p14:creationId xmlns:p14="http://schemas.microsoft.com/office/powerpoint/2010/main" val="877994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29</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280062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t>2016/5/19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259130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t>2016/5/19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2037309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t>2016/5/19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1624728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am Work 1">
    <p:spTree>
      <p:nvGrpSpPr>
        <p:cNvPr id="1" name=""/>
        <p:cNvGrpSpPr/>
        <p:nvPr/>
      </p:nvGrpSpPr>
      <p:grpSpPr>
        <a:xfrm>
          <a:off x="0" y="0"/>
          <a:ext cx="0" cy="0"/>
          <a:chOff x="0" y="0"/>
          <a:chExt cx="0" cy="0"/>
        </a:xfrm>
      </p:grpSpPr>
      <p:sp>
        <p:nvSpPr>
          <p:cNvPr id="28" name="Picture Placeholder 27"/>
          <p:cNvSpPr>
            <a:spLocks noGrp="1"/>
          </p:cNvSpPr>
          <p:nvPr>
            <p:ph type="pic" sz="quarter" idx="10"/>
          </p:nvPr>
        </p:nvSpPr>
        <p:spPr>
          <a:xfrm>
            <a:off x="704203" y="1690876"/>
            <a:ext cx="1828800" cy="1828800"/>
          </a:xfrm>
          <a:prstGeom prst="ellipse">
            <a:avLst/>
          </a:prstGeom>
          <a:solidFill>
            <a:schemeClr val="bg1">
              <a:lumMod val="85000"/>
            </a:schemeClr>
          </a:solidFill>
        </p:spPr>
        <p:txBody>
          <a:bodyPr>
            <a:normAutofit/>
          </a:bodyPr>
          <a:lstStyle>
            <a:lvl1pPr algn="ctr">
              <a:defRPr sz="1067"/>
            </a:lvl1pPr>
          </a:lstStyle>
          <a:p>
            <a:endParaRPr lang="en-US"/>
          </a:p>
        </p:txBody>
      </p:sp>
      <p:sp>
        <p:nvSpPr>
          <p:cNvPr id="29" name="Picture Placeholder 27"/>
          <p:cNvSpPr>
            <a:spLocks noGrp="1"/>
          </p:cNvSpPr>
          <p:nvPr>
            <p:ph type="pic" sz="quarter" idx="11"/>
          </p:nvPr>
        </p:nvSpPr>
        <p:spPr>
          <a:xfrm>
            <a:off x="2917164" y="1690876"/>
            <a:ext cx="1828800" cy="1828800"/>
          </a:xfrm>
          <a:prstGeom prst="ellipse">
            <a:avLst/>
          </a:prstGeom>
          <a:solidFill>
            <a:schemeClr val="bg1">
              <a:lumMod val="85000"/>
            </a:schemeClr>
          </a:solidFill>
        </p:spPr>
        <p:txBody>
          <a:bodyPr>
            <a:normAutofit/>
          </a:bodyPr>
          <a:lstStyle>
            <a:lvl1pPr algn="ctr">
              <a:defRPr sz="1067"/>
            </a:lvl1pPr>
          </a:lstStyle>
          <a:p>
            <a:endParaRPr lang="en-US"/>
          </a:p>
        </p:txBody>
      </p:sp>
      <p:sp>
        <p:nvSpPr>
          <p:cNvPr id="30" name="Picture Placeholder 27"/>
          <p:cNvSpPr>
            <a:spLocks noGrp="1"/>
          </p:cNvSpPr>
          <p:nvPr>
            <p:ph type="pic" sz="quarter" idx="12"/>
          </p:nvPr>
        </p:nvSpPr>
        <p:spPr>
          <a:xfrm>
            <a:off x="5156203" y="1675161"/>
            <a:ext cx="1828800" cy="1828800"/>
          </a:xfrm>
          <a:prstGeom prst="ellipse">
            <a:avLst/>
          </a:prstGeom>
          <a:solidFill>
            <a:schemeClr val="bg1">
              <a:lumMod val="85000"/>
            </a:schemeClr>
          </a:solidFill>
        </p:spPr>
        <p:txBody>
          <a:bodyPr>
            <a:normAutofit/>
          </a:bodyPr>
          <a:lstStyle>
            <a:lvl1pPr algn="ctr">
              <a:defRPr sz="1067"/>
            </a:lvl1pPr>
          </a:lstStyle>
          <a:p>
            <a:endParaRPr lang="en-US"/>
          </a:p>
        </p:txBody>
      </p:sp>
      <p:sp>
        <p:nvSpPr>
          <p:cNvPr id="31" name="Picture Placeholder 27"/>
          <p:cNvSpPr>
            <a:spLocks noGrp="1"/>
          </p:cNvSpPr>
          <p:nvPr>
            <p:ph type="pic" sz="quarter" idx="13"/>
          </p:nvPr>
        </p:nvSpPr>
        <p:spPr>
          <a:xfrm>
            <a:off x="7394127" y="1683019"/>
            <a:ext cx="1828800" cy="1828800"/>
          </a:xfrm>
          <a:prstGeom prst="ellipse">
            <a:avLst/>
          </a:prstGeom>
          <a:solidFill>
            <a:schemeClr val="bg1">
              <a:lumMod val="85000"/>
            </a:schemeClr>
          </a:solidFill>
        </p:spPr>
        <p:txBody>
          <a:bodyPr>
            <a:normAutofit/>
          </a:bodyPr>
          <a:lstStyle>
            <a:lvl1pPr algn="ctr">
              <a:defRPr sz="1067"/>
            </a:lvl1pPr>
          </a:lstStyle>
          <a:p>
            <a:endParaRPr lang="en-US"/>
          </a:p>
        </p:txBody>
      </p:sp>
      <p:sp>
        <p:nvSpPr>
          <p:cNvPr id="32" name="Picture Placeholder 27"/>
          <p:cNvSpPr>
            <a:spLocks noGrp="1"/>
          </p:cNvSpPr>
          <p:nvPr>
            <p:ph type="pic" sz="quarter" idx="14"/>
          </p:nvPr>
        </p:nvSpPr>
        <p:spPr>
          <a:xfrm>
            <a:off x="9630932" y="1690876"/>
            <a:ext cx="1828800" cy="1828800"/>
          </a:xfrm>
          <a:prstGeom prst="ellipse">
            <a:avLst/>
          </a:prstGeom>
          <a:solidFill>
            <a:schemeClr val="bg1">
              <a:lumMod val="85000"/>
            </a:schemeClr>
          </a:solidFill>
        </p:spPr>
        <p:txBody>
          <a:bodyPr>
            <a:normAutofit/>
          </a:bodyPr>
          <a:lstStyle>
            <a:lvl1pPr algn="ctr">
              <a:defRPr sz="1067"/>
            </a:lvl1pPr>
          </a:lstStyle>
          <a:p>
            <a:endParaRPr lang="en-US"/>
          </a:p>
        </p:txBody>
      </p:sp>
    </p:spTree>
    <p:extLst>
      <p:ext uri="{BB962C8B-B14F-4D97-AF65-F5344CB8AC3E}">
        <p14:creationId xmlns:p14="http://schemas.microsoft.com/office/powerpoint/2010/main" val="12969653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3772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585002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4970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2"/>
            <a:ext cx="2743200" cy="365125"/>
          </a:xfrm>
        </p:spPr>
        <p:txBody>
          <a:bodyPr/>
          <a:lstStyle>
            <a:lvl1pPr>
              <a:defRPr/>
            </a:lvl1pPr>
          </a:lstStyle>
          <a:p>
            <a:fld id="{5A079F21-3BE8-4E0A-A2CF-C18BDEAD91D7}" type="datetime1">
              <a:rPr lang="zh-CN" altLang="en-US">
                <a:solidFill>
                  <a:prstClr val="black">
                    <a:tint val="75000"/>
                  </a:prstClr>
                </a:solidFill>
              </a:rPr>
              <a:pPr/>
              <a:t>2016/5/19</a:t>
            </a:fld>
            <a:endParaRPr lang="zh-CN" altLang="en-US" sz="1867" dirty="0">
              <a:solidFill>
                <a:prstClr val="black"/>
              </a:solidFill>
            </a:endParaRPr>
          </a:p>
        </p:txBody>
      </p:sp>
      <p:sp>
        <p:nvSpPr>
          <p:cNvPr id="4" name="页脚占位符 3"/>
          <p:cNvSpPr>
            <a:spLocks noGrp="1"/>
          </p:cNvSpPr>
          <p:nvPr>
            <p:ph type="ftr" sz="quarter" idx="11"/>
          </p:nvPr>
        </p:nvSpPr>
        <p:spPr>
          <a:xfrm>
            <a:off x="4038600" y="6356352"/>
            <a:ext cx="4114800" cy="365125"/>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p:spPr>
        <p:txBody>
          <a:bodyPr/>
          <a:lstStyle>
            <a:lvl1pPr>
              <a:defRPr/>
            </a:lvl1pPr>
          </a:lstStyle>
          <a:p>
            <a:fld id="{70336DA7-0B35-4766-B3FA-87CC82BF78CC}" type="slidenum">
              <a:rPr lang="zh-CN" altLang="en-US">
                <a:solidFill>
                  <a:prstClr val="black">
                    <a:tint val="75000"/>
                  </a:prstClr>
                </a:solidFill>
              </a:rPr>
              <a:pPr/>
              <a:t>‹#›</a:t>
            </a:fld>
            <a:endParaRPr lang="zh-CN" altLang="en-US" sz="1867" dirty="0">
              <a:solidFill>
                <a:prstClr val="black"/>
              </a:solidFill>
            </a:endParaRPr>
          </a:p>
        </p:txBody>
      </p:sp>
    </p:spTree>
    <p:extLst>
      <p:ext uri="{BB962C8B-B14F-4D97-AF65-F5344CB8AC3E}">
        <p14:creationId xmlns:p14="http://schemas.microsoft.com/office/powerpoint/2010/main" val="1227289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03313"/>
      </p:ext>
    </p:extLst>
  </p:cSld>
  <p:clrMapOvr>
    <a:masterClrMapping/>
  </p:clrMapOvr>
  <p:transition spd="slow">
    <p:randomBar dir="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2016/5/19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6560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2016/5/19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395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012D4D-2C76-4ACD-96E3-8BED2D8C1730}" type="datetimeFigureOut">
              <a:rPr lang="zh-CN" altLang="en-US" smtClean="0"/>
              <a:t>2016/5/19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4197359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2016/5/19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3949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2016/5/19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3269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2016/5/19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43709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2016/5/19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0716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2016/5/19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20701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2016/5/19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79864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2016/5/19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9624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2016/5/19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8000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2016/5/19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4859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2012D4D-2C76-4ACD-96E3-8BED2D8C1730}" type="datetimeFigureOut">
              <a:rPr lang="zh-CN" altLang="en-US" smtClean="0"/>
              <a:t>2016/5/19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145726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012D4D-2C76-4ACD-96E3-8BED2D8C1730}" type="datetimeFigureOut">
              <a:rPr lang="zh-CN" altLang="en-US" smtClean="0"/>
              <a:t>2016/5/19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209485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012D4D-2C76-4ACD-96E3-8BED2D8C1730}" type="datetimeFigureOut">
              <a:rPr lang="zh-CN" altLang="en-US" smtClean="0"/>
              <a:t>2016/5/19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416519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012D4D-2C76-4ACD-96E3-8BED2D8C1730}" type="datetimeFigureOut">
              <a:rPr lang="zh-CN" altLang="en-US" smtClean="0"/>
              <a:t>2016/5/19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1727222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012D4D-2C76-4ACD-96E3-8BED2D8C1730}" type="datetimeFigureOut">
              <a:rPr lang="zh-CN" altLang="en-US" smtClean="0"/>
              <a:t>2016/5/19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502388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012D4D-2C76-4ACD-96E3-8BED2D8C1730}" type="datetimeFigureOut">
              <a:rPr lang="zh-CN" altLang="en-US" smtClean="0"/>
              <a:t>2016/5/19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333138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012D4D-2C76-4ACD-96E3-8BED2D8C1730}" type="datetimeFigureOut">
              <a:rPr lang="zh-CN" altLang="en-US" smtClean="0"/>
              <a:t>2016/5/19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2591888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12D4D-2C76-4ACD-96E3-8BED2D8C1730}" type="datetimeFigureOut">
              <a:rPr lang="zh-CN" altLang="en-US" smtClean="0"/>
              <a:t>2016/5/19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3871D-BB60-4C97-A8B8-9C3AF316ACC1}" type="slidenum">
              <a:rPr lang="zh-CN" altLang="en-US" smtClean="0"/>
              <a:t>‹#›</a:t>
            </a:fld>
            <a:endParaRPr lang="zh-CN" altLang="en-US"/>
          </a:p>
        </p:txBody>
      </p:sp>
    </p:spTree>
    <p:extLst>
      <p:ext uri="{BB962C8B-B14F-4D97-AF65-F5344CB8AC3E}">
        <p14:creationId xmlns:p14="http://schemas.microsoft.com/office/powerpoint/2010/main" val="4245648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2016/5/19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415270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5.jpg"/><Relationship Id="rId7" Type="http://schemas.openxmlformats.org/officeDocument/2006/relationships/image" Target="../media/image10.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image" Target="../media/image13.jpg"/><Relationship Id="rId5" Type="http://schemas.openxmlformats.org/officeDocument/2006/relationships/image" Target="../media/image8.jpg"/><Relationship Id="rId10" Type="http://schemas.openxmlformats.org/officeDocument/2006/relationships/image" Target="../media/image12.jpg"/><Relationship Id="rId4" Type="http://schemas.openxmlformats.org/officeDocument/2006/relationships/image" Target="../media/image7.jpg"/><Relationship Id="rId9"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4" Type="http://schemas.openxmlformats.org/officeDocument/2006/relationships/hyperlink" Target="http://www.ypppt.com/jier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grpSp>
        <p:nvGrpSpPr>
          <p:cNvPr id="14" name="组合 13"/>
          <p:cNvGrpSpPr/>
          <p:nvPr/>
        </p:nvGrpSpPr>
        <p:grpSpPr>
          <a:xfrm>
            <a:off x="0" y="3023929"/>
            <a:ext cx="6441740" cy="3704871"/>
            <a:chOff x="-464023" y="3179928"/>
            <a:chExt cx="7001301" cy="4046065"/>
          </a:xfrm>
        </p:grpSpPr>
        <p:sp>
          <p:nvSpPr>
            <p:cNvPr id="3" name="Freeform 5"/>
            <p:cNvSpPr>
              <a:spLocks/>
            </p:cNvSpPr>
            <p:nvPr/>
          </p:nvSpPr>
          <p:spPr bwMode="auto">
            <a:xfrm>
              <a:off x="771148" y="4516072"/>
              <a:ext cx="4561088" cy="270992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7"/>
            <p:cNvSpPr>
              <a:spLocks/>
            </p:cNvSpPr>
            <p:nvPr/>
          </p:nvSpPr>
          <p:spPr bwMode="auto">
            <a:xfrm>
              <a:off x="-464023" y="3179928"/>
              <a:ext cx="7001297" cy="2258268"/>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p:cNvSpPr>
              <a:spLocks/>
            </p:cNvSpPr>
            <p:nvPr/>
          </p:nvSpPr>
          <p:spPr bwMode="auto">
            <a:xfrm>
              <a:off x="-445945" y="3179928"/>
              <a:ext cx="6983223" cy="1919528"/>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9"/>
            <p:cNvSpPr>
              <a:spLocks/>
            </p:cNvSpPr>
            <p:nvPr/>
          </p:nvSpPr>
          <p:spPr bwMode="auto">
            <a:xfrm>
              <a:off x="2904073" y="4045597"/>
              <a:ext cx="3066835" cy="188189"/>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10"/>
            <p:cNvSpPr>
              <a:spLocks/>
            </p:cNvSpPr>
            <p:nvPr/>
          </p:nvSpPr>
          <p:spPr bwMode="auto">
            <a:xfrm>
              <a:off x="5858445" y="4078486"/>
              <a:ext cx="144605" cy="1060133"/>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Oval 11"/>
            <p:cNvSpPr>
              <a:spLocks noChangeArrowheads="1"/>
            </p:cNvSpPr>
            <p:nvPr/>
          </p:nvSpPr>
          <p:spPr bwMode="auto">
            <a:xfrm>
              <a:off x="5687721" y="4986542"/>
              <a:ext cx="482017" cy="501837"/>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2"/>
            <p:cNvSpPr>
              <a:spLocks/>
            </p:cNvSpPr>
            <p:nvPr/>
          </p:nvSpPr>
          <p:spPr bwMode="auto">
            <a:xfrm>
              <a:off x="5615419" y="5657752"/>
              <a:ext cx="626622" cy="1179318"/>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3"/>
            <p:cNvSpPr>
              <a:spLocks/>
            </p:cNvSpPr>
            <p:nvPr/>
          </p:nvSpPr>
          <p:spPr bwMode="auto">
            <a:xfrm>
              <a:off x="5693744" y="5356649"/>
              <a:ext cx="439842" cy="338740"/>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Oval 14"/>
            <p:cNvSpPr>
              <a:spLocks noChangeArrowheads="1"/>
            </p:cNvSpPr>
            <p:nvPr/>
          </p:nvSpPr>
          <p:spPr bwMode="auto">
            <a:xfrm>
              <a:off x="2596785" y="3945230"/>
              <a:ext cx="891731" cy="332469"/>
            </a:xfrm>
            <a:prstGeom prst="ellipse">
              <a:avLst/>
            </a:pr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6" name="文本框 15"/>
          <p:cNvSpPr txBox="1"/>
          <p:nvPr/>
        </p:nvSpPr>
        <p:spPr>
          <a:xfrm>
            <a:off x="5486399" y="1738247"/>
            <a:ext cx="6182435" cy="1015663"/>
          </a:xfrm>
          <a:prstGeom prst="rect">
            <a:avLst/>
          </a:prstGeom>
          <a:noFill/>
        </p:spPr>
        <p:txBody>
          <a:bodyPr wrap="square" rtlCol="0">
            <a:spAutoFit/>
          </a:bodyPr>
          <a:lstStyle/>
          <a:p>
            <a:pPr algn="dist"/>
            <a:r>
              <a:rPr lang="zh-CN" altLang="en-US" sz="5800" dirty="0" smtClean="0">
                <a:solidFill>
                  <a:schemeClr val="bg1"/>
                </a:solidFill>
                <a:latin typeface="方正兰亭粗黑简体" panose="02000000000000000000" pitchFamily="2" charset="-122"/>
                <a:ea typeface="方正兰亭粗黑简体" panose="02000000000000000000" pitchFamily="2" charset="-122"/>
              </a:rPr>
              <a:t>简洁毕业论文</a:t>
            </a:r>
            <a:r>
              <a:rPr lang="zh-CN" altLang="en-US" sz="5800" dirty="0" smtClean="0">
                <a:solidFill>
                  <a:schemeClr val="bg1"/>
                </a:solidFill>
                <a:latin typeface="造字工房悦黑体验版纤细体" pitchFamily="50" charset="-122"/>
                <a:ea typeface="造字工房悦黑体验版纤细体" pitchFamily="50" charset="-122"/>
              </a:rPr>
              <a:t>答辩</a:t>
            </a:r>
            <a:endParaRPr lang="zh-CN" altLang="en-US" sz="5800" dirty="0">
              <a:solidFill>
                <a:schemeClr val="bg1"/>
              </a:solidFill>
              <a:latin typeface="造字工房悦黑体验版纤细体" pitchFamily="50" charset="-122"/>
              <a:ea typeface="造字工房悦黑体验版纤细体" pitchFamily="50" charset="-122"/>
            </a:endParaRPr>
          </a:p>
        </p:txBody>
      </p:sp>
      <p:sp>
        <p:nvSpPr>
          <p:cNvPr id="17" name="文本框 16"/>
          <p:cNvSpPr txBox="1"/>
          <p:nvPr/>
        </p:nvSpPr>
        <p:spPr>
          <a:xfrm>
            <a:off x="5566261" y="2606970"/>
            <a:ext cx="6034335" cy="338554"/>
          </a:xfrm>
          <a:prstGeom prst="rect">
            <a:avLst/>
          </a:prstGeom>
          <a:noFill/>
        </p:spPr>
        <p:txBody>
          <a:bodyPr wrap="square" rtlCol="0">
            <a:spAutoFit/>
          </a:bodyPr>
          <a:lstStyle/>
          <a:p>
            <a:pPr algn="dist"/>
            <a:r>
              <a:rPr lang="en-US" altLang="zh-CN" sz="1600" dirty="0" smtClean="0">
                <a:solidFill>
                  <a:schemeClr val="bg1"/>
                </a:solidFill>
                <a:latin typeface="造字工房悦黑体验版纤细体" pitchFamily="50" charset="-122"/>
                <a:ea typeface="造字工房悦黑体验版纤细体" pitchFamily="50" charset="-122"/>
              </a:rPr>
              <a:t>YOU CAN ADD YOUR TITLE HERE</a:t>
            </a:r>
            <a:endParaRPr lang="zh-CN" altLang="en-US" sz="1600" dirty="0">
              <a:solidFill>
                <a:schemeClr val="bg1"/>
              </a:solidFill>
              <a:latin typeface="造字工房悦黑体验版纤细体" pitchFamily="50" charset="-122"/>
              <a:ea typeface="造字工房悦黑体验版纤细体" pitchFamily="50" charset="-122"/>
            </a:endParaRPr>
          </a:p>
        </p:txBody>
      </p:sp>
      <p:sp>
        <p:nvSpPr>
          <p:cNvPr id="18" name="文本框 17"/>
          <p:cNvSpPr txBox="1"/>
          <p:nvPr/>
        </p:nvSpPr>
        <p:spPr>
          <a:xfrm>
            <a:off x="9373652" y="3037577"/>
            <a:ext cx="2254241" cy="400110"/>
          </a:xfrm>
          <a:prstGeom prst="rect">
            <a:avLst/>
          </a:prstGeom>
          <a:noFill/>
        </p:spPr>
        <p:txBody>
          <a:bodyPr wrap="square" rtlCol="0">
            <a:spAutoFit/>
          </a:bodyPr>
          <a:lstStyle/>
          <a:p>
            <a:pPr algn="r"/>
            <a:r>
              <a:rPr lang="zh-CN" altLang="en-US" sz="2000" dirty="0" smtClean="0">
                <a:solidFill>
                  <a:schemeClr val="bg1"/>
                </a:solidFill>
                <a:latin typeface="造字工房悦黑体验版纤细体" pitchFamily="50" charset="-122"/>
                <a:ea typeface="造字工房悦黑体验版纤细体" pitchFamily="50" charset="-122"/>
              </a:rPr>
              <a:t>答辩人：骆可可</a:t>
            </a:r>
            <a:endParaRPr lang="zh-CN" altLang="en-US" sz="2000" dirty="0">
              <a:solidFill>
                <a:schemeClr val="bg1"/>
              </a:solidFill>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val="585926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a:spLocks/>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2</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89827" y="3097458"/>
            <a:ext cx="5415012" cy="1107996"/>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研究过程简介</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606742" y="4175706"/>
            <a:ext cx="5147695" cy="338554"/>
          </a:xfrm>
          <a:prstGeom prst="rect">
            <a:avLst/>
          </a:prstGeom>
          <a:noFill/>
        </p:spPr>
        <p:txBody>
          <a:bodyPr wrap="square" rtlCol="0">
            <a:spAutoFit/>
          </a:bodyPr>
          <a:lstStyle/>
          <a:p>
            <a:pPr algn="dist"/>
            <a:r>
              <a:rPr lang="en-US" altLang="zh-CN" sz="1600" dirty="0" smtClean="0">
                <a:solidFill>
                  <a:srgbClr val="22385C"/>
                </a:solidFill>
                <a:latin typeface="造字工房悦黑体验版纤细体" pitchFamily="50" charset="-122"/>
                <a:ea typeface="造字工房悦黑体验版纤细体" pitchFamily="50" charset="-122"/>
              </a:rPr>
              <a:t>YOU CAN ADD YOUR TITLE HERE</a:t>
            </a:r>
            <a:endParaRPr lang="zh-CN" altLang="en-US" sz="1600" dirty="0">
              <a:solidFill>
                <a:srgbClr val="22385C"/>
              </a:solidFill>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val="4185053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p:nvPr/>
        </p:nvGrpSpPr>
        <p:grpSpPr>
          <a:xfrm>
            <a:off x="655148" y="3069654"/>
            <a:ext cx="1482803" cy="1556295"/>
            <a:chOff x="5776018" y="1609115"/>
            <a:chExt cx="1112102" cy="1167221"/>
          </a:xfrm>
        </p:grpSpPr>
        <p:sp>
          <p:nvSpPr>
            <p:cNvPr id="3" name="Text Placeholder 3"/>
            <p:cNvSpPr txBox="1">
              <a:spLocks/>
            </p:cNvSpPr>
            <p:nvPr/>
          </p:nvSpPr>
          <p:spPr>
            <a:xfrm>
              <a:off x="6041726" y="1609115"/>
              <a:ext cx="580687"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40">
                <a:spcBef>
                  <a:spcPct val="20000"/>
                </a:spcBef>
                <a:defRPr/>
              </a:pPr>
              <a:r>
                <a:rPr lang="en-US" sz="1600" dirty="0">
                  <a:solidFill>
                    <a:srgbClr val="262626"/>
                  </a:solidFill>
                </a:rPr>
                <a:t>First Step</a:t>
              </a:r>
            </a:p>
          </p:txBody>
        </p:sp>
        <p:sp>
          <p:nvSpPr>
            <p:cNvPr id="4" name="Text Placeholder 3"/>
            <p:cNvSpPr txBox="1">
              <a:spLocks/>
            </p:cNvSpPr>
            <p:nvPr/>
          </p:nvSpPr>
          <p:spPr>
            <a:xfrm>
              <a:off x="5776018" y="1806840"/>
              <a:ext cx="1112102" cy="9694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sz="14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p>
            <a:p>
              <a:endParaRPr lang="en-US" altLang="zh-CN" sz="1400" dirty="0">
                <a:solidFill>
                  <a:srgbClr val="262626"/>
                </a:solidFill>
                <a:latin typeface="华文细黑" panose="02010600040101010101" pitchFamily="2" charset="-122"/>
                <a:ea typeface="华文细黑" panose="02010600040101010101" pitchFamily="2" charset="-122"/>
              </a:endParaRPr>
            </a:p>
          </p:txBody>
        </p:sp>
      </p:grpSp>
      <p:grpSp>
        <p:nvGrpSpPr>
          <p:cNvPr id="5" name="Group 72"/>
          <p:cNvGrpSpPr/>
          <p:nvPr/>
        </p:nvGrpSpPr>
        <p:grpSpPr>
          <a:xfrm>
            <a:off x="3351384" y="3071405"/>
            <a:ext cx="1520272" cy="1552795"/>
            <a:chOff x="5776018" y="1548155"/>
            <a:chExt cx="1140204" cy="1164596"/>
          </a:xfrm>
        </p:grpSpPr>
        <p:sp>
          <p:nvSpPr>
            <p:cNvPr id="6" name="Text Placeholder 3"/>
            <p:cNvSpPr txBox="1">
              <a:spLocks/>
            </p:cNvSpPr>
            <p:nvPr/>
          </p:nvSpPr>
          <p:spPr>
            <a:xfrm>
              <a:off x="5962266" y="1548155"/>
              <a:ext cx="767711" cy="184666"/>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40">
                <a:spcBef>
                  <a:spcPct val="20000"/>
                </a:spcBef>
                <a:defRPr/>
              </a:pPr>
              <a:r>
                <a:rPr lang="en-US" sz="1600" dirty="0">
                  <a:solidFill>
                    <a:srgbClr val="262626"/>
                  </a:solidFill>
                </a:rPr>
                <a:t>Second Step</a:t>
              </a:r>
            </a:p>
          </p:txBody>
        </p:sp>
        <p:sp>
          <p:nvSpPr>
            <p:cNvPr id="7" name="Text Placeholder 3"/>
            <p:cNvSpPr txBox="1">
              <a:spLocks/>
            </p:cNvSpPr>
            <p:nvPr/>
          </p:nvSpPr>
          <p:spPr>
            <a:xfrm>
              <a:off x="5776018" y="1743255"/>
              <a:ext cx="1140204" cy="96949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sz="14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p>
            <a:p>
              <a:endParaRPr lang="en-US" altLang="zh-CN" sz="1400" dirty="0">
                <a:solidFill>
                  <a:srgbClr val="262626"/>
                </a:solidFill>
                <a:latin typeface="华文细黑" panose="02010600040101010101" pitchFamily="2" charset="-122"/>
                <a:ea typeface="华文细黑" panose="02010600040101010101" pitchFamily="2" charset="-122"/>
              </a:endParaRPr>
            </a:p>
          </p:txBody>
        </p:sp>
      </p:grpSp>
      <p:grpSp>
        <p:nvGrpSpPr>
          <p:cNvPr id="8" name="Group 72"/>
          <p:cNvGrpSpPr/>
          <p:nvPr/>
        </p:nvGrpSpPr>
        <p:grpSpPr>
          <a:xfrm>
            <a:off x="6118758" y="3073531"/>
            <a:ext cx="1536188" cy="1548533"/>
            <a:chOff x="5776018" y="1537993"/>
            <a:chExt cx="1152141" cy="1161400"/>
          </a:xfrm>
        </p:grpSpPr>
        <p:sp>
          <p:nvSpPr>
            <p:cNvPr id="9" name="Text Placeholder 3"/>
            <p:cNvSpPr txBox="1">
              <a:spLocks/>
            </p:cNvSpPr>
            <p:nvPr/>
          </p:nvSpPr>
          <p:spPr>
            <a:xfrm>
              <a:off x="6034165" y="1537993"/>
              <a:ext cx="635847" cy="184666"/>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40">
                <a:spcBef>
                  <a:spcPct val="20000"/>
                </a:spcBef>
                <a:defRPr/>
              </a:pPr>
              <a:r>
                <a:rPr lang="en-US" sz="1600" dirty="0">
                  <a:solidFill>
                    <a:srgbClr val="262626"/>
                  </a:solidFill>
                </a:rPr>
                <a:t>Third Step</a:t>
              </a:r>
            </a:p>
          </p:txBody>
        </p:sp>
        <p:sp>
          <p:nvSpPr>
            <p:cNvPr id="10" name="Text Placeholder 3"/>
            <p:cNvSpPr txBox="1">
              <a:spLocks/>
            </p:cNvSpPr>
            <p:nvPr/>
          </p:nvSpPr>
          <p:spPr>
            <a:xfrm>
              <a:off x="5776018" y="1729896"/>
              <a:ext cx="1152141" cy="9694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sz="14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p>
            <a:p>
              <a:endParaRPr lang="en-US" altLang="zh-CN" sz="1400" dirty="0">
                <a:solidFill>
                  <a:srgbClr val="262626"/>
                </a:solidFill>
                <a:latin typeface="华文细黑" panose="02010600040101010101" pitchFamily="2" charset="-122"/>
                <a:ea typeface="华文细黑" panose="02010600040101010101" pitchFamily="2" charset="-122"/>
              </a:endParaRPr>
            </a:p>
          </p:txBody>
        </p:sp>
      </p:grpSp>
      <p:grpSp>
        <p:nvGrpSpPr>
          <p:cNvPr id="11" name="Group 72"/>
          <p:cNvGrpSpPr/>
          <p:nvPr/>
        </p:nvGrpSpPr>
        <p:grpSpPr>
          <a:xfrm>
            <a:off x="8859169" y="3078658"/>
            <a:ext cx="1488707" cy="1538274"/>
            <a:chOff x="5776018" y="1545687"/>
            <a:chExt cx="1116530" cy="1153706"/>
          </a:xfrm>
        </p:grpSpPr>
        <p:sp>
          <p:nvSpPr>
            <p:cNvPr id="12" name="Text Placeholder 3"/>
            <p:cNvSpPr txBox="1">
              <a:spLocks/>
            </p:cNvSpPr>
            <p:nvPr/>
          </p:nvSpPr>
          <p:spPr>
            <a:xfrm>
              <a:off x="5999384" y="1545687"/>
              <a:ext cx="669799" cy="169325"/>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9140">
                <a:spcBef>
                  <a:spcPct val="20000"/>
                </a:spcBef>
                <a:defRPr/>
              </a:pPr>
              <a:r>
                <a:rPr lang="en-US" sz="1467" dirty="0">
                  <a:solidFill>
                    <a:srgbClr val="262626"/>
                  </a:solidFill>
                </a:rPr>
                <a:t>Fourth Step</a:t>
              </a:r>
            </a:p>
          </p:txBody>
        </p:sp>
        <p:sp>
          <p:nvSpPr>
            <p:cNvPr id="13" name="Text Placeholder 3"/>
            <p:cNvSpPr txBox="1">
              <a:spLocks/>
            </p:cNvSpPr>
            <p:nvPr/>
          </p:nvSpPr>
          <p:spPr>
            <a:xfrm>
              <a:off x="5776018" y="1729896"/>
              <a:ext cx="1116530" cy="9694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ltLang="zh-CN" sz="14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p>
            <a:p>
              <a:endParaRPr lang="en-US" altLang="zh-CN" sz="1400" dirty="0">
                <a:solidFill>
                  <a:srgbClr val="262626"/>
                </a:solidFill>
                <a:latin typeface="华文细黑" panose="02010600040101010101" pitchFamily="2" charset="-122"/>
                <a:ea typeface="华文细黑" panose="02010600040101010101" pitchFamily="2" charset="-122"/>
              </a:endParaRPr>
            </a:p>
          </p:txBody>
        </p:sp>
      </p:grpSp>
      <p:sp>
        <p:nvSpPr>
          <p:cNvPr id="14" name="Chevron 42"/>
          <p:cNvSpPr/>
          <p:nvPr/>
        </p:nvSpPr>
        <p:spPr>
          <a:xfrm>
            <a:off x="2336503" y="2715905"/>
            <a:ext cx="918852" cy="1997043"/>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5" name="Chevron 63"/>
          <p:cNvSpPr/>
          <p:nvPr/>
        </p:nvSpPr>
        <p:spPr>
          <a:xfrm>
            <a:off x="5068775" y="2715905"/>
            <a:ext cx="918852" cy="1997043"/>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6" name="Chevron 67"/>
          <p:cNvSpPr/>
          <p:nvPr/>
        </p:nvSpPr>
        <p:spPr>
          <a:xfrm>
            <a:off x="7809187" y="2715905"/>
            <a:ext cx="918852" cy="1997043"/>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7" name="Chevron 86"/>
          <p:cNvSpPr/>
          <p:nvPr/>
        </p:nvSpPr>
        <p:spPr>
          <a:xfrm>
            <a:off x="10581166" y="2715905"/>
            <a:ext cx="918852" cy="1997043"/>
          </a:xfrm>
          <a:prstGeom prst="chevron">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262626"/>
              </a:solidFill>
            </a:endParaRPr>
          </a:p>
        </p:txBody>
      </p:sp>
      <p:sp>
        <p:nvSpPr>
          <p:cNvPr id="19" name="Oval 41"/>
          <p:cNvSpPr>
            <a:spLocks noChangeAspect="1"/>
          </p:cNvSpPr>
          <p:nvPr/>
        </p:nvSpPr>
        <p:spPr>
          <a:xfrm>
            <a:off x="2201329" y="3281732"/>
            <a:ext cx="864664" cy="865389"/>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dirty="0">
              <a:solidFill>
                <a:srgbClr val="262626"/>
              </a:solidFill>
              <a:latin typeface="Calibri Light" panose="020F0302020204030204"/>
            </a:endParaRPr>
          </a:p>
        </p:txBody>
      </p:sp>
      <p:sp>
        <p:nvSpPr>
          <p:cNvPr id="22" name="Oval 52"/>
          <p:cNvSpPr>
            <a:spLocks noChangeAspect="1"/>
          </p:cNvSpPr>
          <p:nvPr/>
        </p:nvSpPr>
        <p:spPr>
          <a:xfrm>
            <a:off x="4959062" y="3281732"/>
            <a:ext cx="864665" cy="865389"/>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dirty="0">
              <a:solidFill>
                <a:srgbClr val="262626"/>
              </a:solidFill>
              <a:latin typeface="Calibri Light" panose="020F0302020204030204"/>
            </a:endParaRPr>
          </a:p>
        </p:txBody>
      </p:sp>
      <p:sp>
        <p:nvSpPr>
          <p:cNvPr id="25" name="Oval 56"/>
          <p:cNvSpPr>
            <a:spLocks noChangeAspect="1"/>
          </p:cNvSpPr>
          <p:nvPr/>
        </p:nvSpPr>
        <p:spPr>
          <a:xfrm>
            <a:off x="7703052" y="3281732"/>
            <a:ext cx="864665" cy="865389"/>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dirty="0">
              <a:solidFill>
                <a:srgbClr val="262626"/>
              </a:solidFill>
              <a:latin typeface="Calibri Light" panose="020F0302020204030204"/>
            </a:endParaRPr>
          </a:p>
        </p:txBody>
      </p:sp>
      <p:sp>
        <p:nvSpPr>
          <p:cNvPr id="28" name="Oval 68"/>
          <p:cNvSpPr>
            <a:spLocks noChangeAspect="1"/>
          </p:cNvSpPr>
          <p:nvPr/>
        </p:nvSpPr>
        <p:spPr>
          <a:xfrm>
            <a:off x="10451781" y="3281732"/>
            <a:ext cx="864665" cy="865389"/>
          </a:xfrm>
          <a:prstGeom prst="ellipse">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 dirty="0">
              <a:solidFill>
                <a:srgbClr val="262626"/>
              </a:solidFill>
              <a:latin typeface="Calibri Light" panose="020F0302020204030204"/>
            </a:endParaRPr>
          </a:p>
        </p:txBody>
      </p:sp>
      <p:sp>
        <p:nvSpPr>
          <p:cNvPr id="30" name="Arc 72"/>
          <p:cNvSpPr/>
          <p:nvPr/>
        </p:nvSpPr>
        <p:spPr>
          <a:xfrm rot="19051047">
            <a:off x="2778244" y="2298749"/>
            <a:ext cx="2181771" cy="2181771"/>
          </a:xfrm>
          <a:prstGeom prst="arc">
            <a:avLst/>
          </a:prstGeom>
          <a:noFill/>
          <a:ln w="19050">
            <a:solidFill>
              <a:srgbClr val="22385C"/>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rgbClr val="262626"/>
              </a:solidFill>
            </a:endParaRPr>
          </a:p>
        </p:txBody>
      </p:sp>
      <p:sp>
        <p:nvSpPr>
          <p:cNvPr id="31" name="Arc 73"/>
          <p:cNvSpPr/>
          <p:nvPr/>
        </p:nvSpPr>
        <p:spPr>
          <a:xfrm rot="13500000" flipH="1">
            <a:off x="5573481" y="3027264"/>
            <a:ext cx="2181771" cy="2181771"/>
          </a:xfrm>
          <a:prstGeom prst="arc">
            <a:avLst/>
          </a:prstGeom>
          <a:noFill/>
          <a:ln w="19050">
            <a:solidFill>
              <a:srgbClr val="22385C"/>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rgbClr val="262626"/>
              </a:solidFill>
            </a:endParaRPr>
          </a:p>
        </p:txBody>
      </p:sp>
      <p:sp>
        <p:nvSpPr>
          <p:cNvPr id="32" name="Arc 74"/>
          <p:cNvSpPr/>
          <p:nvPr/>
        </p:nvSpPr>
        <p:spPr>
          <a:xfrm rot="19051047">
            <a:off x="8519729" y="2324352"/>
            <a:ext cx="2181771" cy="2181771"/>
          </a:xfrm>
          <a:prstGeom prst="arc">
            <a:avLst/>
          </a:prstGeom>
          <a:noFill/>
          <a:ln w="19050">
            <a:solidFill>
              <a:srgbClr val="22385C"/>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solidFill>
                <a:srgbClr val="262626"/>
              </a:solidFill>
            </a:endParaRPr>
          </a:p>
        </p:txBody>
      </p:sp>
      <p:sp>
        <p:nvSpPr>
          <p:cNvPr id="33" name="Freeform 78"/>
          <p:cNvSpPr>
            <a:spLocks/>
          </p:cNvSpPr>
          <p:nvPr/>
        </p:nvSpPr>
        <p:spPr bwMode="auto">
          <a:xfrm>
            <a:off x="10758266" y="3492893"/>
            <a:ext cx="251695" cy="466971"/>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133">
              <a:solidFill>
                <a:srgbClr val="262626"/>
              </a:solidFill>
              <a:latin typeface="Dotum" pitchFamily="34" charset="-127"/>
              <a:ea typeface="Dotum" pitchFamily="34" charset="-127"/>
            </a:endParaRPr>
          </a:p>
        </p:txBody>
      </p:sp>
      <p:sp>
        <p:nvSpPr>
          <p:cNvPr id="34" name="Freeform 154"/>
          <p:cNvSpPr>
            <a:spLocks/>
          </p:cNvSpPr>
          <p:nvPr/>
        </p:nvSpPr>
        <p:spPr bwMode="auto">
          <a:xfrm>
            <a:off x="7885846" y="3574362"/>
            <a:ext cx="540593" cy="355949"/>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133">
              <a:solidFill>
                <a:srgbClr val="262626"/>
              </a:solidFill>
              <a:latin typeface="Dotum" pitchFamily="34" charset="-127"/>
              <a:ea typeface="Dotum" pitchFamily="34" charset="-127"/>
            </a:endParaRPr>
          </a:p>
        </p:txBody>
      </p:sp>
      <p:sp>
        <p:nvSpPr>
          <p:cNvPr id="35" name="Freeform 141"/>
          <p:cNvSpPr>
            <a:spLocks noEditPoints="1"/>
          </p:cNvSpPr>
          <p:nvPr/>
        </p:nvSpPr>
        <p:spPr bwMode="auto">
          <a:xfrm>
            <a:off x="2392639" y="3577984"/>
            <a:ext cx="499415" cy="322381"/>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133">
              <a:solidFill>
                <a:srgbClr val="262626"/>
              </a:solidFill>
              <a:latin typeface="Dotum" pitchFamily="34" charset="-127"/>
              <a:ea typeface="Dotum" pitchFamily="34" charset="-127"/>
            </a:endParaRPr>
          </a:p>
        </p:txBody>
      </p:sp>
      <p:sp>
        <p:nvSpPr>
          <p:cNvPr id="36" name="Freeform 65"/>
          <p:cNvSpPr>
            <a:spLocks noEditPoints="1"/>
          </p:cNvSpPr>
          <p:nvPr/>
        </p:nvSpPr>
        <p:spPr bwMode="auto">
          <a:xfrm>
            <a:off x="5195627" y="3526034"/>
            <a:ext cx="446128" cy="433391"/>
          </a:xfrm>
          <a:custGeom>
            <a:avLst/>
            <a:gdLst/>
            <a:ahLst/>
            <a:cxnLst>
              <a:cxn ang="0">
                <a:pos x="38" y="47"/>
              </a:cxn>
              <a:cxn ang="0">
                <a:pos x="36" y="54"/>
              </a:cxn>
              <a:cxn ang="0">
                <a:pos x="17" y="63"/>
              </a:cxn>
              <a:cxn ang="0">
                <a:pos x="1" y="56"/>
              </a:cxn>
              <a:cxn ang="0">
                <a:pos x="0" y="51"/>
              </a:cxn>
              <a:cxn ang="0">
                <a:pos x="6" y="41"/>
              </a:cxn>
              <a:cxn ang="0">
                <a:pos x="21" y="37"/>
              </a:cxn>
              <a:cxn ang="0">
                <a:pos x="19" y="32"/>
              </a:cxn>
              <a:cxn ang="0">
                <a:pos x="20" y="28"/>
              </a:cxn>
              <a:cxn ang="0">
                <a:pos x="17" y="29"/>
              </a:cxn>
              <a:cxn ang="0">
                <a:pos x="4" y="16"/>
              </a:cxn>
              <a:cxn ang="0">
                <a:pos x="9" y="5"/>
              </a:cxn>
              <a:cxn ang="0">
                <a:pos x="24" y="0"/>
              </a:cxn>
              <a:cxn ang="0">
                <a:pos x="40" y="0"/>
              </a:cxn>
              <a:cxn ang="0">
                <a:pos x="35" y="3"/>
              </a:cxn>
              <a:cxn ang="0">
                <a:pos x="30" y="3"/>
              </a:cxn>
              <a:cxn ang="0">
                <a:pos x="35" y="14"/>
              </a:cxn>
              <a:cxn ang="0">
                <a:pos x="26" y="30"/>
              </a:cxn>
              <a:cxn ang="0">
                <a:pos x="38" y="47"/>
              </a:cxn>
              <a:cxn ang="0">
                <a:pos x="33" y="51"/>
              </a:cxn>
              <a:cxn ang="0">
                <a:pos x="24" y="40"/>
              </a:cxn>
              <a:cxn ang="0">
                <a:pos x="22" y="40"/>
              </a:cxn>
              <a:cxn ang="0">
                <a:pos x="7" y="49"/>
              </a:cxn>
              <a:cxn ang="0">
                <a:pos x="21" y="59"/>
              </a:cxn>
              <a:cxn ang="0">
                <a:pos x="33" y="51"/>
              </a:cxn>
              <a:cxn ang="0">
                <a:pos x="26" y="24"/>
              </a:cxn>
              <a:cxn ang="0">
                <a:pos x="28" y="18"/>
              </a:cxn>
              <a:cxn ang="0">
                <a:pos x="18" y="3"/>
              </a:cxn>
              <a:cxn ang="0">
                <a:pos x="13" y="6"/>
              </a:cxn>
              <a:cxn ang="0">
                <a:pos x="11" y="12"/>
              </a:cxn>
              <a:cxn ang="0">
                <a:pos x="21" y="26"/>
              </a:cxn>
              <a:cxn ang="0">
                <a:pos x="26" y="24"/>
              </a:cxn>
              <a:cxn ang="0">
                <a:pos x="60" y="26"/>
              </a:cxn>
              <a:cxn ang="0">
                <a:pos x="60" y="30"/>
              </a:cxn>
              <a:cxn ang="0">
                <a:pos x="52" y="30"/>
              </a:cxn>
              <a:cxn ang="0">
                <a:pos x="52" y="39"/>
              </a:cxn>
              <a:cxn ang="0">
                <a:pos x="48" y="39"/>
              </a:cxn>
              <a:cxn ang="0">
                <a:pos x="48" y="30"/>
              </a:cxn>
              <a:cxn ang="0">
                <a:pos x="40" y="30"/>
              </a:cxn>
              <a:cxn ang="0">
                <a:pos x="40" y="26"/>
              </a:cxn>
              <a:cxn ang="0">
                <a:pos x="48" y="26"/>
              </a:cxn>
              <a:cxn ang="0">
                <a:pos x="48" y="18"/>
              </a:cxn>
              <a:cxn ang="0">
                <a:pos x="52" y="18"/>
              </a:cxn>
              <a:cxn ang="0">
                <a:pos x="52" y="26"/>
              </a:cxn>
              <a:cxn ang="0">
                <a:pos x="60" y="26"/>
              </a:cxn>
            </a:cxnLst>
            <a:rect l="0" t="0" r="r" b="b"/>
            <a:pathLst>
              <a:path w="60" h="63">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133">
              <a:solidFill>
                <a:srgbClr val="262626"/>
              </a:solidFill>
              <a:latin typeface="Dotum" pitchFamily="34" charset="-127"/>
              <a:ea typeface="Dotum" pitchFamily="34" charset="-127"/>
            </a:endParaRPr>
          </a:p>
        </p:txBody>
      </p:sp>
    </p:spTree>
    <p:extLst>
      <p:ext uri="{BB962C8B-B14F-4D97-AF65-F5344CB8AC3E}">
        <p14:creationId xmlns:p14="http://schemas.microsoft.com/office/powerpoint/2010/main" val="275344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par>
                          <p:cTn id="15" fill="hold">
                            <p:stCondLst>
                              <p:cond delay="1000"/>
                            </p:stCondLst>
                            <p:childTnLst>
                              <p:par>
                                <p:cTn id="16" presetID="18" presetClass="entr" presetSubtype="6"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strips(downRight)">
                                      <p:cBhvr>
                                        <p:cTn id="18" dur="500"/>
                                        <p:tgtEl>
                                          <p:spTgt spid="30"/>
                                        </p:tgtEl>
                                      </p:cBhvr>
                                    </p:animEffect>
                                  </p:childTnLst>
                                </p:cTn>
                              </p:par>
                            </p:childTnLst>
                          </p:cTn>
                        </p:par>
                        <p:par>
                          <p:cTn id="19" fill="hold">
                            <p:stCondLst>
                              <p:cond delay="1500"/>
                            </p:stCondLst>
                            <p:childTnLst>
                              <p:par>
                                <p:cTn id="20" presetID="2" presetClass="entr" presetSubtype="8" accel="50000" decel="5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53"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par>
                          <p:cTn id="30" fill="hold">
                            <p:stCondLst>
                              <p:cond delay="2500"/>
                            </p:stCondLst>
                            <p:childTnLst>
                              <p:par>
                                <p:cTn id="31" presetID="18" presetClass="entr" presetSubtype="3"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strips(upRight)">
                                      <p:cBhvr>
                                        <p:cTn id="33" dur="500"/>
                                        <p:tgtEl>
                                          <p:spTgt spid="31"/>
                                        </p:tgtEl>
                                      </p:cBhvr>
                                    </p:animEffect>
                                  </p:childTnLst>
                                </p:cTn>
                              </p:par>
                            </p:childTnLst>
                          </p:cTn>
                        </p:par>
                        <p:par>
                          <p:cTn id="34" fill="hold">
                            <p:stCondLst>
                              <p:cond delay="3000"/>
                            </p:stCondLst>
                            <p:childTnLst>
                              <p:par>
                                <p:cTn id="35" presetID="2" presetClass="entr" presetSubtype="8" accel="50000" decel="5000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0-#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53" presetClass="entr" presetSubtype="0"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childTnLst>
                          </p:cTn>
                        </p:par>
                        <p:par>
                          <p:cTn id="45" fill="hold">
                            <p:stCondLst>
                              <p:cond delay="4000"/>
                            </p:stCondLst>
                            <p:childTnLst>
                              <p:par>
                                <p:cTn id="46" presetID="18" presetClass="entr" presetSubtype="6"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strips(downRight)">
                                      <p:cBhvr>
                                        <p:cTn id="48" dur="500"/>
                                        <p:tgtEl>
                                          <p:spTgt spid="32"/>
                                        </p:tgtEl>
                                      </p:cBhvr>
                                    </p:animEffect>
                                  </p:childTnLst>
                                </p:cTn>
                              </p:par>
                            </p:childTnLst>
                          </p:cTn>
                        </p:par>
                        <p:par>
                          <p:cTn id="49" fill="hold">
                            <p:stCondLst>
                              <p:cond delay="4500"/>
                            </p:stCondLst>
                            <p:childTnLst>
                              <p:par>
                                <p:cTn id="50" presetID="2" presetClass="entr" presetSubtype="8" accel="50000" decel="5000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0-#ppt_w/2"/>
                                          </p:val>
                                        </p:tav>
                                        <p:tav tm="100000">
                                          <p:val>
                                            <p:strVal val="#ppt_x"/>
                                          </p:val>
                                        </p:tav>
                                      </p:tavLst>
                                    </p:anim>
                                    <p:anim calcmode="lin" valueType="num">
                                      <p:cBhvr additive="base">
                                        <p:cTn id="53" dur="500" fill="hold"/>
                                        <p:tgtEl>
                                          <p:spTgt spid="17"/>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53" presetClass="entr" presetSubtype="0"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30" grpId="0" animBg="1"/>
      <p:bldP spid="31"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78673" y="1604798"/>
            <a:ext cx="7405151" cy="1182009"/>
          </a:xfrm>
          <a:prstGeom prst="rect">
            <a:avLst/>
          </a:prstGeom>
          <a:solidFill>
            <a:srgbClr val="22385C"/>
          </a:solidFill>
          <a:ln w="19050">
            <a:noFill/>
          </a:ln>
        </p:spPr>
        <p:txBody>
          <a:bodyPr rtlCol="0" anchor="ctr"/>
          <a:lstStyle/>
          <a:p>
            <a:pPr algn="ctr"/>
            <a:endParaRPr lang="zh-CN" altLang="en-US" sz="2400">
              <a:solidFill>
                <a:schemeClr val="bg1"/>
              </a:solidFill>
            </a:endParaRPr>
          </a:p>
        </p:txBody>
      </p:sp>
      <p:sp>
        <p:nvSpPr>
          <p:cNvPr id="9" name="矩形 8"/>
          <p:cNvSpPr/>
          <p:nvPr/>
        </p:nvSpPr>
        <p:spPr>
          <a:xfrm>
            <a:off x="5021527" y="1796819"/>
            <a:ext cx="6490935" cy="666977"/>
          </a:xfrm>
          <a:prstGeom prst="rect">
            <a:avLst/>
          </a:prstGeom>
        </p:spPr>
        <p:txBody>
          <a:bodyPr wrap="square">
            <a:spAutoFit/>
          </a:bodyPr>
          <a:lstStyle/>
          <a:p>
            <a:r>
              <a:rPr lang="en-US" altLang="zh-CN" sz="1867"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867" dirty="0">
              <a:solidFill>
                <a:schemeClr val="bg1"/>
              </a:solidFill>
              <a:latin typeface="华文细黑" panose="02010600040101010101" pitchFamily="2" charset="-122"/>
              <a:ea typeface="华文细黑" panose="02010600040101010101" pitchFamily="2" charset="-122"/>
            </a:endParaRPr>
          </a:p>
        </p:txBody>
      </p:sp>
      <p:sp>
        <p:nvSpPr>
          <p:cNvPr id="10" name="矩形 9"/>
          <p:cNvSpPr/>
          <p:nvPr/>
        </p:nvSpPr>
        <p:spPr>
          <a:xfrm>
            <a:off x="5875731" y="3062610"/>
            <a:ext cx="6308092" cy="1182009"/>
          </a:xfrm>
          <a:prstGeom prst="rect">
            <a:avLst/>
          </a:prstGeom>
          <a:solidFill>
            <a:srgbClr val="22385C"/>
          </a:solidFill>
          <a:ln w="19050">
            <a:noFill/>
          </a:ln>
        </p:spPr>
        <p:txBody>
          <a:bodyPr rtlCol="0" anchor="ctr"/>
          <a:lstStyle/>
          <a:p>
            <a:pPr algn="ctr"/>
            <a:endParaRPr lang="zh-CN" altLang="en-US" sz="2400">
              <a:solidFill>
                <a:schemeClr val="bg1"/>
              </a:solidFill>
            </a:endParaRPr>
          </a:p>
        </p:txBody>
      </p:sp>
      <p:sp>
        <p:nvSpPr>
          <p:cNvPr id="12" name="矩形 11"/>
          <p:cNvSpPr/>
          <p:nvPr/>
        </p:nvSpPr>
        <p:spPr>
          <a:xfrm>
            <a:off x="6118586" y="3254629"/>
            <a:ext cx="5393876" cy="666977"/>
          </a:xfrm>
          <a:prstGeom prst="rect">
            <a:avLst/>
          </a:prstGeom>
        </p:spPr>
        <p:txBody>
          <a:bodyPr wrap="square">
            <a:spAutoFit/>
          </a:bodyPr>
          <a:lstStyle/>
          <a:p>
            <a:r>
              <a:rPr lang="en-US" altLang="zh-CN" sz="1867"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867" dirty="0">
              <a:solidFill>
                <a:schemeClr val="bg1"/>
              </a:solidFill>
              <a:latin typeface="华文细黑" panose="02010600040101010101" pitchFamily="2" charset="-122"/>
              <a:ea typeface="华文细黑" panose="02010600040101010101" pitchFamily="2" charset="-122"/>
            </a:endParaRPr>
          </a:p>
        </p:txBody>
      </p:sp>
      <p:sp>
        <p:nvSpPr>
          <p:cNvPr id="13" name="矩形 12"/>
          <p:cNvSpPr/>
          <p:nvPr/>
        </p:nvSpPr>
        <p:spPr>
          <a:xfrm>
            <a:off x="4047299" y="4520421"/>
            <a:ext cx="8136524" cy="1182009"/>
          </a:xfrm>
          <a:prstGeom prst="rect">
            <a:avLst/>
          </a:prstGeom>
          <a:solidFill>
            <a:srgbClr val="22385C"/>
          </a:solidFill>
          <a:ln w="19050">
            <a:noFill/>
          </a:ln>
        </p:spPr>
        <p:txBody>
          <a:bodyPr rtlCol="0" anchor="ctr"/>
          <a:lstStyle/>
          <a:p>
            <a:pPr algn="ctr"/>
            <a:endParaRPr lang="zh-CN" altLang="en-US" sz="2400">
              <a:solidFill>
                <a:schemeClr val="bg1"/>
              </a:solidFill>
            </a:endParaRPr>
          </a:p>
        </p:txBody>
      </p:sp>
      <p:sp>
        <p:nvSpPr>
          <p:cNvPr id="15" name="矩形 14"/>
          <p:cNvSpPr/>
          <p:nvPr/>
        </p:nvSpPr>
        <p:spPr>
          <a:xfrm>
            <a:off x="4472997" y="4712441"/>
            <a:ext cx="7039464" cy="666977"/>
          </a:xfrm>
          <a:prstGeom prst="rect">
            <a:avLst/>
          </a:prstGeom>
        </p:spPr>
        <p:txBody>
          <a:bodyPr wrap="square">
            <a:spAutoFit/>
          </a:bodyPr>
          <a:lstStyle/>
          <a:p>
            <a:r>
              <a:rPr lang="en-US" altLang="zh-CN" sz="1867"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867" dirty="0">
              <a:solidFill>
                <a:schemeClr val="bg1"/>
              </a:solidFill>
              <a:latin typeface="华文细黑" panose="02010600040101010101" pitchFamily="2" charset="-122"/>
              <a:ea typeface="华文细黑" panose="02010600040101010101" pitchFamily="2" charset="-122"/>
            </a:endParaRPr>
          </a:p>
        </p:txBody>
      </p:sp>
      <p:sp>
        <p:nvSpPr>
          <p:cNvPr id="16" name="矩形 15"/>
          <p:cNvSpPr/>
          <p:nvPr/>
        </p:nvSpPr>
        <p:spPr>
          <a:xfrm>
            <a:off x="3930731" y="1148545"/>
            <a:ext cx="585417" cy="2062103"/>
          </a:xfrm>
          <a:prstGeom prst="rect">
            <a:avLst/>
          </a:prstGeom>
        </p:spPr>
        <p:txBody>
          <a:bodyPr wrap="none">
            <a:spAutoFit/>
          </a:bodyPr>
          <a:lstStyle/>
          <a:p>
            <a:r>
              <a:rPr lang="en-US" altLang="zh-CN" sz="12800" dirty="0">
                <a:solidFill>
                  <a:srgbClr val="22385C"/>
                </a:solidFill>
                <a:latin typeface="Haettenschweiler" pitchFamily="34" charset="0"/>
                <a:ea typeface="Kozuka Gothic Pr6N B" pitchFamily="34" charset="-128"/>
              </a:rPr>
              <a:t>1</a:t>
            </a:r>
            <a:endParaRPr lang="zh-CN" altLang="en-US" sz="2400" dirty="0">
              <a:solidFill>
                <a:srgbClr val="22385C"/>
              </a:solidFill>
            </a:endParaRPr>
          </a:p>
        </p:txBody>
      </p:sp>
      <p:sp>
        <p:nvSpPr>
          <p:cNvPr id="17" name="矩形 16"/>
          <p:cNvSpPr/>
          <p:nvPr/>
        </p:nvSpPr>
        <p:spPr>
          <a:xfrm>
            <a:off x="4927304" y="2616375"/>
            <a:ext cx="801823" cy="2062103"/>
          </a:xfrm>
          <a:prstGeom prst="rect">
            <a:avLst/>
          </a:prstGeom>
        </p:spPr>
        <p:txBody>
          <a:bodyPr wrap="none">
            <a:spAutoFit/>
          </a:bodyPr>
          <a:lstStyle/>
          <a:p>
            <a:r>
              <a:rPr lang="en-US" altLang="zh-CN" sz="12800" dirty="0">
                <a:solidFill>
                  <a:srgbClr val="22385C"/>
                </a:solidFill>
                <a:latin typeface="Haettenschweiler" pitchFamily="34" charset="0"/>
                <a:ea typeface="Kozuka Gothic Pr6N B" pitchFamily="34" charset="-128"/>
              </a:rPr>
              <a:t>2</a:t>
            </a:r>
            <a:endParaRPr lang="zh-CN" altLang="en-US" sz="2400" dirty="0">
              <a:solidFill>
                <a:srgbClr val="22385C"/>
              </a:solidFill>
            </a:endParaRPr>
          </a:p>
        </p:txBody>
      </p:sp>
      <p:sp>
        <p:nvSpPr>
          <p:cNvPr id="18" name="矩形 17"/>
          <p:cNvSpPr/>
          <p:nvPr/>
        </p:nvSpPr>
        <p:spPr>
          <a:xfrm>
            <a:off x="3098871" y="4058305"/>
            <a:ext cx="800219" cy="2062103"/>
          </a:xfrm>
          <a:prstGeom prst="rect">
            <a:avLst/>
          </a:prstGeom>
        </p:spPr>
        <p:txBody>
          <a:bodyPr wrap="none">
            <a:spAutoFit/>
          </a:bodyPr>
          <a:lstStyle/>
          <a:p>
            <a:r>
              <a:rPr lang="en-US" altLang="zh-CN" sz="12800" dirty="0">
                <a:solidFill>
                  <a:srgbClr val="22385C"/>
                </a:solidFill>
                <a:latin typeface="Haettenschweiler" pitchFamily="34" charset="0"/>
                <a:ea typeface="Kozuka Gothic Pr6N B" pitchFamily="34" charset="-128"/>
              </a:rPr>
              <a:t>3</a:t>
            </a:r>
            <a:endParaRPr lang="zh-CN" altLang="en-US" sz="2400" dirty="0">
              <a:solidFill>
                <a:srgbClr val="22385C"/>
              </a:solidFill>
            </a:endParaRPr>
          </a:p>
        </p:txBody>
      </p:sp>
    </p:spTree>
    <p:extLst>
      <p:ext uri="{BB962C8B-B14F-4D97-AF65-F5344CB8AC3E}">
        <p14:creationId xmlns:p14="http://schemas.microsoft.com/office/powerpoint/2010/main" val="3010404257"/>
      </p:ext>
    </p:extLst>
  </p:cSld>
  <p:clrMapOvr>
    <a:masterClrMapping/>
  </p:clrMapOvr>
  <mc:AlternateContent xmlns:mc="http://schemas.openxmlformats.org/markup-compatibility/2006" xmlns:p14="http://schemas.microsoft.com/office/powerpoint/2010/main">
    <mc:Choice Requires="p14">
      <p:transition spd="slow" p14:dur="2000" advTm="5999"/>
    </mc:Choice>
    <mc:Fallback xmlns="">
      <p:transition spd="slow" advTm="599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空心弧 3"/>
          <p:cNvSpPr/>
          <p:nvPr/>
        </p:nvSpPr>
        <p:spPr>
          <a:xfrm>
            <a:off x="4355110" y="2085877"/>
            <a:ext cx="3517900" cy="3517900"/>
          </a:xfrm>
          <a:prstGeom prst="blockArc">
            <a:avLst>
              <a:gd name="adj1" fmla="val 10800000"/>
              <a:gd name="adj2" fmla="val 14392670"/>
              <a:gd name="adj3" fmla="val 6849"/>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7" name="空心弧 6"/>
          <p:cNvSpPr/>
          <p:nvPr/>
        </p:nvSpPr>
        <p:spPr>
          <a:xfrm rot="3630936">
            <a:off x="4367810" y="2085875"/>
            <a:ext cx="3517900" cy="3517900"/>
          </a:xfrm>
          <a:prstGeom prst="blockArc">
            <a:avLst>
              <a:gd name="adj1" fmla="val 10694605"/>
              <a:gd name="adj2" fmla="val 14392670"/>
              <a:gd name="adj3" fmla="val 6849"/>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8" name="空心弧 7"/>
          <p:cNvSpPr/>
          <p:nvPr/>
        </p:nvSpPr>
        <p:spPr>
          <a:xfrm flipH="1">
            <a:off x="4367809" y="2086902"/>
            <a:ext cx="3517900" cy="3517900"/>
          </a:xfrm>
          <a:prstGeom prst="blockArc">
            <a:avLst>
              <a:gd name="adj1" fmla="val 10800000"/>
              <a:gd name="adj2" fmla="val 14392670"/>
              <a:gd name="adj3" fmla="val 6849"/>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1" name="空心弧 10"/>
          <p:cNvSpPr/>
          <p:nvPr/>
        </p:nvSpPr>
        <p:spPr>
          <a:xfrm flipV="1">
            <a:off x="4355110" y="2073177"/>
            <a:ext cx="3517900" cy="3517900"/>
          </a:xfrm>
          <a:prstGeom prst="blockArc">
            <a:avLst>
              <a:gd name="adj1" fmla="val 10800000"/>
              <a:gd name="adj2" fmla="val 14392670"/>
              <a:gd name="adj3" fmla="val 6849"/>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2" name="空心弧 11"/>
          <p:cNvSpPr/>
          <p:nvPr/>
        </p:nvSpPr>
        <p:spPr>
          <a:xfrm rot="17966628" flipV="1">
            <a:off x="4380510" y="2085878"/>
            <a:ext cx="3517900" cy="3517900"/>
          </a:xfrm>
          <a:prstGeom prst="blockArc">
            <a:avLst>
              <a:gd name="adj1" fmla="val 10681137"/>
              <a:gd name="adj2" fmla="val 14392670"/>
              <a:gd name="adj3" fmla="val 6849"/>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3" name="空心弧 12"/>
          <p:cNvSpPr/>
          <p:nvPr/>
        </p:nvSpPr>
        <p:spPr>
          <a:xfrm flipH="1" flipV="1">
            <a:off x="4367809" y="2084851"/>
            <a:ext cx="3517900" cy="3517900"/>
          </a:xfrm>
          <a:prstGeom prst="blockArc">
            <a:avLst>
              <a:gd name="adj1" fmla="val 10800000"/>
              <a:gd name="adj2" fmla="val 14392670"/>
              <a:gd name="adj3" fmla="val 6849"/>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9" name="椭圆 8"/>
          <p:cNvSpPr/>
          <p:nvPr/>
        </p:nvSpPr>
        <p:spPr>
          <a:xfrm>
            <a:off x="4818659" y="2549424"/>
            <a:ext cx="2609851" cy="2609851"/>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4" name="任意多边形 13"/>
          <p:cNvSpPr/>
          <p:nvPr/>
        </p:nvSpPr>
        <p:spPr>
          <a:xfrm>
            <a:off x="2399310" y="3280340"/>
            <a:ext cx="2095500" cy="369429"/>
          </a:xfrm>
          <a:custGeom>
            <a:avLst/>
            <a:gdLst>
              <a:gd name="connsiteX0" fmla="*/ 1571625 w 1571625"/>
              <a:gd name="connsiteY0" fmla="*/ 0 h 185627"/>
              <a:gd name="connsiteX1" fmla="*/ 666750 w 1571625"/>
              <a:gd name="connsiteY1" fmla="*/ 180975 h 185627"/>
              <a:gd name="connsiteX2" fmla="*/ 0 w 1571625"/>
              <a:gd name="connsiteY2" fmla="*/ 114300 h 185627"/>
              <a:gd name="connsiteX0" fmla="*/ 1571625 w 1571625"/>
              <a:gd name="connsiteY0" fmla="*/ 0 h 256510"/>
              <a:gd name="connsiteX1" fmla="*/ 666750 w 1571625"/>
              <a:gd name="connsiteY1" fmla="*/ 180975 h 256510"/>
              <a:gd name="connsiteX2" fmla="*/ 0 w 1571625"/>
              <a:gd name="connsiteY2" fmla="*/ 114300 h 256510"/>
              <a:gd name="connsiteX0" fmla="*/ 1571625 w 1571625"/>
              <a:gd name="connsiteY0" fmla="*/ 0 h 268393"/>
              <a:gd name="connsiteX1" fmla="*/ 666750 w 1571625"/>
              <a:gd name="connsiteY1" fmla="*/ 180975 h 268393"/>
              <a:gd name="connsiteX2" fmla="*/ 0 w 1571625"/>
              <a:gd name="connsiteY2" fmla="*/ 114300 h 268393"/>
              <a:gd name="connsiteX0" fmla="*/ 1571625 w 1571625"/>
              <a:gd name="connsiteY0" fmla="*/ 0 h 264231"/>
              <a:gd name="connsiteX1" fmla="*/ 666750 w 1571625"/>
              <a:gd name="connsiteY1" fmla="*/ 180975 h 264231"/>
              <a:gd name="connsiteX2" fmla="*/ 0 w 1571625"/>
              <a:gd name="connsiteY2" fmla="*/ 114300 h 264231"/>
              <a:gd name="connsiteX0" fmla="*/ 1571625 w 1571625"/>
              <a:gd name="connsiteY0" fmla="*/ 0 h 264231"/>
              <a:gd name="connsiteX1" fmla="*/ 666750 w 1571625"/>
              <a:gd name="connsiteY1" fmla="*/ 180975 h 264231"/>
              <a:gd name="connsiteX2" fmla="*/ 0 w 1571625"/>
              <a:gd name="connsiteY2" fmla="*/ 114300 h 264231"/>
              <a:gd name="connsiteX0" fmla="*/ 1571625 w 1571625"/>
              <a:gd name="connsiteY0" fmla="*/ 0 h 255924"/>
              <a:gd name="connsiteX1" fmla="*/ 666750 w 1571625"/>
              <a:gd name="connsiteY1" fmla="*/ 180975 h 255924"/>
              <a:gd name="connsiteX2" fmla="*/ 0 w 1571625"/>
              <a:gd name="connsiteY2" fmla="*/ 114300 h 255924"/>
              <a:gd name="connsiteX0" fmla="*/ 1571625 w 1571625"/>
              <a:gd name="connsiteY0" fmla="*/ 0 h 277072"/>
              <a:gd name="connsiteX1" fmla="*/ 666750 w 1571625"/>
              <a:gd name="connsiteY1" fmla="*/ 180975 h 277072"/>
              <a:gd name="connsiteX2" fmla="*/ 0 w 1571625"/>
              <a:gd name="connsiteY2" fmla="*/ 114300 h 277072"/>
            </a:gdLst>
            <a:ahLst/>
            <a:cxnLst>
              <a:cxn ang="0">
                <a:pos x="connsiteX0" y="connsiteY0"/>
              </a:cxn>
              <a:cxn ang="0">
                <a:pos x="connsiteX1" y="connsiteY1"/>
              </a:cxn>
              <a:cxn ang="0">
                <a:pos x="connsiteX2" y="connsiteY2"/>
              </a:cxn>
            </a:cxnLst>
            <a:rect l="l" t="t" r="r" b="b"/>
            <a:pathLst>
              <a:path w="1571625" h="277072">
                <a:moveTo>
                  <a:pt x="1571625" y="0"/>
                </a:moveTo>
                <a:cubicBezTo>
                  <a:pt x="1345406" y="261937"/>
                  <a:pt x="1042987" y="371475"/>
                  <a:pt x="666750" y="180975"/>
                </a:cubicBezTo>
                <a:cubicBezTo>
                  <a:pt x="290513" y="-9525"/>
                  <a:pt x="192881" y="23812"/>
                  <a:pt x="0" y="114300"/>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5" name="任意多边形 14"/>
          <p:cNvSpPr/>
          <p:nvPr/>
        </p:nvSpPr>
        <p:spPr>
          <a:xfrm>
            <a:off x="3605810" y="4379222"/>
            <a:ext cx="1104900" cy="345325"/>
          </a:xfrm>
          <a:custGeom>
            <a:avLst/>
            <a:gdLst>
              <a:gd name="connsiteX0" fmla="*/ 828675 w 828675"/>
              <a:gd name="connsiteY0" fmla="*/ 152400 h 152400"/>
              <a:gd name="connsiteX1" fmla="*/ 400050 w 828675"/>
              <a:gd name="connsiteY1" fmla="*/ 85725 h 152400"/>
              <a:gd name="connsiteX2" fmla="*/ 0 w 828675"/>
              <a:gd name="connsiteY2" fmla="*/ 0 h 152400"/>
              <a:gd name="connsiteX0" fmla="*/ 828675 w 828675"/>
              <a:gd name="connsiteY0" fmla="*/ 197895 h 258576"/>
              <a:gd name="connsiteX1" fmla="*/ 400050 w 828675"/>
              <a:gd name="connsiteY1" fmla="*/ 131220 h 258576"/>
              <a:gd name="connsiteX2" fmla="*/ 0 w 828675"/>
              <a:gd name="connsiteY2" fmla="*/ 45495 h 258576"/>
              <a:gd name="connsiteX0" fmla="*/ 828675 w 828675"/>
              <a:gd name="connsiteY0" fmla="*/ 197895 h 275617"/>
              <a:gd name="connsiteX1" fmla="*/ 400050 w 828675"/>
              <a:gd name="connsiteY1" fmla="*/ 131220 h 275617"/>
              <a:gd name="connsiteX2" fmla="*/ 0 w 828675"/>
              <a:gd name="connsiteY2" fmla="*/ 45495 h 275617"/>
              <a:gd name="connsiteX0" fmla="*/ 828675 w 828675"/>
              <a:gd name="connsiteY0" fmla="*/ 181593 h 243662"/>
              <a:gd name="connsiteX1" fmla="*/ 400050 w 828675"/>
              <a:gd name="connsiteY1" fmla="*/ 114918 h 243662"/>
              <a:gd name="connsiteX2" fmla="*/ 0 w 828675"/>
              <a:gd name="connsiteY2" fmla="*/ 29193 h 243662"/>
              <a:gd name="connsiteX0" fmla="*/ 828675 w 828675"/>
              <a:gd name="connsiteY0" fmla="*/ 204215 h 266284"/>
              <a:gd name="connsiteX1" fmla="*/ 400050 w 828675"/>
              <a:gd name="connsiteY1" fmla="*/ 137540 h 266284"/>
              <a:gd name="connsiteX2" fmla="*/ 0 w 828675"/>
              <a:gd name="connsiteY2" fmla="*/ 51815 h 266284"/>
              <a:gd name="connsiteX0" fmla="*/ 828675 w 828675"/>
              <a:gd name="connsiteY0" fmla="*/ 183979 h 223924"/>
              <a:gd name="connsiteX1" fmla="*/ 400050 w 828675"/>
              <a:gd name="connsiteY1" fmla="*/ 117304 h 223924"/>
              <a:gd name="connsiteX2" fmla="*/ 0 w 828675"/>
              <a:gd name="connsiteY2" fmla="*/ 31579 h 223924"/>
              <a:gd name="connsiteX0" fmla="*/ 828675 w 828675"/>
              <a:gd name="connsiteY0" fmla="*/ 197098 h 251555"/>
              <a:gd name="connsiteX1" fmla="*/ 400050 w 828675"/>
              <a:gd name="connsiteY1" fmla="*/ 130423 h 251555"/>
              <a:gd name="connsiteX2" fmla="*/ 0 w 828675"/>
              <a:gd name="connsiteY2" fmla="*/ 44698 h 251555"/>
              <a:gd name="connsiteX0" fmla="*/ 828675 w 828675"/>
              <a:gd name="connsiteY0" fmla="*/ 204537 h 258994"/>
              <a:gd name="connsiteX1" fmla="*/ 400050 w 828675"/>
              <a:gd name="connsiteY1" fmla="*/ 137862 h 258994"/>
              <a:gd name="connsiteX2" fmla="*/ 0 w 828675"/>
              <a:gd name="connsiteY2" fmla="*/ 52137 h 258994"/>
            </a:gdLst>
            <a:ahLst/>
            <a:cxnLst>
              <a:cxn ang="0">
                <a:pos x="connsiteX0" y="connsiteY0"/>
              </a:cxn>
              <a:cxn ang="0">
                <a:pos x="connsiteX1" y="connsiteY1"/>
              </a:cxn>
              <a:cxn ang="0">
                <a:pos x="connsiteX2" y="connsiteY2"/>
              </a:cxn>
            </a:cxnLst>
            <a:rect l="l" t="t" r="r" b="b"/>
            <a:pathLst>
              <a:path w="828675" h="258994">
                <a:moveTo>
                  <a:pt x="828675" y="204537"/>
                </a:moveTo>
                <a:cubicBezTo>
                  <a:pt x="711994" y="241049"/>
                  <a:pt x="538163" y="334712"/>
                  <a:pt x="400050" y="137862"/>
                </a:cubicBezTo>
                <a:cubicBezTo>
                  <a:pt x="261937" y="-58988"/>
                  <a:pt x="92868" y="-3426"/>
                  <a:pt x="0" y="52137"/>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6" name="任意多边形 15"/>
          <p:cNvSpPr/>
          <p:nvPr/>
        </p:nvSpPr>
        <p:spPr>
          <a:xfrm>
            <a:off x="7339609" y="1647642"/>
            <a:ext cx="1168400" cy="1023097"/>
          </a:xfrm>
          <a:custGeom>
            <a:avLst/>
            <a:gdLst>
              <a:gd name="connsiteX0" fmla="*/ 0 w 876300"/>
              <a:gd name="connsiteY0" fmla="*/ 704850 h 704850"/>
              <a:gd name="connsiteX1" fmla="*/ 333375 w 876300"/>
              <a:gd name="connsiteY1" fmla="*/ 333375 h 704850"/>
              <a:gd name="connsiteX2" fmla="*/ 876300 w 876300"/>
              <a:gd name="connsiteY2" fmla="*/ 0 h 704850"/>
              <a:gd name="connsiteX0" fmla="*/ 0 w 876300"/>
              <a:gd name="connsiteY0" fmla="*/ 704850 h 704850"/>
              <a:gd name="connsiteX1" fmla="*/ 333375 w 876300"/>
              <a:gd name="connsiteY1" fmla="*/ 333375 h 704850"/>
              <a:gd name="connsiteX2" fmla="*/ 876300 w 876300"/>
              <a:gd name="connsiteY2" fmla="*/ 0 h 704850"/>
              <a:gd name="connsiteX0" fmla="*/ 0 w 876300"/>
              <a:gd name="connsiteY0" fmla="*/ 704850 h 704850"/>
              <a:gd name="connsiteX1" fmla="*/ 333375 w 876300"/>
              <a:gd name="connsiteY1" fmla="*/ 333375 h 704850"/>
              <a:gd name="connsiteX2" fmla="*/ 876300 w 876300"/>
              <a:gd name="connsiteY2" fmla="*/ 0 h 704850"/>
              <a:gd name="connsiteX0" fmla="*/ 0 w 876300"/>
              <a:gd name="connsiteY0" fmla="*/ 756324 h 756324"/>
              <a:gd name="connsiteX1" fmla="*/ 333375 w 876300"/>
              <a:gd name="connsiteY1" fmla="*/ 384849 h 756324"/>
              <a:gd name="connsiteX2" fmla="*/ 876300 w 876300"/>
              <a:gd name="connsiteY2" fmla="*/ 51474 h 756324"/>
              <a:gd name="connsiteX0" fmla="*/ 0 w 876300"/>
              <a:gd name="connsiteY0" fmla="*/ 759560 h 759560"/>
              <a:gd name="connsiteX1" fmla="*/ 333375 w 876300"/>
              <a:gd name="connsiteY1" fmla="*/ 388085 h 759560"/>
              <a:gd name="connsiteX2" fmla="*/ 876300 w 876300"/>
              <a:gd name="connsiteY2" fmla="*/ 54710 h 759560"/>
              <a:gd name="connsiteX0" fmla="*/ 0 w 876300"/>
              <a:gd name="connsiteY0" fmla="*/ 759560 h 759560"/>
              <a:gd name="connsiteX1" fmla="*/ 333375 w 876300"/>
              <a:gd name="connsiteY1" fmla="*/ 388085 h 759560"/>
              <a:gd name="connsiteX2" fmla="*/ 876300 w 876300"/>
              <a:gd name="connsiteY2" fmla="*/ 54710 h 759560"/>
              <a:gd name="connsiteX0" fmla="*/ 0 w 876300"/>
              <a:gd name="connsiteY0" fmla="*/ 759560 h 759560"/>
              <a:gd name="connsiteX1" fmla="*/ 352425 w 876300"/>
              <a:gd name="connsiteY1" fmla="*/ 388085 h 759560"/>
              <a:gd name="connsiteX2" fmla="*/ 876300 w 876300"/>
              <a:gd name="connsiteY2" fmla="*/ 54710 h 759560"/>
              <a:gd name="connsiteX0" fmla="*/ 0 w 876300"/>
              <a:gd name="connsiteY0" fmla="*/ 765720 h 765720"/>
              <a:gd name="connsiteX1" fmla="*/ 352425 w 876300"/>
              <a:gd name="connsiteY1" fmla="*/ 394245 h 765720"/>
              <a:gd name="connsiteX2" fmla="*/ 876300 w 876300"/>
              <a:gd name="connsiteY2" fmla="*/ 60870 h 765720"/>
              <a:gd name="connsiteX0" fmla="*/ 0 w 876300"/>
              <a:gd name="connsiteY0" fmla="*/ 765720 h 765720"/>
              <a:gd name="connsiteX1" fmla="*/ 352425 w 876300"/>
              <a:gd name="connsiteY1" fmla="*/ 394245 h 765720"/>
              <a:gd name="connsiteX2" fmla="*/ 876300 w 876300"/>
              <a:gd name="connsiteY2" fmla="*/ 60870 h 765720"/>
              <a:gd name="connsiteX0" fmla="*/ 0 w 876300"/>
              <a:gd name="connsiteY0" fmla="*/ 761713 h 761713"/>
              <a:gd name="connsiteX1" fmla="*/ 352425 w 876300"/>
              <a:gd name="connsiteY1" fmla="*/ 390238 h 761713"/>
              <a:gd name="connsiteX2" fmla="*/ 876300 w 876300"/>
              <a:gd name="connsiteY2" fmla="*/ 56863 h 761713"/>
              <a:gd name="connsiteX0" fmla="*/ 0 w 876300"/>
              <a:gd name="connsiteY0" fmla="*/ 767323 h 767323"/>
              <a:gd name="connsiteX1" fmla="*/ 352425 w 876300"/>
              <a:gd name="connsiteY1" fmla="*/ 395848 h 767323"/>
              <a:gd name="connsiteX2" fmla="*/ 876300 w 876300"/>
              <a:gd name="connsiteY2" fmla="*/ 62473 h 767323"/>
              <a:gd name="connsiteX0" fmla="*/ 0 w 876300"/>
              <a:gd name="connsiteY0" fmla="*/ 767323 h 767323"/>
              <a:gd name="connsiteX1" fmla="*/ 352425 w 876300"/>
              <a:gd name="connsiteY1" fmla="*/ 395848 h 767323"/>
              <a:gd name="connsiteX2" fmla="*/ 876300 w 876300"/>
              <a:gd name="connsiteY2" fmla="*/ 62473 h 767323"/>
              <a:gd name="connsiteX0" fmla="*/ 0 w 876300"/>
              <a:gd name="connsiteY0" fmla="*/ 767323 h 767323"/>
              <a:gd name="connsiteX1" fmla="*/ 352425 w 876300"/>
              <a:gd name="connsiteY1" fmla="*/ 395848 h 767323"/>
              <a:gd name="connsiteX2" fmla="*/ 876300 w 876300"/>
              <a:gd name="connsiteY2" fmla="*/ 62473 h 767323"/>
            </a:gdLst>
            <a:ahLst/>
            <a:cxnLst>
              <a:cxn ang="0">
                <a:pos x="connsiteX0" y="connsiteY0"/>
              </a:cxn>
              <a:cxn ang="0">
                <a:pos x="connsiteX1" y="connsiteY1"/>
              </a:cxn>
              <a:cxn ang="0">
                <a:pos x="connsiteX2" y="connsiteY2"/>
              </a:cxn>
            </a:cxnLst>
            <a:rect l="l" t="t" r="r" b="b"/>
            <a:pathLst>
              <a:path w="876300" h="767323">
                <a:moveTo>
                  <a:pt x="0" y="767323"/>
                </a:moveTo>
                <a:cubicBezTo>
                  <a:pt x="150812" y="754623"/>
                  <a:pt x="339725" y="732398"/>
                  <a:pt x="352425" y="395848"/>
                </a:cubicBezTo>
                <a:cubicBezTo>
                  <a:pt x="365125" y="59298"/>
                  <a:pt x="611187" y="-96277"/>
                  <a:pt x="876300" y="62473"/>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7" name="任意多边形 16"/>
          <p:cNvSpPr/>
          <p:nvPr/>
        </p:nvSpPr>
        <p:spPr>
          <a:xfrm>
            <a:off x="7822210" y="3365919"/>
            <a:ext cx="1892300" cy="636573"/>
          </a:xfrm>
          <a:custGeom>
            <a:avLst/>
            <a:gdLst>
              <a:gd name="connsiteX0" fmla="*/ 0 w 1419225"/>
              <a:gd name="connsiteY0" fmla="*/ 371475 h 371475"/>
              <a:gd name="connsiteX1" fmla="*/ 781050 w 1419225"/>
              <a:gd name="connsiteY1" fmla="*/ 180975 h 371475"/>
              <a:gd name="connsiteX2" fmla="*/ 1419225 w 1419225"/>
              <a:gd name="connsiteY2" fmla="*/ 0 h 371475"/>
              <a:gd name="connsiteX0" fmla="*/ 0 w 1419225"/>
              <a:gd name="connsiteY0" fmla="*/ 371475 h 395997"/>
              <a:gd name="connsiteX1" fmla="*/ 781050 w 1419225"/>
              <a:gd name="connsiteY1" fmla="*/ 180975 h 395997"/>
              <a:gd name="connsiteX2" fmla="*/ 1419225 w 1419225"/>
              <a:gd name="connsiteY2" fmla="*/ 0 h 395997"/>
              <a:gd name="connsiteX0" fmla="*/ 0 w 1419225"/>
              <a:gd name="connsiteY0" fmla="*/ 371475 h 408264"/>
              <a:gd name="connsiteX1" fmla="*/ 781050 w 1419225"/>
              <a:gd name="connsiteY1" fmla="*/ 180975 h 408264"/>
              <a:gd name="connsiteX2" fmla="*/ 1419225 w 1419225"/>
              <a:gd name="connsiteY2" fmla="*/ 0 h 408264"/>
              <a:gd name="connsiteX0" fmla="*/ 0 w 1419225"/>
              <a:gd name="connsiteY0" fmla="*/ 440641 h 477430"/>
              <a:gd name="connsiteX1" fmla="*/ 781050 w 1419225"/>
              <a:gd name="connsiteY1" fmla="*/ 250141 h 477430"/>
              <a:gd name="connsiteX2" fmla="*/ 1419225 w 1419225"/>
              <a:gd name="connsiteY2" fmla="*/ 69166 h 477430"/>
              <a:gd name="connsiteX0" fmla="*/ 0 w 1419225"/>
              <a:gd name="connsiteY0" fmla="*/ 440641 h 477430"/>
              <a:gd name="connsiteX1" fmla="*/ 781050 w 1419225"/>
              <a:gd name="connsiteY1" fmla="*/ 250141 h 477430"/>
              <a:gd name="connsiteX2" fmla="*/ 1419225 w 1419225"/>
              <a:gd name="connsiteY2" fmla="*/ 69166 h 477430"/>
            </a:gdLst>
            <a:ahLst/>
            <a:cxnLst>
              <a:cxn ang="0">
                <a:pos x="connsiteX0" y="connsiteY0"/>
              </a:cxn>
              <a:cxn ang="0">
                <a:pos x="connsiteX1" y="connsiteY1"/>
              </a:cxn>
              <a:cxn ang="0">
                <a:pos x="connsiteX2" y="connsiteY2"/>
              </a:cxn>
            </a:cxnLst>
            <a:rect l="l" t="t" r="r" b="b"/>
            <a:pathLst>
              <a:path w="1419225" h="477430">
                <a:moveTo>
                  <a:pt x="0" y="440641"/>
                </a:moveTo>
                <a:cubicBezTo>
                  <a:pt x="365125" y="539066"/>
                  <a:pt x="596900" y="427941"/>
                  <a:pt x="781050" y="250141"/>
                </a:cubicBezTo>
                <a:cubicBezTo>
                  <a:pt x="965200" y="72341"/>
                  <a:pt x="1142206" y="-99903"/>
                  <a:pt x="1419225" y="69166"/>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8" name="任意多边形 17"/>
          <p:cNvSpPr/>
          <p:nvPr/>
        </p:nvSpPr>
        <p:spPr>
          <a:xfrm>
            <a:off x="6730009" y="4626539"/>
            <a:ext cx="1447800" cy="883348"/>
          </a:xfrm>
          <a:custGeom>
            <a:avLst/>
            <a:gdLst>
              <a:gd name="connsiteX0" fmla="*/ 0 w 1085850"/>
              <a:gd name="connsiteY0" fmla="*/ 638175 h 638175"/>
              <a:gd name="connsiteX1" fmla="*/ 1085850 w 1085850"/>
              <a:gd name="connsiteY1" fmla="*/ 0 h 638175"/>
              <a:gd name="connsiteX0" fmla="*/ 0 w 1085850"/>
              <a:gd name="connsiteY0" fmla="*/ 638175 h 662598"/>
              <a:gd name="connsiteX1" fmla="*/ 1085850 w 1085850"/>
              <a:gd name="connsiteY1" fmla="*/ 0 h 662598"/>
              <a:gd name="connsiteX0" fmla="*/ 0 w 1085850"/>
              <a:gd name="connsiteY0" fmla="*/ 638175 h 671058"/>
              <a:gd name="connsiteX1" fmla="*/ 1085850 w 1085850"/>
              <a:gd name="connsiteY1" fmla="*/ 0 h 671058"/>
              <a:gd name="connsiteX0" fmla="*/ 0 w 1085850"/>
              <a:gd name="connsiteY0" fmla="*/ 638175 h 662053"/>
              <a:gd name="connsiteX1" fmla="*/ 1085850 w 1085850"/>
              <a:gd name="connsiteY1" fmla="*/ 0 h 662053"/>
              <a:gd name="connsiteX0" fmla="*/ 0 w 1085850"/>
              <a:gd name="connsiteY0" fmla="*/ 638175 h 662511"/>
              <a:gd name="connsiteX1" fmla="*/ 1085850 w 1085850"/>
              <a:gd name="connsiteY1" fmla="*/ 0 h 662511"/>
            </a:gdLst>
            <a:ahLst/>
            <a:cxnLst>
              <a:cxn ang="0">
                <a:pos x="connsiteX0" y="connsiteY0"/>
              </a:cxn>
              <a:cxn ang="0">
                <a:pos x="connsiteX1" y="connsiteY1"/>
              </a:cxn>
            </a:cxnLst>
            <a:rect l="l" t="t" r="r" b="b"/>
            <a:pathLst>
              <a:path w="1085850" h="662511">
                <a:moveTo>
                  <a:pt x="0" y="638175"/>
                </a:moveTo>
                <a:cubicBezTo>
                  <a:pt x="666750" y="758825"/>
                  <a:pt x="962025" y="412750"/>
                  <a:pt x="1085850" y="0"/>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9" name="任意多边形 18"/>
          <p:cNvSpPr/>
          <p:nvPr/>
        </p:nvSpPr>
        <p:spPr>
          <a:xfrm>
            <a:off x="3504210" y="1648492"/>
            <a:ext cx="1943100" cy="603147"/>
          </a:xfrm>
          <a:custGeom>
            <a:avLst/>
            <a:gdLst>
              <a:gd name="connsiteX0" fmla="*/ 1457325 w 1457325"/>
              <a:gd name="connsiteY0" fmla="*/ 419100 h 419100"/>
              <a:gd name="connsiteX1" fmla="*/ 0 w 1457325"/>
              <a:gd name="connsiteY1" fmla="*/ 0 h 419100"/>
              <a:gd name="connsiteX0" fmla="*/ 1457325 w 1457325"/>
              <a:gd name="connsiteY0" fmla="*/ 437848 h 437848"/>
              <a:gd name="connsiteX1" fmla="*/ 0 w 1457325"/>
              <a:gd name="connsiteY1" fmla="*/ 18748 h 437848"/>
              <a:gd name="connsiteX0" fmla="*/ 1457325 w 1457325"/>
              <a:gd name="connsiteY0" fmla="*/ 452360 h 452360"/>
              <a:gd name="connsiteX1" fmla="*/ 0 w 1457325"/>
              <a:gd name="connsiteY1" fmla="*/ 33260 h 452360"/>
            </a:gdLst>
            <a:ahLst/>
            <a:cxnLst>
              <a:cxn ang="0">
                <a:pos x="connsiteX0" y="connsiteY0"/>
              </a:cxn>
              <a:cxn ang="0">
                <a:pos x="connsiteX1" y="connsiteY1"/>
              </a:cxn>
            </a:cxnLst>
            <a:rect l="l" t="t" r="r" b="b"/>
            <a:pathLst>
              <a:path w="1457325" h="452360">
                <a:moveTo>
                  <a:pt x="1457325" y="452360"/>
                </a:moveTo>
                <a:cubicBezTo>
                  <a:pt x="1095375" y="84060"/>
                  <a:pt x="609600" y="-74690"/>
                  <a:pt x="0" y="33260"/>
                </a:cubicBezTo>
              </a:path>
            </a:pathLst>
          </a:custGeom>
          <a:ln w="38100">
            <a:solidFill>
              <a:srgbClr val="22385C"/>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27" name="TextBox 26"/>
          <p:cNvSpPr txBox="1"/>
          <p:nvPr/>
        </p:nvSpPr>
        <p:spPr>
          <a:xfrm>
            <a:off x="2294689" y="2053672"/>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28" name="TextBox 27"/>
          <p:cNvSpPr txBox="1"/>
          <p:nvPr/>
        </p:nvSpPr>
        <p:spPr>
          <a:xfrm>
            <a:off x="1934041" y="2318126"/>
            <a:ext cx="2038833" cy="584968"/>
          </a:xfrm>
          <a:prstGeom prst="rect">
            <a:avLst/>
          </a:prstGeom>
          <a:noFill/>
        </p:spPr>
        <p:txBody>
          <a:bodyPr wrap="square" rtlCol="0">
            <a:spAutoFit/>
          </a:bodyPr>
          <a:lstStyle/>
          <a:p>
            <a:pPr algn="ctr"/>
            <a:r>
              <a:rPr lang="en-US" altLang="zh-CN" sz="1067"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7" dirty="0">
              <a:solidFill>
                <a:srgbClr val="262626"/>
              </a:solidFill>
              <a:latin typeface="Segoe UI Light" pitchFamily="34" charset="0"/>
            </a:endParaRPr>
          </a:p>
        </p:txBody>
      </p:sp>
      <p:sp>
        <p:nvSpPr>
          <p:cNvPr id="29" name="TextBox 28"/>
          <p:cNvSpPr txBox="1"/>
          <p:nvPr/>
        </p:nvSpPr>
        <p:spPr>
          <a:xfrm>
            <a:off x="1227975" y="3857527"/>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33" name="TextBox 32"/>
          <p:cNvSpPr txBox="1"/>
          <p:nvPr/>
        </p:nvSpPr>
        <p:spPr>
          <a:xfrm>
            <a:off x="8008187" y="5091842"/>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35" name="TextBox 34"/>
          <p:cNvSpPr txBox="1"/>
          <p:nvPr/>
        </p:nvSpPr>
        <p:spPr>
          <a:xfrm>
            <a:off x="9541757" y="3886514"/>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37" name="TextBox 36"/>
          <p:cNvSpPr txBox="1"/>
          <p:nvPr/>
        </p:nvSpPr>
        <p:spPr>
          <a:xfrm>
            <a:off x="8224464" y="2368116"/>
            <a:ext cx="1342547" cy="33855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39" name="TextBox 38"/>
          <p:cNvSpPr txBox="1"/>
          <p:nvPr/>
        </p:nvSpPr>
        <p:spPr>
          <a:xfrm>
            <a:off x="5500737" y="3146564"/>
            <a:ext cx="1342547" cy="338554"/>
          </a:xfrm>
          <a:prstGeom prst="rect">
            <a:avLst/>
          </a:prstGeom>
          <a:noFill/>
        </p:spPr>
        <p:txBody>
          <a:bodyPr wrap="none" rtlCol="0">
            <a:spAutoFit/>
          </a:bodyPr>
          <a:lstStyle/>
          <a:p>
            <a:pPr algn="r"/>
            <a:r>
              <a:rPr lang="en-US" altLang="zh-CN" sz="1600" dirty="0">
                <a:solidFill>
                  <a:schemeClr val="bg1"/>
                </a:solidFill>
                <a:latin typeface="Arial Rounded MT Bold" pitchFamily="34" charset="0"/>
                <a:cs typeface="Arial" pitchFamily="34" charset="0"/>
              </a:rPr>
              <a:t>YOUR TEXT</a:t>
            </a:r>
            <a:endParaRPr lang="zh-CN" altLang="en-US" sz="1600" dirty="0">
              <a:solidFill>
                <a:schemeClr val="bg1"/>
              </a:solidFill>
              <a:latin typeface="Arial Rounded MT Bold" pitchFamily="34" charset="0"/>
              <a:cs typeface="Arial" pitchFamily="34" charset="0"/>
            </a:endParaRPr>
          </a:p>
        </p:txBody>
      </p:sp>
      <p:sp>
        <p:nvSpPr>
          <p:cNvPr id="40" name="矩形 6"/>
          <p:cNvSpPr>
            <a:spLocks noChangeArrowheads="1"/>
          </p:cNvSpPr>
          <p:nvPr/>
        </p:nvSpPr>
        <p:spPr bwMode="auto">
          <a:xfrm>
            <a:off x="5115092" y="3433441"/>
            <a:ext cx="2020211"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333" dirty="0">
                <a:solidFill>
                  <a:schemeClr val="bg1"/>
                </a:solidFill>
                <a:latin typeface="Segoe UI Light" pitchFamily="34" charset="0"/>
                <a:cs typeface="Segoe UI Light" pitchFamily="34" charset="0"/>
              </a:rPr>
              <a:t>Add your text here. Add your text here. Add your text here. Add your text here. Add your text here. Add your text here. </a:t>
            </a:r>
            <a:endParaRPr lang="zh-CN" altLang="en-US" sz="1333" i="1" dirty="0">
              <a:solidFill>
                <a:schemeClr val="bg1"/>
              </a:solidFill>
              <a:latin typeface="Segoe UI Light" pitchFamily="34" charset="0"/>
              <a:cs typeface="Segoe UI Light" pitchFamily="34" charset="0"/>
            </a:endParaRPr>
          </a:p>
        </p:txBody>
      </p:sp>
      <p:grpSp>
        <p:nvGrpSpPr>
          <p:cNvPr id="6" name="组合 5"/>
          <p:cNvGrpSpPr/>
          <p:nvPr/>
        </p:nvGrpSpPr>
        <p:grpSpPr>
          <a:xfrm>
            <a:off x="8520710" y="1673042"/>
            <a:ext cx="698500" cy="698500"/>
            <a:chOff x="6390532" y="1254781"/>
            <a:chExt cx="523875" cy="523875"/>
          </a:xfrm>
        </p:grpSpPr>
        <p:sp>
          <p:nvSpPr>
            <p:cNvPr id="26" name="椭圆 25"/>
            <p:cNvSpPr/>
            <p:nvPr/>
          </p:nvSpPr>
          <p:spPr>
            <a:xfrm>
              <a:off x="6390532" y="1254781"/>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grpSp>
          <p:nvGrpSpPr>
            <p:cNvPr id="85" name="组合 84"/>
            <p:cNvGrpSpPr/>
            <p:nvPr/>
          </p:nvGrpSpPr>
          <p:grpSpPr>
            <a:xfrm>
              <a:off x="6530567" y="1406023"/>
              <a:ext cx="263712" cy="260414"/>
              <a:chOff x="9071432" y="2401956"/>
              <a:chExt cx="1073666" cy="1060237"/>
            </a:xfrm>
          </p:grpSpPr>
          <p:sp>
            <p:nvSpPr>
              <p:cNvPr id="86" name="任意多边形 85"/>
              <p:cNvSpPr/>
              <p:nvPr/>
            </p:nvSpPr>
            <p:spPr>
              <a:xfrm>
                <a:off x="9071432" y="2401956"/>
                <a:ext cx="1073666" cy="955209"/>
              </a:xfrm>
              <a:custGeom>
                <a:avLst/>
                <a:gdLst/>
                <a:ahLst/>
                <a:cxnLst/>
                <a:rect l="l" t="t" r="r" b="b"/>
                <a:pathLst>
                  <a:path w="1073666" h="955209">
                    <a:moveTo>
                      <a:pt x="536833" y="0"/>
                    </a:moveTo>
                    <a:cubicBezTo>
                      <a:pt x="833318" y="0"/>
                      <a:pt x="1073666" y="178783"/>
                      <a:pt x="1073666" y="399322"/>
                    </a:cubicBezTo>
                    <a:cubicBezTo>
                      <a:pt x="1073666" y="619861"/>
                      <a:pt x="833318" y="798644"/>
                      <a:pt x="536833" y="798644"/>
                    </a:cubicBezTo>
                    <a:lnTo>
                      <a:pt x="451632" y="792255"/>
                    </a:lnTo>
                    <a:cubicBezTo>
                      <a:pt x="374779" y="857533"/>
                      <a:pt x="285584" y="927104"/>
                      <a:pt x="149741" y="955209"/>
                    </a:cubicBezTo>
                    <a:cubicBezTo>
                      <a:pt x="178308" y="906865"/>
                      <a:pt x="243377" y="835707"/>
                      <a:pt x="248758" y="735321"/>
                    </a:cubicBezTo>
                    <a:cubicBezTo>
                      <a:pt x="99027" y="665239"/>
                      <a:pt x="0" y="540882"/>
                      <a:pt x="0" y="399322"/>
                    </a:cubicBezTo>
                    <a:cubicBezTo>
                      <a:pt x="0" y="178783"/>
                      <a:pt x="240348" y="0"/>
                      <a:pt x="536833"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87" name="弧形 86"/>
              <p:cNvSpPr/>
              <p:nvPr/>
            </p:nvSpPr>
            <p:spPr>
              <a:xfrm rot="18074005">
                <a:off x="9166664" y="2559941"/>
                <a:ext cx="902252" cy="902252"/>
              </a:xfrm>
              <a:prstGeom prst="arc">
                <a:avLst>
                  <a:gd name="adj1" fmla="val 16200000"/>
                  <a:gd name="adj2" fmla="val 1935745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grpSp>
        <p:nvGrpSpPr>
          <p:cNvPr id="2" name="组合 1"/>
          <p:cNvGrpSpPr/>
          <p:nvPr/>
        </p:nvGrpSpPr>
        <p:grpSpPr>
          <a:xfrm>
            <a:off x="2653309" y="1323791"/>
            <a:ext cx="698500" cy="698500"/>
            <a:chOff x="1989981" y="992843"/>
            <a:chExt cx="523875" cy="523875"/>
          </a:xfrm>
        </p:grpSpPr>
        <p:sp>
          <p:nvSpPr>
            <p:cNvPr id="20" name="椭圆 19"/>
            <p:cNvSpPr/>
            <p:nvPr/>
          </p:nvSpPr>
          <p:spPr>
            <a:xfrm>
              <a:off x="1989981" y="992843"/>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grpSp>
          <p:nvGrpSpPr>
            <p:cNvPr id="88" name="组合 87"/>
            <p:cNvGrpSpPr/>
            <p:nvPr/>
          </p:nvGrpSpPr>
          <p:grpSpPr>
            <a:xfrm>
              <a:off x="2117939" y="1182650"/>
              <a:ext cx="285591" cy="201412"/>
              <a:chOff x="1326496" y="4283251"/>
              <a:chExt cx="1129493" cy="796573"/>
            </a:xfrm>
          </p:grpSpPr>
          <p:cxnSp>
            <p:nvCxnSpPr>
              <p:cNvPr id="89" name="直接连接符 88"/>
              <p:cNvCxnSpPr/>
              <p:nvPr/>
            </p:nvCxnSpPr>
            <p:spPr>
              <a:xfrm>
                <a:off x="1537989" y="4295029"/>
                <a:ext cx="698725"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2236914" y="4298775"/>
                <a:ext cx="219075" cy="21907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1899269" y="4524375"/>
                <a:ext cx="555448" cy="55544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flipV="1">
                <a:off x="1328513" y="4514850"/>
                <a:ext cx="545924" cy="54592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H="1">
                <a:off x="1326496" y="4308299"/>
                <a:ext cx="206551" cy="206551"/>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1356343" y="4527374"/>
                <a:ext cx="10763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flipV="1">
                <a:off x="1572178" y="4536899"/>
                <a:ext cx="314326" cy="5238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flipV="1">
                <a:off x="1769466" y="4527374"/>
                <a:ext cx="123826" cy="5334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1889743" y="4527374"/>
                <a:ext cx="124669"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1889743" y="4527374"/>
                <a:ext cx="333375"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1558860" y="4311585"/>
                <a:ext cx="218255" cy="2182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1808780" y="4314826"/>
                <a:ext cx="219414" cy="219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2001110" y="4304522"/>
                <a:ext cx="227122" cy="22712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H="1">
                <a:off x="1582714" y="4305300"/>
                <a:ext cx="217593" cy="2175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H="1">
                <a:off x="1770014" y="4295775"/>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2014412" y="4283251"/>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1" name="组合 20"/>
          <p:cNvGrpSpPr/>
          <p:nvPr/>
        </p:nvGrpSpPr>
        <p:grpSpPr>
          <a:xfrm>
            <a:off x="8330209" y="4391922"/>
            <a:ext cx="698500" cy="698500"/>
            <a:chOff x="6247656" y="3293941"/>
            <a:chExt cx="523875" cy="523875"/>
          </a:xfrm>
        </p:grpSpPr>
        <p:sp>
          <p:nvSpPr>
            <p:cNvPr id="24" name="椭圆 23"/>
            <p:cNvSpPr/>
            <p:nvPr/>
          </p:nvSpPr>
          <p:spPr>
            <a:xfrm>
              <a:off x="6247656" y="3293941"/>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grpSp>
          <p:nvGrpSpPr>
            <p:cNvPr id="105" name="组合 104"/>
            <p:cNvGrpSpPr/>
            <p:nvPr/>
          </p:nvGrpSpPr>
          <p:grpSpPr>
            <a:xfrm>
              <a:off x="6377468" y="3441862"/>
              <a:ext cx="236901" cy="235171"/>
              <a:chOff x="3914408" y="1848112"/>
              <a:chExt cx="805721" cy="799838"/>
            </a:xfrm>
          </p:grpSpPr>
          <p:cxnSp>
            <p:nvCxnSpPr>
              <p:cNvPr id="106" name="直接连接符 105"/>
              <p:cNvCxnSpPr/>
              <p:nvPr/>
            </p:nvCxnSpPr>
            <p:spPr>
              <a:xfrm flipH="1">
                <a:off x="3914409" y="1848112"/>
                <a:ext cx="805720" cy="507614"/>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3914408" y="2355726"/>
                <a:ext cx="228967" cy="9219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4143375" y="2447925"/>
                <a:ext cx="104775" cy="17145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4248150" y="2533650"/>
                <a:ext cx="69118"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4317268" y="2533650"/>
                <a:ext cx="254732"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4600575" y="1848112"/>
                <a:ext cx="119554" cy="799838"/>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4143377" y="1892551"/>
                <a:ext cx="548820" cy="55537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4301145" y="1912866"/>
                <a:ext cx="396133" cy="6246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 name="组合 2"/>
          <p:cNvGrpSpPr/>
          <p:nvPr/>
        </p:nvGrpSpPr>
        <p:grpSpPr>
          <a:xfrm>
            <a:off x="1549998" y="3115805"/>
            <a:ext cx="698500" cy="698500"/>
            <a:chOff x="1162498" y="2336853"/>
            <a:chExt cx="523875" cy="523875"/>
          </a:xfrm>
        </p:grpSpPr>
        <p:sp>
          <p:nvSpPr>
            <p:cNvPr id="22" name="椭圆 21"/>
            <p:cNvSpPr/>
            <p:nvPr/>
          </p:nvSpPr>
          <p:spPr>
            <a:xfrm>
              <a:off x="1162498" y="2336853"/>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grpSp>
          <p:nvGrpSpPr>
            <p:cNvPr id="114" name="组合 113"/>
            <p:cNvGrpSpPr/>
            <p:nvPr/>
          </p:nvGrpSpPr>
          <p:grpSpPr>
            <a:xfrm>
              <a:off x="1334360" y="2460255"/>
              <a:ext cx="180149" cy="341052"/>
              <a:chOff x="5130721" y="-266700"/>
              <a:chExt cx="990600" cy="1875362"/>
            </a:xfrm>
          </p:grpSpPr>
          <p:sp>
            <p:nvSpPr>
              <p:cNvPr id="115" name="椭圆 111"/>
              <p:cNvSpPr/>
              <p:nvPr/>
            </p:nvSpPr>
            <p:spPr>
              <a:xfrm>
                <a:off x="5130721" y="-266700"/>
                <a:ext cx="990600" cy="1501925"/>
              </a:xfrm>
              <a:custGeom>
                <a:avLst/>
                <a:gdLst/>
                <a:ahLst/>
                <a:cxnLst/>
                <a:rect l="l" t="t" r="r" b="b"/>
                <a:pathLst>
                  <a:path w="990600" h="1501925">
                    <a:moveTo>
                      <a:pt x="495300" y="0"/>
                    </a:moveTo>
                    <a:cubicBezTo>
                      <a:pt x="768847" y="0"/>
                      <a:pt x="990600" y="221753"/>
                      <a:pt x="990600" y="495300"/>
                    </a:cubicBezTo>
                    <a:cubicBezTo>
                      <a:pt x="990600" y="624140"/>
                      <a:pt x="941407" y="741489"/>
                      <a:pt x="859584" y="828497"/>
                    </a:cubicBezTo>
                    <a:lnTo>
                      <a:pt x="610953" y="1438275"/>
                    </a:lnTo>
                    <a:lnTo>
                      <a:pt x="602238" y="1438275"/>
                    </a:lnTo>
                    <a:cubicBezTo>
                      <a:pt x="581653" y="1476862"/>
                      <a:pt x="540649" y="1501925"/>
                      <a:pt x="493791" y="1501925"/>
                    </a:cubicBezTo>
                    <a:cubicBezTo>
                      <a:pt x="432195" y="1501925"/>
                      <a:pt x="380714" y="1458615"/>
                      <a:pt x="370636" y="1400244"/>
                    </a:cubicBezTo>
                    <a:lnTo>
                      <a:pt x="143857" y="844060"/>
                    </a:lnTo>
                    <a:cubicBezTo>
                      <a:pt x="54886" y="754662"/>
                      <a:pt x="0" y="631391"/>
                      <a:pt x="0" y="495300"/>
                    </a:cubicBezTo>
                    <a:cubicBezTo>
                      <a:pt x="0" y="221753"/>
                      <a:pt x="221753" y="0"/>
                      <a:pt x="49530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116" name="弧形 115"/>
              <p:cNvSpPr/>
              <p:nvPr/>
            </p:nvSpPr>
            <p:spPr>
              <a:xfrm rot="16200000">
                <a:off x="5353051" y="-23585"/>
                <a:ext cx="569126" cy="569126"/>
              </a:xfrm>
              <a:prstGeom prst="arc">
                <a:avLst>
                  <a:gd name="adj1" fmla="val 16200000"/>
                  <a:gd name="adj2" fmla="val 215498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cxnSp>
            <p:nvCxnSpPr>
              <p:cNvPr id="117" name="直接连接符 116"/>
              <p:cNvCxnSpPr/>
              <p:nvPr/>
            </p:nvCxnSpPr>
            <p:spPr>
              <a:xfrm>
                <a:off x="5345033" y="739816"/>
                <a:ext cx="561975" cy="0"/>
              </a:xfrm>
              <a:prstGeom prst="lin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18" name="弧形 117"/>
              <p:cNvSpPr/>
              <p:nvPr/>
            </p:nvSpPr>
            <p:spPr>
              <a:xfrm rot="18538541">
                <a:off x="5325301" y="899887"/>
                <a:ext cx="654615" cy="654614"/>
              </a:xfrm>
              <a:prstGeom prst="arc">
                <a:avLst>
                  <a:gd name="adj1" fmla="val 16825339"/>
                  <a:gd name="adj2" fmla="val 210597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19" name="弧形 118"/>
              <p:cNvSpPr/>
              <p:nvPr/>
            </p:nvSpPr>
            <p:spPr>
              <a:xfrm rot="18000000">
                <a:off x="5378228" y="1039535"/>
                <a:ext cx="569127" cy="569127"/>
              </a:xfrm>
              <a:prstGeom prst="arc">
                <a:avLst>
                  <a:gd name="adj1" fmla="val 17524474"/>
                  <a:gd name="adj2" fmla="val 2101326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grpSp>
        <p:nvGrpSpPr>
          <p:cNvPr id="5" name="组合 4"/>
          <p:cNvGrpSpPr/>
          <p:nvPr/>
        </p:nvGrpSpPr>
        <p:grpSpPr>
          <a:xfrm>
            <a:off x="2906351" y="4460775"/>
            <a:ext cx="698500" cy="698500"/>
            <a:chOff x="2179763" y="3345581"/>
            <a:chExt cx="523875" cy="523875"/>
          </a:xfrm>
        </p:grpSpPr>
        <p:sp>
          <p:nvSpPr>
            <p:cNvPr id="23" name="椭圆 22"/>
            <p:cNvSpPr/>
            <p:nvPr/>
          </p:nvSpPr>
          <p:spPr>
            <a:xfrm>
              <a:off x="2179763" y="3345581"/>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grpSp>
          <p:nvGrpSpPr>
            <p:cNvPr id="120" name="组合 119"/>
            <p:cNvGrpSpPr/>
            <p:nvPr/>
          </p:nvGrpSpPr>
          <p:grpSpPr>
            <a:xfrm>
              <a:off x="2378583" y="3456276"/>
              <a:ext cx="149898" cy="292438"/>
              <a:chOff x="-367646" y="2940431"/>
              <a:chExt cx="217031" cy="423407"/>
            </a:xfrm>
          </p:grpSpPr>
          <p:sp>
            <p:nvSpPr>
              <p:cNvPr id="121" name="圆角矩形 120"/>
              <p:cNvSpPr/>
              <p:nvPr/>
            </p:nvSpPr>
            <p:spPr>
              <a:xfrm>
                <a:off x="-367646" y="3003286"/>
                <a:ext cx="217031" cy="360552"/>
              </a:xfrm>
              <a:prstGeom prst="roundRect">
                <a:avLst>
                  <a:gd name="adj" fmla="val 5000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122" name="圆角矩形 121"/>
              <p:cNvSpPr/>
              <p:nvPr/>
            </p:nvSpPr>
            <p:spPr>
              <a:xfrm>
                <a:off x="-294117" y="3069102"/>
                <a:ext cx="57751" cy="97061"/>
              </a:xfrm>
              <a:prstGeom prst="roundRect">
                <a:avLst>
                  <a:gd name="adj" fmla="val 5000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123" name="弧形 122"/>
              <p:cNvSpPr/>
              <p:nvPr/>
            </p:nvSpPr>
            <p:spPr>
              <a:xfrm>
                <a:off x="-358219" y="2940431"/>
                <a:ext cx="103698" cy="103698"/>
              </a:xfrm>
              <a:prstGeom prst="arc">
                <a:avLst>
                  <a:gd name="adj1" fmla="val 16200000"/>
                  <a:gd name="adj2" fmla="val 21210112"/>
                </a:avLst>
              </a:prstGeom>
              <a:noFill/>
              <a:ln w="1905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grpSp>
        <p:nvGrpSpPr>
          <p:cNvPr id="10" name="组合 9"/>
          <p:cNvGrpSpPr/>
          <p:nvPr/>
        </p:nvGrpSpPr>
        <p:grpSpPr>
          <a:xfrm>
            <a:off x="9857715" y="3160051"/>
            <a:ext cx="698500" cy="698500"/>
            <a:chOff x="7393286" y="2370038"/>
            <a:chExt cx="523875" cy="523875"/>
          </a:xfrm>
        </p:grpSpPr>
        <p:sp>
          <p:nvSpPr>
            <p:cNvPr id="25" name="椭圆 24"/>
            <p:cNvSpPr/>
            <p:nvPr/>
          </p:nvSpPr>
          <p:spPr>
            <a:xfrm>
              <a:off x="7393286" y="2370038"/>
              <a:ext cx="523875" cy="523875"/>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grpSp>
          <p:nvGrpSpPr>
            <p:cNvPr id="129" name="组合 128"/>
            <p:cNvGrpSpPr/>
            <p:nvPr/>
          </p:nvGrpSpPr>
          <p:grpSpPr>
            <a:xfrm>
              <a:off x="7531982" y="2495071"/>
              <a:ext cx="258725" cy="261143"/>
              <a:chOff x="-445562" y="2906128"/>
              <a:chExt cx="355785" cy="359110"/>
            </a:xfrm>
          </p:grpSpPr>
          <p:sp>
            <p:nvSpPr>
              <p:cNvPr id="130" name="椭圆 104"/>
              <p:cNvSpPr/>
              <p:nvPr/>
            </p:nvSpPr>
            <p:spPr>
              <a:xfrm>
                <a:off x="-445562" y="2906128"/>
                <a:ext cx="355785" cy="359110"/>
              </a:xfrm>
              <a:custGeom>
                <a:avLst/>
                <a:gdLst/>
                <a:ahLst/>
                <a:cxnLst/>
                <a:rect l="l" t="t" r="r" b="b"/>
                <a:pathLst>
                  <a:path w="355785" h="359110">
                    <a:moveTo>
                      <a:pt x="252707" y="0"/>
                    </a:moveTo>
                    <a:cubicBezTo>
                      <a:pt x="309635" y="0"/>
                      <a:pt x="355785" y="46150"/>
                      <a:pt x="355785" y="103078"/>
                    </a:cubicBezTo>
                    <a:cubicBezTo>
                      <a:pt x="355785" y="160006"/>
                      <a:pt x="309635" y="206156"/>
                      <a:pt x="252707" y="206156"/>
                    </a:cubicBezTo>
                    <a:lnTo>
                      <a:pt x="213975" y="198336"/>
                    </a:lnTo>
                    <a:lnTo>
                      <a:pt x="179555" y="232757"/>
                    </a:lnTo>
                    <a:lnTo>
                      <a:pt x="172905" y="282633"/>
                    </a:lnTo>
                    <a:lnTo>
                      <a:pt x="129678" y="279308"/>
                    </a:lnTo>
                    <a:lnTo>
                      <a:pt x="119703" y="329184"/>
                    </a:lnTo>
                    <a:lnTo>
                      <a:pt x="83127" y="329184"/>
                    </a:lnTo>
                    <a:lnTo>
                      <a:pt x="46551" y="359110"/>
                    </a:lnTo>
                    <a:lnTo>
                      <a:pt x="0" y="349135"/>
                    </a:lnTo>
                    <a:lnTo>
                      <a:pt x="0" y="299259"/>
                    </a:lnTo>
                    <a:lnTo>
                      <a:pt x="156279" y="142979"/>
                    </a:lnTo>
                    <a:lnTo>
                      <a:pt x="158337" y="144102"/>
                    </a:lnTo>
                    <a:cubicBezTo>
                      <a:pt x="152669" y="131590"/>
                      <a:pt x="149629" y="117689"/>
                      <a:pt x="149629" y="103078"/>
                    </a:cubicBezTo>
                    <a:cubicBezTo>
                      <a:pt x="149629" y="46150"/>
                      <a:pt x="195779" y="0"/>
                      <a:pt x="252707" y="0"/>
                    </a:cubicBezTo>
                    <a:close/>
                  </a:path>
                </a:pathLst>
              </a:custGeom>
              <a:ln w="158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131" name="圆角矩形 130"/>
              <p:cNvSpPr/>
              <p:nvPr/>
            </p:nvSpPr>
            <p:spPr>
              <a:xfrm rot="3230190">
                <a:off x="-203817" y="2964703"/>
                <a:ext cx="67501" cy="45719"/>
              </a:xfrm>
              <a:prstGeom prst="roundRect">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sp>
        <p:nvSpPr>
          <p:cNvPr id="78" name="TextBox 27"/>
          <p:cNvSpPr txBox="1"/>
          <p:nvPr/>
        </p:nvSpPr>
        <p:spPr>
          <a:xfrm>
            <a:off x="888745" y="4136856"/>
            <a:ext cx="2038833" cy="584968"/>
          </a:xfrm>
          <a:prstGeom prst="rect">
            <a:avLst/>
          </a:prstGeom>
          <a:noFill/>
        </p:spPr>
        <p:txBody>
          <a:bodyPr wrap="square" rtlCol="0">
            <a:spAutoFit/>
          </a:bodyPr>
          <a:lstStyle/>
          <a:p>
            <a:pPr algn="ctr"/>
            <a:r>
              <a:rPr lang="en-US" altLang="zh-CN" sz="1067"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7" dirty="0">
              <a:solidFill>
                <a:srgbClr val="262626"/>
              </a:solidFill>
              <a:latin typeface="Segoe UI Light" pitchFamily="34" charset="0"/>
            </a:endParaRPr>
          </a:p>
        </p:txBody>
      </p:sp>
      <p:grpSp>
        <p:nvGrpSpPr>
          <p:cNvPr id="30" name="组合 29"/>
          <p:cNvGrpSpPr/>
          <p:nvPr/>
        </p:nvGrpSpPr>
        <p:grpSpPr>
          <a:xfrm>
            <a:off x="2184861" y="5175419"/>
            <a:ext cx="2038833" cy="912162"/>
            <a:chOff x="1638645" y="3881563"/>
            <a:chExt cx="1529125" cy="684121"/>
          </a:xfrm>
        </p:grpSpPr>
        <p:sp>
          <p:nvSpPr>
            <p:cNvPr id="31" name="TextBox 30"/>
            <p:cNvSpPr txBox="1"/>
            <p:nvPr/>
          </p:nvSpPr>
          <p:spPr>
            <a:xfrm>
              <a:off x="1947770" y="3881563"/>
              <a:ext cx="1006910" cy="25391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ctr"/>
              <a:r>
                <a:rPr lang="en-US" altLang="zh-CN" sz="1600" dirty="0">
                  <a:solidFill>
                    <a:srgbClr val="262626"/>
                  </a:solidFill>
                </a:rPr>
                <a:t>YOUR TEXT</a:t>
              </a:r>
              <a:endParaRPr lang="zh-CN" altLang="en-US" sz="1600" dirty="0">
                <a:solidFill>
                  <a:srgbClr val="262626"/>
                </a:solidFill>
              </a:endParaRPr>
            </a:p>
          </p:txBody>
        </p:sp>
        <p:sp>
          <p:nvSpPr>
            <p:cNvPr id="79" name="TextBox 27"/>
            <p:cNvSpPr txBox="1"/>
            <p:nvPr/>
          </p:nvSpPr>
          <p:spPr>
            <a:xfrm>
              <a:off x="1638645" y="4126958"/>
              <a:ext cx="1529125" cy="438726"/>
            </a:xfrm>
            <a:prstGeom prst="rect">
              <a:avLst/>
            </a:prstGeom>
            <a:noFill/>
          </p:spPr>
          <p:txBody>
            <a:bodyPr wrap="square" rtlCol="0">
              <a:spAutoFit/>
            </a:bodyPr>
            <a:lstStyle/>
            <a:p>
              <a:pPr algn="ctr"/>
              <a:r>
                <a:rPr lang="en-US" altLang="zh-CN" sz="1067"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7" dirty="0">
                <a:solidFill>
                  <a:srgbClr val="262626"/>
                </a:solidFill>
                <a:latin typeface="Segoe UI Light" pitchFamily="34" charset="0"/>
              </a:endParaRPr>
            </a:p>
          </p:txBody>
        </p:sp>
      </p:grpSp>
      <p:sp>
        <p:nvSpPr>
          <p:cNvPr id="80" name="TextBox 27"/>
          <p:cNvSpPr txBox="1"/>
          <p:nvPr/>
        </p:nvSpPr>
        <p:spPr>
          <a:xfrm>
            <a:off x="7886702" y="2626686"/>
            <a:ext cx="2038833" cy="584968"/>
          </a:xfrm>
          <a:prstGeom prst="rect">
            <a:avLst/>
          </a:prstGeom>
          <a:noFill/>
        </p:spPr>
        <p:txBody>
          <a:bodyPr wrap="square" rtlCol="0">
            <a:spAutoFit/>
          </a:bodyPr>
          <a:lstStyle/>
          <a:p>
            <a:pPr algn="ctr"/>
            <a:r>
              <a:rPr lang="en-US" altLang="zh-CN" sz="1067"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7" dirty="0">
              <a:solidFill>
                <a:srgbClr val="262626"/>
              </a:solidFill>
              <a:latin typeface="Segoe UI Light" pitchFamily="34" charset="0"/>
            </a:endParaRPr>
          </a:p>
        </p:txBody>
      </p:sp>
      <p:sp>
        <p:nvSpPr>
          <p:cNvPr id="81" name="TextBox 27"/>
          <p:cNvSpPr txBox="1"/>
          <p:nvPr/>
        </p:nvSpPr>
        <p:spPr>
          <a:xfrm>
            <a:off x="9178520" y="4190553"/>
            <a:ext cx="2038833" cy="584968"/>
          </a:xfrm>
          <a:prstGeom prst="rect">
            <a:avLst/>
          </a:prstGeom>
          <a:noFill/>
        </p:spPr>
        <p:txBody>
          <a:bodyPr wrap="square" rtlCol="0">
            <a:spAutoFit/>
          </a:bodyPr>
          <a:lstStyle/>
          <a:p>
            <a:pPr algn="ctr"/>
            <a:r>
              <a:rPr lang="en-US" altLang="zh-CN" sz="1067"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7" dirty="0">
              <a:solidFill>
                <a:srgbClr val="262626"/>
              </a:solidFill>
              <a:latin typeface="Segoe UI Light" pitchFamily="34" charset="0"/>
            </a:endParaRPr>
          </a:p>
        </p:txBody>
      </p:sp>
      <p:sp>
        <p:nvSpPr>
          <p:cNvPr id="82" name="TextBox 27"/>
          <p:cNvSpPr txBox="1"/>
          <p:nvPr/>
        </p:nvSpPr>
        <p:spPr>
          <a:xfrm>
            <a:off x="7681214" y="5398313"/>
            <a:ext cx="2038833" cy="584968"/>
          </a:xfrm>
          <a:prstGeom prst="rect">
            <a:avLst/>
          </a:prstGeom>
          <a:noFill/>
        </p:spPr>
        <p:txBody>
          <a:bodyPr wrap="square" rtlCol="0">
            <a:spAutoFit/>
          </a:bodyPr>
          <a:lstStyle/>
          <a:p>
            <a:pPr algn="ctr"/>
            <a:r>
              <a:rPr lang="en-US" altLang="zh-CN" sz="1067"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67" dirty="0">
              <a:solidFill>
                <a:srgbClr val="262626"/>
              </a:solidFill>
              <a:latin typeface="Segoe UI Light" pitchFamily="34" charset="0"/>
            </a:endParaRPr>
          </a:p>
        </p:txBody>
      </p:sp>
    </p:spTree>
    <p:extLst>
      <p:ext uri="{BB962C8B-B14F-4D97-AF65-F5344CB8AC3E}">
        <p14:creationId xmlns:p14="http://schemas.microsoft.com/office/powerpoint/2010/main" val="2541809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054600" y="3797300"/>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椭圆 7"/>
          <p:cNvSpPr/>
          <p:nvPr/>
        </p:nvSpPr>
        <p:spPr>
          <a:xfrm>
            <a:off x="5691584" y="2220615"/>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9" name="椭圆 8"/>
          <p:cNvSpPr/>
          <p:nvPr/>
        </p:nvSpPr>
        <p:spPr>
          <a:xfrm>
            <a:off x="7416675" y="1438176"/>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0" name="椭圆 9"/>
          <p:cNvSpPr/>
          <p:nvPr/>
        </p:nvSpPr>
        <p:spPr>
          <a:xfrm>
            <a:off x="9142941" y="2220483"/>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1" name="椭圆 10"/>
          <p:cNvSpPr/>
          <p:nvPr/>
        </p:nvSpPr>
        <p:spPr>
          <a:xfrm>
            <a:off x="9799736" y="3797176"/>
            <a:ext cx="1219200" cy="12192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7" name="圆角矩形 6"/>
          <p:cNvSpPr/>
          <p:nvPr/>
        </p:nvSpPr>
        <p:spPr>
          <a:xfrm>
            <a:off x="7536160" y="5124748"/>
            <a:ext cx="960107"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3" name="圆角矩形 12"/>
          <p:cNvSpPr/>
          <p:nvPr/>
        </p:nvSpPr>
        <p:spPr>
          <a:xfrm>
            <a:off x="7539995" y="5336094"/>
            <a:ext cx="960107"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4" name="圆角矩形 13"/>
          <p:cNvSpPr/>
          <p:nvPr/>
        </p:nvSpPr>
        <p:spPr>
          <a:xfrm>
            <a:off x="7532508" y="5541235"/>
            <a:ext cx="960107"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2" name="同侧圆角矩形 11"/>
          <p:cNvSpPr/>
          <p:nvPr/>
        </p:nvSpPr>
        <p:spPr>
          <a:xfrm rot="10800000">
            <a:off x="7738241" y="5733380"/>
            <a:ext cx="547695" cy="203177"/>
          </a:xfrm>
          <a:prstGeom prst="round2SameRect">
            <a:avLst>
              <a:gd name="adj1" fmla="val 50000"/>
              <a:gd name="adj2" fmla="val 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9" name="椭圆 18"/>
          <p:cNvSpPr/>
          <p:nvPr/>
        </p:nvSpPr>
        <p:spPr>
          <a:xfrm>
            <a:off x="7061169" y="3378199"/>
            <a:ext cx="1917729" cy="1671948"/>
          </a:xfrm>
          <a:custGeom>
            <a:avLst/>
            <a:gdLst/>
            <a:ahLst/>
            <a:cxnLst/>
            <a:rect l="l" t="t" r="r" b="b"/>
            <a:pathLst>
              <a:path w="1438297" h="1253961">
                <a:moveTo>
                  <a:pt x="709345" y="67"/>
                </a:moveTo>
                <a:cubicBezTo>
                  <a:pt x="1001692" y="-3923"/>
                  <a:pt x="1267354" y="169479"/>
                  <a:pt x="1381366" y="438707"/>
                </a:cubicBezTo>
                <a:cubicBezTo>
                  <a:pt x="1493979" y="704629"/>
                  <a:pt x="1436500" y="1011747"/>
                  <a:pt x="1235753" y="1218380"/>
                </a:cubicBezTo>
                <a:cubicBezTo>
                  <a:pt x="1228463" y="1236727"/>
                  <a:pt x="1210520" y="1249627"/>
                  <a:pt x="1189563" y="1249627"/>
                </a:cubicBezTo>
                <a:cubicBezTo>
                  <a:pt x="1161965" y="1249627"/>
                  <a:pt x="1139593" y="1227255"/>
                  <a:pt x="1139593" y="1199657"/>
                </a:cubicBezTo>
                <a:cubicBezTo>
                  <a:pt x="1139593" y="1182741"/>
                  <a:pt x="1147999" y="1167788"/>
                  <a:pt x="1161387" y="1159497"/>
                </a:cubicBezTo>
                <a:lnTo>
                  <a:pt x="1160988" y="1159099"/>
                </a:lnTo>
                <a:cubicBezTo>
                  <a:pt x="1339859" y="979468"/>
                  <a:pt x="1392172" y="709424"/>
                  <a:pt x="1293318" y="475993"/>
                </a:cubicBezTo>
                <a:cubicBezTo>
                  <a:pt x="1194465" y="242562"/>
                  <a:pt x="964125" y="92215"/>
                  <a:pt x="710649" y="95675"/>
                </a:cubicBezTo>
                <a:cubicBezTo>
                  <a:pt x="457173" y="99135"/>
                  <a:pt x="231023" y="255712"/>
                  <a:pt x="138577" y="491754"/>
                </a:cubicBezTo>
                <a:cubicBezTo>
                  <a:pt x="48191" y="722536"/>
                  <a:pt x="103211" y="984362"/>
                  <a:pt x="278147" y="1158443"/>
                </a:cubicBezTo>
                <a:cubicBezTo>
                  <a:pt x="295721" y="1166064"/>
                  <a:pt x="307932" y="1183602"/>
                  <a:pt x="307932" y="1203991"/>
                </a:cubicBezTo>
                <a:cubicBezTo>
                  <a:pt x="307932" y="1231589"/>
                  <a:pt x="285560" y="1253961"/>
                  <a:pt x="257962" y="1253961"/>
                </a:cubicBezTo>
                <a:cubicBezTo>
                  <a:pt x="244659" y="1253961"/>
                  <a:pt x="232570" y="1248763"/>
                  <a:pt x="223786" y="1240106"/>
                </a:cubicBezTo>
                <a:lnTo>
                  <a:pt x="223615" y="1240286"/>
                </a:lnTo>
                <a:lnTo>
                  <a:pt x="222931" y="1239529"/>
                </a:lnTo>
                <a:cubicBezTo>
                  <a:pt x="222653" y="1239352"/>
                  <a:pt x="222426" y="1239124"/>
                  <a:pt x="222283" y="1238813"/>
                </a:cubicBezTo>
                <a:cubicBezTo>
                  <a:pt x="11426" y="1037418"/>
                  <a:pt x="-56835" y="728509"/>
                  <a:pt x="49546" y="456885"/>
                </a:cubicBezTo>
                <a:cubicBezTo>
                  <a:pt x="156168" y="184646"/>
                  <a:pt x="416999" y="4058"/>
                  <a:pt x="709345" y="67"/>
                </a:cubicBez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0" name="圆角矩形 19"/>
          <p:cNvSpPr/>
          <p:nvPr/>
        </p:nvSpPr>
        <p:spPr>
          <a:xfrm>
            <a:off x="6415453" y="4367275"/>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1" name="圆角矩形 20"/>
          <p:cNvSpPr/>
          <p:nvPr/>
        </p:nvSpPr>
        <p:spPr>
          <a:xfrm rot="2700000">
            <a:off x="6765427" y="3441358"/>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2" name="圆角矩形 21"/>
          <p:cNvSpPr/>
          <p:nvPr/>
        </p:nvSpPr>
        <p:spPr>
          <a:xfrm rot="18900000" flipH="1">
            <a:off x="8788446" y="3419778"/>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3" name="圆角矩形 22"/>
          <p:cNvSpPr/>
          <p:nvPr/>
        </p:nvSpPr>
        <p:spPr>
          <a:xfrm>
            <a:off x="9155774" y="4381315"/>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4" name="圆角矩形 23"/>
          <p:cNvSpPr/>
          <p:nvPr/>
        </p:nvSpPr>
        <p:spPr>
          <a:xfrm rot="5400000">
            <a:off x="7791573" y="2942174"/>
            <a:ext cx="469404" cy="127637"/>
          </a:xfrm>
          <a:prstGeom prst="roundRect">
            <a:avLst>
              <a:gd name="adj" fmla="val 5000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5" name="TextBox 24"/>
          <p:cNvSpPr txBox="1"/>
          <p:nvPr/>
        </p:nvSpPr>
        <p:spPr>
          <a:xfrm>
            <a:off x="7308614" y="3993449"/>
            <a:ext cx="1521570" cy="748988"/>
          </a:xfrm>
          <a:prstGeom prst="rect">
            <a:avLst/>
          </a:prstGeom>
          <a:noFill/>
        </p:spPr>
        <p:txBody>
          <a:bodyPr wrap="none" rtlCol="0">
            <a:spAutoFit/>
          </a:bodyPr>
          <a:lstStyle/>
          <a:p>
            <a:pPr algn="r"/>
            <a:r>
              <a:rPr lang="en-US" altLang="zh-CN" sz="4267" dirty="0">
                <a:solidFill>
                  <a:srgbClr val="262626"/>
                </a:solidFill>
                <a:latin typeface="Arial Rounded MT Bold" pitchFamily="34" charset="0"/>
              </a:rPr>
              <a:t>IDEA</a:t>
            </a:r>
            <a:endParaRPr lang="zh-CN" altLang="en-US" sz="4267" dirty="0">
              <a:solidFill>
                <a:srgbClr val="262626"/>
              </a:solidFill>
              <a:latin typeface="Arial Rounded MT Bold" pitchFamily="34" charset="0"/>
            </a:endParaRPr>
          </a:p>
        </p:txBody>
      </p:sp>
      <p:sp>
        <p:nvSpPr>
          <p:cNvPr id="26" name="TextBox 25"/>
          <p:cNvSpPr txBox="1"/>
          <p:nvPr/>
        </p:nvSpPr>
        <p:spPr>
          <a:xfrm>
            <a:off x="871631" y="1746605"/>
            <a:ext cx="2087391" cy="338554"/>
          </a:xfrm>
          <a:prstGeom prst="rect">
            <a:avLst/>
          </a:prstGeom>
          <a:noFill/>
        </p:spPr>
        <p:txBody>
          <a:bodyPr wrap="square" rtlCol="0">
            <a:spAutoFit/>
          </a:bodyPr>
          <a:lstStyle>
            <a:defPPr>
              <a:defRPr lang="zh-CN"/>
            </a:defPPr>
            <a:lvl1pPr>
              <a:defRPr sz="2400">
                <a:solidFill>
                  <a:srgbClr val="232B36"/>
                </a:solidFill>
                <a:latin typeface="Arial Rounded MT Bold" pitchFamily="34" charset="0"/>
              </a:defRPr>
            </a:lvl1pPr>
          </a:lstStyle>
          <a:p>
            <a:r>
              <a:rPr lang="en-US" altLang="zh-CN" sz="1600" dirty="0">
                <a:solidFill>
                  <a:srgbClr val="262626"/>
                </a:solidFill>
              </a:rPr>
              <a:t>ADD YOUR TEXT</a:t>
            </a:r>
          </a:p>
        </p:txBody>
      </p:sp>
      <p:sp>
        <p:nvSpPr>
          <p:cNvPr id="27" name="TextBox 26"/>
          <p:cNvSpPr txBox="1"/>
          <p:nvPr/>
        </p:nvSpPr>
        <p:spPr>
          <a:xfrm>
            <a:off x="871632" y="2032625"/>
            <a:ext cx="3757117" cy="502573"/>
          </a:xfrm>
          <a:prstGeom prst="rect">
            <a:avLst/>
          </a:prstGeom>
          <a:noFill/>
        </p:spPr>
        <p:txBody>
          <a:bodyPr wrap="square" rtlCol="0">
            <a:spAutoFit/>
          </a:bodyPr>
          <a:lstStyle/>
          <a:p>
            <a:r>
              <a:rPr lang="en-US" altLang="zh-CN" sz="1333"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333" dirty="0">
              <a:solidFill>
                <a:srgbClr val="262626"/>
              </a:solidFill>
              <a:latin typeface="Segoe UI Light" pitchFamily="34" charset="0"/>
            </a:endParaRPr>
          </a:p>
        </p:txBody>
      </p:sp>
      <p:sp>
        <p:nvSpPr>
          <p:cNvPr id="28" name="TextBox 27"/>
          <p:cNvSpPr txBox="1"/>
          <p:nvPr/>
        </p:nvSpPr>
        <p:spPr>
          <a:xfrm>
            <a:off x="1020754" y="2771259"/>
            <a:ext cx="3757117" cy="2964017"/>
          </a:xfrm>
          <a:prstGeom prst="rect">
            <a:avLst/>
          </a:prstGeom>
          <a:noFill/>
        </p:spPr>
        <p:txBody>
          <a:bodyPr wrap="square" rtlCol="0">
            <a:spAutoFit/>
          </a:bodyPr>
          <a:lstStyle>
            <a:defPPr>
              <a:defRPr lang="zh-CN"/>
            </a:defPPr>
            <a:lvl1pPr>
              <a:defRPr sz="1000">
                <a:solidFill>
                  <a:srgbClr val="232B36"/>
                </a:solidFill>
                <a:latin typeface="Segoe UI Light" pitchFamily="34" charset="0"/>
              </a:defRPr>
            </a:lvl1pPr>
          </a:lstStyle>
          <a:p>
            <a:pPr marL="228594" indent="-228594">
              <a:buFont typeface="Wingdings" pitchFamily="2" charset="2"/>
              <a:buChar char="u"/>
            </a:pPr>
            <a:r>
              <a:rPr lang="en-US" altLang="zh-CN" sz="1333" dirty="0">
                <a:solidFill>
                  <a:srgbClr val="262626"/>
                </a:solidFill>
              </a:rPr>
              <a:t>Add your text here. Add your text here. Add your text here. Add your text here. Add your text here. Add your text here. </a:t>
            </a:r>
          </a:p>
          <a:p>
            <a:pPr marL="228594" indent="-228594">
              <a:buFont typeface="Wingdings" pitchFamily="2" charset="2"/>
              <a:buChar char="u"/>
            </a:pPr>
            <a:r>
              <a:rPr lang="en-US" altLang="zh-CN" sz="1333" dirty="0">
                <a:solidFill>
                  <a:srgbClr val="262626"/>
                </a:solidFill>
              </a:rPr>
              <a:t>Add your text here. Add your text here. Add your text here. </a:t>
            </a:r>
          </a:p>
          <a:p>
            <a:pPr marL="228594" indent="-228594">
              <a:buFont typeface="Wingdings" pitchFamily="2" charset="2"/>
              <a:buChar char="u"/>
            </a:pPr>
            <a:r>
              <a:rPr lang="en-US" altLang="zh-CN" sz="1333" dirty="0">
                <a:solidFill>
                  <a:srgbClr val="262626"/>
                </a:solidFill>
              </a:rPr>
              <a:t>Add your text here. Add your text here. Add your text here. Add your text here. </a:t>
            </a:r>
          </a:p>
          <a:p>
            <a:pPr marL="228594" indent="-228594">
              <a:buFont typeface="Wingdings" pitchFamily="2" charset="2"/>
              <a:buChar char="u"/>
            </a:pPr>
            <a:r>
              <a:rPr lang="en-US" altLang="zh-CN" sz="1333" dirty="0">
                <a:solidFill>
                  <a:srgbClr val="262626"/>
                </a:solidFill>
              </a:rPr>
              <a:t>Add your text here. Add your text here. Add your text here. Add your text here. Add your text here. </a:t>
            </a:r>
          </a:p>
          <a:p>
            <a:pPr marL="228594" indent="-228594">
              <a:buFont typeface="Wingdings" pitchFamily="2" charset="2"/>
              <a:buChar char="u"/>
            </a:pPr>
            <a:r>
              <a:rPr lang="en-US" altLang="zh-CN" sz="1333" dirty="0">
                <a:solidFill>
                  <a:srgbClr val="262626"/>
                </a:solidFill>
              </a:rPr>
              <a:t>Add your text here. Add your text here. Add your text here. Add your text here. Add your text here. Add your text here. Add your text here. Add your text here. </a:t>
            </a:r>
          </a:p>
        </p:txBody>
      </p:sp>
      <p:sp>
        <p:nvSpPr>
          <p:cNvPr id="29" name="TextBox 28"/>
          <p:cNvSpPr txBox="1"/>
          <p:nvPr/>
        </p:nvSpPr>
        <p:spPr>
          <a:xfrm>
            <a:off x="5263195" y="4139621"/>
            <a:ext cx="775084" cy="584775"/>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YOUR</a:t>
            </a:r>
          </a:p>
          <a:p>
            <a:pPr algn="ctr"/>
            <a:r>
              <a:rPr lang="en-US" altLang="zh-CN" sz="1600" dirty="0">
                <a:solidFill>
                  <a:schemeClr val="bg1"/>
                </a:solidFill>
                <a:latin typeface="Arial Rounded MT Bold" pitchFamily="34" charset="0"/>
                <a:cs typeface="Arial" pitchFamily="34" charset="0"/>
              </a:rPr>
              <a:t>TEXT</a:t>
            </a:r>
            <a:endParaRPr lang="zh-CN" altLang="en-US" sz="1600" dirty="0">
              <a:solidFill>
                <a:schemeClr val="bg1"/>
              </a:solidFill>
              <a:latin typeface="Arial Rounded MT Bold" pitchFamily="34" charset="0"/>
              <a:cs typeface="Arial" pitchFamily="34" charset="0"/>
            </a:endParaRPr>
          </a:p>
        </p:txBody>
      </p:sp>
      <p:sp>
        <p:nvSpPr>
          <p:cNvPr id="30" name="TextBox 29"/>
          <p:cNvSpPr txBox="1"/>
          <p:nvPr/>
        </p:nvSpPr>
        <p:spPr>
          <a:xfrm>
            <a:off x="5913642" y="2516677"/>
            <a:ext cx="775084" cy="584775"/>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YOUR</a:t>
            </a:r>
          </a:p>
          <a:p>
            <a:pPr algn="ctr"/>
            <a:r>
              <a:rPr lang="en-US" altLang="zh-CN" sz="1600" dirty="0">
                <a:solidFill>
                  <a:schemeClr val="bg1"/>
                </a:solidFill>
                <a:latin typeface="Arial Rounded MT Bold" pitchFamily="34" charset="0"/>
                <a:cs typeface="Arial" pitchFamily="34" charset="0"/>
              </a:rPr>
              <a:t>TEXT</a:t>
            </a:r>
            <a:endParaRPr lang="zh-CN" altLang="en-US" sz="1600" dirty="0">
              <a:solidFill>
                <a:schemeClr val="bg1"/>
              </a:solidFill>
              <a:latin typeface="Arial Rounded MT Bold" pitchFamily="34" charset="0"/>
              <a:cs typeface="Arial" pitchFamily="34" charset="0"/>
            </a:endParaRPr>
          </a:p>
        </p:txBody>
      </p:sp>
      <p:sp>
        <p:nvSpPr>
          <p:cNvPr id="31" name="TextBox 30"/>
          <p:cNvSpPr txBox="1"/>
          <p:nvPr/>
        </p:nvSpPr>
        <p:spPr>
          <a:xfrm>
            <a:off x="7657579" y="1734138"/>
            <a:ext cx="775084" cy="584775"/>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YOUR</a:t>
            </a:r>
          </a:p>
          <a:p>
            <a:pPr algn="ctr"/>
            <a:r>
              <a:rPr lang="en-US" altLang="zh-CN" sz="1600" dirty="0">
                <a:solidFill>
                  <a:schemeClr val="bg1"/>
                </a:solidFill>
                <a:latin typeface="Arial Rounded MT Bold" pitchFamily="34" charset="0"/>
                <a:cs typeface="Arial" pitchFamily="34" charset="0"/>
              </a:rPr>
              <a:t>TEXT</a:t>
            </a:r>
            <a:endParaRPr lang="zh-CN" altLang="en-US" sz="1600" dirty="0">
              <a:solidFill>
                <a:schemeClr val="bg1"/>
              </a:solidFill>
              <a:latin typeface="Arial Rounded MT Bold" pitchFamily="34" charset="0"/>
              <a:cs typeface="Arial" pitchFamily="34" charset="0"/>
            </a:endParaRPr>
          </a:p>
        </p:txBody>
      </p:sp>
      <p:sp>
        <p:nvSpPr>
          <p:cNvPr id="32" name="TextBox 31"/>
          <p:cNvSpPr txBox="1"/>
          <p:nvPr/>
        </p:nvSpPr>
        <p:spPr>
          <a:xfrm>
            <a:off x="9375000" y="2503975"/>
            <a:ext cx="775084" cy="584775"/>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YOUR</a:t>
            </a:r>
          </a:p>
          <a:p>
            <a:pPr algn="ctr"/>
            <a:r>
              <a:rPr lang="en-US" altLang="zh-CN" sz="1600" dirty="0">
                <a:solidFill>
                  <a:schemeClr val="bg1"/>
                </a:solidFill>
                <a:latin typeface="Arial Rounded MT Bold" pitchFamily="34" charset="0"/>
                <a:cs typeface="Arial" pitchFamily="34" charset="0"/>
              </a:rPr>
              <a:t>TEXT</a:t>
            </a:r>
            <a:endParaRPr lang="zh-CN" altLang="en-US" sz="1600" dirty="0">
              <a:solidFill>
                <a:schemeClr val="bg1"/>
              </a:solidFill>
              <a:latin typeface="Arial Rounded MT Bold" pitchFamily="34" charset="0"/>
              <a:cs typeface="Arial" pitchFamily="34" charset="0"/>
            </a:endParaRPr>
          </a:p>
        </p:txBody>
      </p:sp>
      <p:sp>
        <p:nvSpPr>
          <p:cNvPr id="33" name="TextBox 32"/>
          <p:cNvSpPr txBox="1"/>
          <p:nvPr/>
        </p:nvSpPr>
        <p:spPr>
          <a:xfrm>
            <a:off x="10034494" y="4099123"/>
            <a:ext cx="775084" cy="584775"/>
          </a:xfrm>
          <a:prstGeom prst="rect">
            <a:avLst/>
          </a:prstGeom>
          <a:noFill/>
        </p:spPr>
        <p:txBody>
          <a:bodyPr wrap="none" rtlCol="0">
            <a:spAutoFit/>
          </a:bodyPr>
          <a:lstStyle/>
          <a:p>
            <a:pPr algn="ctr"/>
            <a:r>
              <a:rPr lang="en-US" altLang="zh-CN" sz="1600" dirty="0">
                <a:solidFill>
                  <a:schemeClr val="bg1"/>
                </a:solidFill>
                <a:latin typeface="Arial Rounded MT Bold" pitchFamily="34" charset="0"/>
                <a:cs typeface="Arial" pitchFamily="34" charset="0"/>
              </a:rPr>
              <a:t>YOUR</a:t>
            </a:r>
          </a:p>
          <a:p>
            <a:pPr algn="ctr"/>
            <a:r>
              <a:rPr lang="en-US" altLang="zh-CN" sz="1600" dirty="0">
                <a:solidFill>
                  <a:schemeClr val="bg1"/>
                </a:solidFill>
                <a:latin typeface="Arial Rounded MT Bold" pitchFamily="34" charset="0"/>
                <a:cs typeface="Arial" pitchFamily="34" charset="0"/>
              </a:rPr>
              <a:t>TEXT</a:t>
            </a:r>
            <a:endParaRPr lang="zh-CN" altLang="en-US" sz="1600" dirty="0">
              <a:solidFill>
                <a:schemeClr val="bg1"/>
              </a:solidFill>
              <a:latin typeface="Arial Rounded MT Bold" pitchFamily="34" charset="0"/>
              <a:cs typeface="Arial" pitchFamily="34" charset="0"/>
            </a:endParaRPr>
          </a:p>
        </p:txBody>
      </p:sp>
    </p:spTree>
    <p:extLst>
      <p:ext uri="{BB962C8B-B14F-4D97-AF65-F5344CB8AC3E}">
        <p14:creationId xmlns:p14="http://schemas.microsoft.com/office/powerpoint/2010/main" val="40287552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a:spLocks/>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3</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89827" y="3097458"/>
            <a:ext cx="5415012" cy="1107996"/>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遗留问题探讨</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606742" y="4175706"/>
            <a:ext cx="5147695" cy="338554"/>
          </a:xfrm>
          <a:prstGeom prst="rect">
            <a:avLst/>
          </a:prstGeom>
          <a:noFill/>
        </p:spPr>
        <p:txBody>
          <a:bodyPr wrap="square" rtlCol="0">
            <a:spAutoFit/>
          </a:bodyPr>
          <a:lstStyle/>
          <a:p>
            <a:pPr algn="dist"/>
            <a:r>
              <a:rPr lang="en-US" altLang="zh-CN" sz="1600" dirty="0" smtClean="0">
                <a:solidFill>
                  <a:srgbClr val="22385C"/>
                </a:solidFill>
                <a:latin typeface="造字工房悦黑体验版纤细体" pitchFamily="50" charset="-122"/>
                <a:ea typeface="造字工房悦黑体验版纤细体" pitchFamily="50" charset="-122"/>
              </a:rPr>
              <a:t>YOU CAN ADD YOUR TITLE HERE</a:t>
            </a:r>
            <a:endParaRPr lang="zh-CN" altLang="en-US" sz="1600" dirty="0">
              <a:solidFill>
                <a:srgbClr val="22385C"/>
              </a:solidFill>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val="3826751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853711" y="1393371"/>
            <a:ext cx="2556000" cy="2682000"/>
          </a:xfrm>
          <a:prstGeom prst="rect">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prstClr val="white">
                      <a:alpha val="39000"/>
                    </a:prstClr>
                  </a:gs>
                  <a:gs pos="54000">
                    <a:srgbClr val="FFFFFF"/>
                  </a:gs>
                  <a:gs pos="100000">
                    <a:prstClr val="white">
                      <a:alpha val="46000"/>
                    </a:prstClr>
                  </a:gs>
                </a:gsLst>
                <a:lin ang="1200000" scaled="0"/>
              </a:gradFill>
            </a:endParaRPr>
          </a:p>
        </p:txBody>
      </p:sp>
      <p:sp>
        <p:nvSpPr>
          <p:cNvPr id="14" name="矩形 13"/>
          <p:cNvSpPr/>
          <p:nvPr/>
        </p:nvSpPr>
        <p:spPr>
          <a:xfrm>
            <a:off x="5686880" y="4060857"/>
            <a:ext cx="3166835" cy="2093201"/>
          </a:xfrm>
          <a:prstGeom prst="rect">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prstClr val="white">
                      <a:alpha val="39000"/>
                    </a:prstClr>
                  </a:gs>
                  <a:gs pos="54000">
                    <a:srgbClr val="FFFFFF"/>
                  </a:gs>
                  <a:gs pos="100000">
                    <a:prstClr val="white">
                      <a:alpha val="46000"/>
                    </a:prstClr>
                  </a:gs>
                </a:gsLst>
                <a:lin ang="1200000" scaled="0"/>
              </a:gradFill>
            </a:endParaRPr>
          </a:p>
        </p:txBody>
      </p:sp>
      <p:sp>
        <p:nvSpPr>
          <p:cNvPr id="10" name="矩形 9"/>
          <p:cNvSpPr/>
          <p:nvPr/>
        </p:nvSpPr>
        <p:spPr>
          <a:xfrm>
            <a:off x="8955313" y="1509486"/>
            <a:ext cx="2351315" cy="2467429"/>
          </a:xfrm>
          <a:prstGeom prst="rect">
            <a:avLst/>
          </a:prstGeom>
          <a:blipFill dpi="0" rotWithShape="1">
            <a:blip r:embed="rId2"/>
            <a:srcRect/>
            <a:stretch>
              <a:fillRect t="-30000" r="-44000" b="-1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矩形 10"/>
          <p:cNvSpPr/>
          <p:nvPr/>
        </p:nvSpPr>
        <p:spPr>
          <a:xfrm>
            <a:off x="5789964" y="4167407"/>
            <a:ext cx="2947635" cy="1886823"/>
          </a:xfrm>
          <a:prstGeom prst="rect">
            <a:avLst/>
          </a:prstGeom>
          <a:blipFill dpi="0" rotWithShape="1">
            <a:blip r:embed="rId3"/>
            <a:srcRect/>
            <a:stretch>
              <a:fillRect b="-1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文本框 1"/>
          <p:cNvSpPr txBox="1"/>
          <p:nvPr/>
        </p:nvSpPr>
        <p:spPr>
          <a:xfrm>
            <a:off x="841827" y="1611086"/>
            <a:ext cx="6270172" cy="769441"/>
          </a:xfrm>
          <a:prstGeom prst="rect">
            <a:avLst/>
          </a:prstGeom>
          <a:noFill/>
        </p:spPr>
        <p:txBody>
          <a:bodyPr wrap="square" rtlCol="0">
            <a:spAutoFit/>
          </a:bodyPr>
          <a:lstStyle/>
          <a:p>
            <a:r>
              <a:rPr lang="en-US" altLang="zh-CN" sz="4400" b="1" dirty="0">
                <a:latin typeface="微软雅黑" panose="020B0503020204020204" pitchFamily="34" charset="-122"/>
                <a:ea typeface="微软雅黑" panose="020B0503020204020204" pitchFamily="34" charset="-122"/>
              </a:rPr>
              <a:t>WE ARE CHAMPION</a:t>
            </a:r>
            <a:endParaRPr lang="zh-CN" altLang="en-US" sz="4400" b="1" dirty="0">
              <a:latin typeface="微软雅黑" panose="020B0503020204020204" pitchFamily="34" charset="-122"/>
              <a:ea typeface="微软雅黑" panose="020B0503020204020204" pitchFamily="34" charset="-122"/>
            </a:endParaRPr>
          </a:p>
        </p:txBody>
      </p:sp>
      <p:sp>
        <p:nvSpPr>
          <p:cNvPr id="3" name="矩形 2"/>
          <p:cNvSpPr/>
          <p:nvPr/>
        </p:nvSpPr>
        <p:spPr>
          <a:xfrm>
            <a:off x="841828" y="2574120"/>
            <a:ext cx="7620001" cy="523220"/>
          </a:xfrm>
          <a:prstGeom prst="rect">
            <a:avLst/>
          </a:prstGeom>
        </p:spPr>
        <p:txBody>
          <a:bodyPr wrap="square">
            <a:spAutoFit/>
          </a:bodyPr>
          <a:lstStyle/>
          <a:p>
            <a:r>
              <a:rPr lang="en-US" altLang="zh-CN" sz="1400" dirty="0">
                <a:latin typeface="华文细黑" panose="02010600040101010101" pitchFamily="2" charset="-122"/>
                <a:ea typeface="华文细黑" panose="02010600040101010101" pitchFamily="2" charset="-122"/>
              </a:rPr>
              <a:t>A designer can use default text to simulate what text would look like. A designer can use default text to simulate what text would look like. </a:t>
            </a:r>
            <a:endParaRPr lang="zh-CN" altLang="en-US" sz="1400" dirty="0"/>
          </a:p>
        </p:txBody>
      </p:sp>
      <p:sp>
        <p:nvSpPr>
          <p:cNvPr id="4" name="矩形 3"/>
          <p:cNvSpPr/>
          <p:nvPr/>
        </p:nvSpPr>
        <p:spPr>
          <a:xfrm>
            <a:off x="856341" y="3363506"/>
            <a:ext cx="7620001" cy="523220"/>
          </a:xfrm>
          <a:prstGeom prst="rect">
            <a:avLst/>
          </a:prstGeom>
        </p:spPr>
        <p:txBody>
          <a:bodyPr wrap="square">
            <a:spAutoFit/>
          </a:bodyPr>
          <a:lstStyle/>
          <a:p>
            <a:r>
              <a:rPr lang="en-US" altLang="zh-CN" sz="1400" dirty="0">
                <a:latin typeface="华文细黑" panose="02010600040101010101" pitchFamily="2" charset="-122"/>
                <a:ea typeface="华文细黑" panose="02010600040101010101" pitchFamily="2" charset="-122"/>
              </a:rPr>
              <a:t>A designer can use default text to simulate what text would look like. A designer can use default text to simulate what text would look like. </a:t>
            </a:r>
            <a:endParaRPr lang="zh-CN" altLang="en-US" sz="1400" dirty="0"/>
          </a:p>
        </p:txBody>
      </p:sp>
      <p:sp>
        <p:nvSpPr>
          <p:cNvPr id="5" name="矩形 4"/>
          <p:cNvSpPr/>
          <p:nvPr/>
        </p:nvSpPr>
        <p:spPr>
          <a:xfrm>
            <a:off x="870859" y="4180147"/>
            <a:ext cx="4740315" cy="1872899"/>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a:off x="8955313" y="4167407"/>
            <a:ext cx="2351315" cy="1886823"/>
          </a:xfrm>
          <a:prstGeom prst="rect">
            <a:avLst/>
          </a:prstGeom>
          <a:blipFill dpi="0" rotWithShape="1">
            <a:blip r:embed="rId5"/>
            <a:srcRect/>
            <a:stretch>
              <a:fillRect l="-7000" r="-1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extLst>
      <p:ext uri="{BB962C8B-B14F-4D97-AF65-F5344CB8AC3E}">
        <p14:creationId xmlns:p14="http://schemas.microsoft.com/office/powerpoint/2010/main" val="1159355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29"/>
          <p:cNvSpPr txBox="1"/>
          <p:nvPr/>
        </p:nvSpPr>
        <p:spPr>
          <a:xfrm>
            <a:off x="8914299" y="2241300"/>
            <a:ext cx="1901483" cy="379656"/>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867" b="1" dirty="0">
                <a:latin typeface="华文细黑" panose="02010600040101010101" pitchFamily="2" charset="-122"/>
                <a:ea typeface="华文细黑" panose="02010600040101010101" pitchFamily="2" charset="-122"/>
              </a:rPr>
              <a:t>ADD TITLE HERE</a:t>
            </a:r>
            <a:endParaRPr lang="zh-CN" altLang="en-US" sz="1867" b="1" dirty="0">
              <a:latin typeface="华文细黑" panose="02010600040101010101" pitchFamily="2" charset="-122"/>
              <a:ea typeface="华文细黑" panose="02010600040101010101" pitchFamily="2" charset="-122"/>
            </a:endParaRPr>
          </a:p>
        </p:txBody>
      </p:sp>
      <p:sp>
        <p:nvSpPr>
          <p:cNvPr id="46" name="TextBox 30"/>
          <p:cNvSpPr txBox="1"/>
          <p:nvPr/>
        </p:nvSpPr>
        <p:spPr>
          <a:xfrm>
            <a:off x="8920741" y="2635020"/>
            <a:ext cx="2551856" cy="120032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a:p>
            <a:endParaRPr lang="zh-CN" altLang="en-US" sz="1200" dirty="0">
              <a:latin typeface="华文细黑" panose="02010600040101010101" pitchFamily="2" charset="-122"/>
              <a:ea typeface="华文细黑" panose="02010600040101010101" pitchFamily="2" charset="-122"/>
            </a:endParaRPr>
          </a:p>
        </p:txBody>
      </p:sp>
      <p:sp>
        <p:nvSpPr>
          <p:cNvPr id="56" name="TextBox 29"/>
          <p:cNvSpPr txBox="1"/>
          <p:nvPr/>
        </p:nvSpPr>
        <p:spPr>
          <a:xfrm flipH="1">
            <a:off x="1362049" y="2231373"/>
            <a:ext cx="1901483" cy="379656"/>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867" b="1" dirty="0">
                <a:latin typeface="华文细黑" panose="02010600040101010101" pitchFamily="2" charset="-122"/>
                <a:ea typeface="华文细黑" panose="02010600040101010101" pitchFamily="2" charset="-122"/>
              </a:rPr>
              <a:t>ADD TITLE HERE</a:t>
            </a:r>
            <a:endParaRPr lang="zh-CN" altLang="en-US" sz="1867" b="1" dirty="0">
              <a:latin typeface="华文细黑" panose="02010600040101010101" pitchFamily="2" charset="-122"/>
              <a:ea typeface="华文细黑" panose="02010600040101010101" pitchFamily="2" charset="-122"/>
            </a:endParaRPr>
          </a:p>
        </p:txBody>
      </p:sp>
      <p:sp>
        <p:nvSpPr>
          <p:cNvPr id="57" name="TextBox 30"/>
          <p:cNvSpPr txBox="1"/>
          <p:nvPr/>
        </p:nvSpPr>
        <p:spPr>
          <a:xfrm flipH="1">
            <a:off x="698464" y="2625093"/>
            <a:ext cx="2558609" cy="1200329"/>
          </a:xfrm>
          <a:prstGeom prst="rect">
            <a:avLst/>
          </a:prstGeom>
          <a:noFill/>
        </p:spPr>
        <p:txBody>
          <a:bodyPr wrap="square" rtlCol="0">
            <a:spAutoFit/>
          </a:bodyPr>
          <a:lstStyle/>
          <a:p>
            <a:pPr algn="r"/>
            <a:r>
              <a:rPr lang="en-US" altLang="zh-CN" sz="1200" dirty="0">
                <a:latin typeface="华文细黑" panose="02010600040101010101" pitchFamily="2" charset="-122"/>
                <a:ea typeface="华文细黑" panose="02010600040101010101" pitchFamily="2" charset="-122"/>
              </a:rPr>
              <a:t>A designer can use default text to simulate what text would look like. 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a:p>
            <a:pPr algn="r"/>
            <a:endParaRPr lang="zh-CN" altLang="en-US" sz="1200" dirty="0">
              <a:latin typeface="华文细黑" panose="02010600040101010101" pitchFamily="2" charset="-122"/>
              <a:ea typeface="华文细黑" panose="02010600040101010101" pitchFamily="2" charset="-122"/>
            </a:endParaRPr>
          </a:p>
        </p:txBody>
      </p:sp>
      <p:grpSp>
        <p:nvGrpSpPr>
          <p:cNvPr id="20" name="组合 19"/>
          <p:cNvGrpSpPr/>
          <p:nvPr/>
        </p:nvGrpSpPr>
        <p:grpSpPr>
          <a:xfrm>
            <a:off x="3012621" y="1796819"/>
            <a:ext cx="6038900" cy="3744416"/>
            <a:chOff x="2860074" y="1575370"/>
            <a:chExt cx="3419544" cy="2220516"/>
          </a:xfrm>
        </p:grpSpPr>
        <p:sp>
          <p:nvSpPr>
            <p:cNvPr id="2" name="Freeform 2"/>
            <p:cNvSpPr>
              <a:spLocks/>
            </p:cNvSpPr>
            <p:nvPr/>
          </p:nvSpPr>
          <p:spPr bwMode="blackWhite">
            <a:xfrm>
              <a:off x="4090765" y="1875407"/>
              <a:ext cx="937022" cy="1920479"/>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solidFill>
              <a:srgbClr val="22385C"/>
            </a:solidFill>
            <a:ln w="25400" cap="flat" cmpd="sng" algn="ctr">
              <a:noFill/>
              <a:prstDash val="solid"/>
            </a:ln>
            <a:effectLst/>
          </p:spPr>
          <p:txBody>
            <a:bodyPr lIns="93296" tIns="46648" rIns="93296" bIns="46648" anchor="ctr"/>
            <a:lstStyle/>
            <a:p>
              <a:pPr>
                <a:lnSpc>
                  <a:spcPct val="120000"/>
                </a:lnSpc>
                <a:defRPr/>
              </a:pPr>
              <a:endParaRPr lang="zh-CN" altLang="en-US" sz="4100" b="1" kern="0">
                <a:solidFill>
                  <a:sysClr val="window" lastClr="FFFFFF"/>
                </a:solidFill>
                <a:latin typeface="微软雅黑" pitchFamily="34" charset="-122"/>
                <a:ea typeface="微软雅黑" pitchFamily="34" charset="-122"/>
              </a:endParaRPr>
            </a:p>
          </p:txBody>
        </p:sp>
        <p:sp>
          <p:nvSpPr>
            <p:cNvPr id="3" name="Freeform 3"/>
            <p:cNvSpPr>
              <a:spLocks/>
            </p:cNvSpPr>
            <p:nvPr/>
          </p:nvSpPr>
          <p:spPr bwMode="blackWhite">
            <a:xfrm rot="1112923">
              <a:off x="3491880" y="1575370"/>
              <a:ext cx="2209800" cy="828675"/>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Lst>
              <a:ahLst/>
              <a:cxnLst>
                <a:cxn ang="0">
                  <a:pos x="T0" y="T1"/>
                </a:cxn>
                <a:cxn ang="0">
                  <a:pos x="T2" y="T3"/>
                </a:cxn>
                <a:cxn ang="0">
                  <a:pos x="T4" y="T5"/>
                </a:cxn>
                <a:cxn ang="0">
                  <a:pos x="T6" y="T7"/>
                </a:cxn>
                <a:cxn ang="0">
                  <a:pos x="T8" y="T9"/>
                </a:cxn>
                <a:cxn ang="0">
                  <a:pos x="T10" y="T11"/>
                </a:cxn>
                <a:cxn ang="0">
                  <a:pos x="T12" y="T13"/>
                </a:cxn>
              </a:cxnLst>
              <a:rect l="0" t="0" r="r" b="b"/>
              <a:pathLst>
                <a:path w="2042" h="789">
                  <a:moveTo>
                    <a:pt x="0" y="788"/>
                  </a:moveTo>
                  <a:lnTo>
                    <a:pt x="2041" y="78"/>
                  </a:lnTo>
                  <a:lnTo>
                    <a:pt x="1996" y="0"/>
                  </a:lnTo>
                  <a:lnTo>
                    <a:pt x="985" y="178"/>
                  </a:lnTo>
                  <a:lnTo>
                    <a:pt x="834" y="230"/>
                  </a:lnTo>
                  <a:lnTo>
                    <a:pt x="8" y="682"/>
                  </a:lnTo>
                  <a:lnTo>
                    <a:pt x="0" y="788"/>
                  </a:lnTo>
                </a:path>
              </a:pathLst>
            </a:custGeom>
            <a:solidFill>
              <a:srgbClr val="22385C"/>
            </a:solidFill>
            <a:ln w="3175" cap="flat" cmpd="sng" algn="ctr">
              <a:noFill/>
              <a:prstDash val="solid"/>
            </a:ln>
            <a:effectLst/>
          </p:spPr>
          <p:txBody>
            <a:bodyPr lIns="93296" tIns="46648" rIns="93296" bIns="46648" anchor="ctr"/>
            <a:lstStyle/>
            <a:p>
              <a:pPr>
                <a:lnSpc>
                  <a:spcPct val="120000"/>
                </a:lnSpc>
                <a:defRPr/>
              </a:pPr>
              <a:endParaRPr lang="zh-CN" altLang="en-US" sz="1200" kern="0">
                <a:solidFill>
                  <a:srgbClr val="4D4D4D"/>
                </a:solidFill>
                <a:latin typeface="微软雅黑" pitchFamily="34" charset="-122"/>
                <a:ea typeface="微软雅黑" pitchFamily="34" charset="-122"/>
              </a:endParaRPr>
            </a:p>
          </p:txBody>
        </p:sp>
        <p:sp>
          <p:nvSpPr>
            <p:cNvPr id="4" name="Oval 4"/>
            <p:cNvSpPr>
              <a:spLocks noChangeArrowheads="1"/>
            </p:cNvSpPr>
            <p:nvPr/>
          </p:nvSpPr>
          <p:spPr bwMode="blackWhite">
            <a:xfrm>
              <a:off x="4501530" y="1849214"/>
              <a:ext cx="115491" cy="111919"/>
            </a:xfrm>
            <a:prstGeom prst="ellipse">
              <a:avLst/>
            </a:prstGeom>
            <a:solidFill>
              <a:schemeClr val="bg1"/>
            </a:solidFill>
            <a:ln w="25400" cap="flat" cmpd="sng" algn="ctr">
              <a:noFill/>
              <a:prstDash val="solid"/>
            </a:ln>
            <a:effectLst/>
          </p:spPr>
          <p:txBody>
            <a:bodyPr lIns="93296" tIns="46648" rIns="93296" bIns="46648" anchor="ctr"/>
            <a:lstStyle/>
            <a:p>
              <a:pPr>
                <a:lnSpc>
                  <a:spcPct val="120000"/>
                </a:lnSpc>
                <a:defRPr/>
              </a:pPr>
              <a:endParaRPr lang="zh-CN" altLang="en-US" sz="4100" b="1" kern="0">
                <a:solidFill>
                  <a:sysClr val="window" lastClr="FFFFFF"/>
                </a:solidFill>
                <a:latin typeface="微软雅黑" pitchFamily="34" charset="-122"/>
                <a:ea typeface="微软雅黑" pitchFamily="34" charset="-122"/>
              </a:endParaRPr>
            </a:p>
          </p:txBody>
        </p:sp>
        <p:sp>
          <p:nvSpPr>
            <p:cNvPr id="29" name="等腰三角形 28"/>
            <p:cNvSpPr/>
            <p:nvPr/>
          </p:nvSpPr>
          <p:spPr>
            <a:xfrm>
              <a:off x="5148064" y="2023374"/>
              <a:ext cx="1131554" cy="1074282"/>
            </a:xfrm>
            <a:prstGeom prst="triangle">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任意多边形 42"/>
            <p:cNvSpPr/>
            <p:nvPr/>
          </p:nvSpPr>
          <p:spPr>
            <a:xfrm>
              <a:off x="5151567" y="3154402"/>
              <a:ext cx="1124548" cy="525156"/>
            </a:xfrm>
            <a:custGeom>
              <a:avLst/>
              <a:gdLst>
                <a:gd name="connsiteX0" fmla="*/ 0 w 1073432"/>
                <a:gd name="connsiteY0" fmla="*/ 0 h 525156"/>
                <a:gd name="connsiteX1" fmla="*/ 1073432 w 1073432"/>
                <a:gd name="connsiteY1" fmla="*/ 0 h 525156"/>
                <a:gd name="connsiteX2" fmla="*/ 1065804 w 1073432"/>
                <a:gd name="connsiteY2" fmla="*/ 78398 h 525156"/>
                <a:gd name="connsiteX3" fmla="*/ 536716 w 1073432"/>
                <a:gd name="connsiteY3" fmla="*/ 525156 h 525156"/>
                <a:gd name="connsiteX4" fmla="*/ 7628 w 1073432"/>
                <a:gd name="connsiteY4" fmla="*/ 78398 h 525156"/>
                <a:gd name="connsiteX5" fmla="*/ 0 w 1073432"/>
                <a:gd name="connsiteY5" fmla="*/ 0 h 52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3432" h="525156">
                  <a:moveTo>
                    <a:pt x="0" y="0"/>
                  </a:moveTo>
                  <a:lnTo>
                    <a:pt x="1073432" y="0"/>
                  </a:lnTo>
                  <a:lnTo>
                    <a:pt x="1065804" y="78398"/>
                  </a:lnTo>
                  <a:cubicBezTo>
                    <a:pt x="1015446" y="333362"/>
                    <a:pt x="797700" y="525156"/>
                    <a:pt x="536716" y="525156"/>
                  </a:cubicBezTo>
                  <a:cubicBezTo>
                    <a:pt x="275733" y="525156"/>
                    <a:pt x="57987" y="333362"/>
                    <a:pt x="7628" y="78398"/>
                  </a:cubicBezTo>
                  <a:lnTo>
                    <a:pt x="0" y="0"/>
                  </a:lnTo>
                  <a:close/>
                </a:path>
              </a:pathLst>
            </a:custGeom>
            <a:solidFill>
              <a:srgbClr val="22385C"/>
            </a:solid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任意多边形 40"/>
            <p:cNvSpPr/>
            <p:nvPr/>
          </p:nvSpPr>
          <p:spPr>
            <a:xfrm>
              <a:off x="5148064" y="3154402"/>
              <a:ext cx="1131554" cy="581902"/>
            </a:xfrm>
            <a:custGeom>
              <a:avLst/>
              <a:gdLst>
                <a:gd name="connsiteX0" fmla="*/ 1091 w 1080120"/>
                <a:gd name="connsiteY0" fmla="*/ 0 h 581902"/>
                <a:gd name="connsiteX1" fmla="*/ 3344 w 1080120"/>
                <a:gd name="connsiteY1" fmla="*/ 0 h 581902"/>
                <a:gd name="connsiteX2" fmla="*/ 10972 w 1080120"/>
                <a:gd name="connsiteY2" fmla="*/ 78398 h 581902"/>
                <a:gd name="connsiteX3" fmla="*/ 540060 w 1080120"/>
                <a:gd name="connsiteY3" fmla="*/ 525156 h 581902"/>
                <a:gd name="connsiteX4" fmla="*/ 1069148 w 1080120"/>
                <a:gd name="connsiteY4" fmla="*/ 78398 h 581902"/>
                <a:gd name="connsiteX5" fmla="*/ 1076776 w 1080120"/>
                <a:gd name="connsiteY5" fmla="*/ 0 h 581902"/>
                <a:gd name="connsiteX6" fmla="*/ 1079029 w 1080120"/>
                <a:gd name="connsiteY6" fmla="*/ 0 h 581902"/>
                <a:gd name="connsiteX7" fmla="*/ 1080120 w 1080120"/>
                <a:gd name="connsiteY7" fmla="*/ 22381 h 581902"/>
                <a:gd name="connsiteX8" fmla="*/ 540060 w 1080120"/>
                <a:gd name="connsiteY8" fmla="*/ 581902 h 581902"/>
                <a:gd name="connsiteX9" fmla="*/ 0 w 1080120"/>
                <a:gd name="connsiteY9" fmla="*/ 22381 h 581902"/>
                <a:gd name="connsiteX10" fmla="*/ 1091 w 1080120"/>
                <a:gd name="connsiteY10" fmla="*/ 0 h 581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120" h="581902">
                  <a:moveTo>
                    <a:pt x="1091" y="0"/>
                  </a:moveTo>
                  <a:lnTo>
                    <a:pt x="3344" y="0"/>
                  </a:lnTo>
                  <a:lnTo>
                    <a:pt x="10972" y="78398"/>
                  </a:lnTo>
                  <a:cubicBezTo>
                    <a:pt x="61331" y="333362"/>
                    <a:pt x="279077" y="525156"/>
                    <a:pt x="540060" y="525156"/>
                  </a:cubicBezTo>
                  <a:cubicBezTo>
                    <a:pt x="801044" y="525156"/>
                    <a:pt x="1018790" y="333362"/>
                    <a:pt x="1069148" y="78398"/>
                  </a:cubicBezTo>
                  <a:lnTo>
                    <a:pt x="1076776" y="0"/>
                  </a:lnTo>
                  <a:lnTo>
                    <a:pt x="1079029" y="0"/>
                  </a:lnTo>
                  <a:lnTo>
                    <a:pt x="1080120" y="22381"/>
                  </a:lnTo>
                  <a:cubicBezTo>
                    <a:pt x="1080120" y="331396"/>
                    <a:pt x="838327" y="581902"/>
                    <a:pt x="540060" y="581902"/>
                  </a:cubicBezTo>
                  <a:cubicBezTo>
                    <a:pt x="241793" y="581902"/>
                    <a:pt x="0" y="331396"/>
                    <a:pt x="0" y="22381"/>
                  </a:cubicBezTo>
                  <a:lnTo>
                    <a:pt x="1091" y="0"/>
                  </a:lnTo>
                  <a:close/>
                </a:path>
              </a:pathLst>
            </a:custGeom>
            <a:solidFill>
              <a:srgbClr val="22385C"/>
            </a:solid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右箭头 17"/>
            <p:cNvSpPr/>
            <p:nvPr/>
          </p:nvSpPr>
          <p:spPr>
            <a:xfrm>
              <a:off x="5815935" y="1881202"/>
              <a:ext cx="364971" cy="214180"/>
            </a:xfrm>
            <a:prstGeom prst="rightArrow">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TextBox 29"/>
            <p:cNvSpPr txBox="1"/>
            <p:nvPr/>
          </p:nvSpPr>
          <p:spPr>
            <a:xfrm>
              <a:off x="5544223" y="2743454"/>
              <a:ext cx="323325" cy="22514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867" b="1" dirty="0">
                  <a:latin typeface="华文细黑" panose="02010600040101010101" pitchFamily="2" charset="-122"/>
                  <a:ea typeface="华文细黑" panose="02010600040101010101" pitchFamily="2" charset="-122"/>
                </a:rPr>
                <a:t>NO</a:t>
              </a:r>
              <a:endParaRPr lang="zh-CN" altLang="en-US" sz="1867" b="1" dirty="0">
                <a:latin typeface="华文细黑" panose="02010600040101010101" pitchFamily="2" charset="-122"/>
                <a:ea typeface="华文细黑" panose="02010600040101010101" pitchFamily="2" charset="-122"/>
              </a:endParaRPr>
            </a:p>
          </p:txBody>
        </p:sp>
        <p:sp>
          <p:nvSpPr>
            <p:cNvPr id="48" name="TextBox 29"/>
            <p:cNvSpPr txBox="1"/>
            <p:nvPr/>
          </p:nvSpPr>
          <p:spPr>
            <a:xfrm>
              <a:off x="5546530" y="3194322"/>
              <a:ext cx="360541" cy="22514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867" b="1" dirty="0">
                  <a:solidFill>
                    <a:schemeClr val="bg1"/>
                  </a:solidFill>
                  <a:latin typeface="华文细黑" panose="02010600040101010101" pitchFamily="2" charset="-122"/>
                  <a:ea typeface="华文细黑" panose="02010600040101010101" pitchFamily="2" charset="-122"/>
                </a:rPr>
                <a:t>30%</a:t>
              </a:r>
              <a:endParaRPr lang="zh-CN" altLang="en-US" sz="1867" b="1" dirty="0">
                <a:solidFill>
                  <a:schemeClr val="bg1"/>
                </a:solidFill>
                <a:latin typeface="华文细黑" panose="02010600040101010101" pitchFamily="2" charset="-122"/>
                <a:ea typeface="华文细黑" panose="02010600040101010101" pitchFamily="2" charset="-122"/>
              </a:endParaRPr>
            </a:p>
          </p:txBody>
        </p:sp>
        <p:sp>
          <p:nvSpPr>
            <p:cNvPr id="51" name="等腰三角形 50"/>
            <p:cNvSpPr/>
            <p:nvPr/>
          </p:nvSpPr>
          <p:spPr>
            <a:xfrm flipH="1">
              <a:off x="2860074" y="2011495"/>
              <a:ext cx="1134549" cy="1074282"/>
            </a:xfrm>
            <a:prstGeom prst="triangle">
              <a:avLst/>
            </a:prstGeom>
            <a:no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2" name="任意多边形 51"/>
            <p:cNvSpPr/>
            <p:nvPr/>
          </p:nvSpPr>
          <p:spPr>
            <a:xfrm flipH="1">
              <a:off x="2863587" y="3142523"/>
              <a:ext cx="1127524" cy="525156"/>
            </a:xfrm>
            <a:custGeom>
              <a:avLst/>
              <a:gdLst>
                <a:gd name="connsiteX0" fmla="*/ 0 w 1073432"/>
                <a:gd name="connsiteY0" fmla="*/ 0 h 525156"/>
                <a:gd name="connsiteX1" fmla="*/ 1073432 w 1073432"/>
                <a:gd name="connsiteY1" fmla="*/ 0 h 525156"/>
                <a:gd name="connsiteX2" fmla="*/ 1065804 w 1073432"/>
                <a:gd name="connsiteY2" fmla="*/ 78398 h 525156"/>
                <a:gd name="connsiteX3" fmla="*/ 536716 w 1073432"/>
                <a:gd name="connsiteY3" fmla="*/ 525156 h 525156"/>
                <a:gd name="connsiteX4" fmla="*/ 7628 w 1073432"/>
                <a:gd name="connsiteY4" fmla="*/ 78398 h 525156"/>
                <a:gd name="connsiteX5" fmla="*/ 0 w 1073432"/>
                <a:gd name="connsiteY5" fmla="*/ 0 h 52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3432" h="525156">
                  <a:moveTo>
                    <a:pt x="0" y="0"/>
                  </a:moveTo>
                  <a:lnTo>
                    <a:pt x="1073432" y="0"/>
                  </a:lnTo>
                  <a:lnTo>
                    <a:pt x="1065804" y="78398"/>
                  </a:lnTo>
                  <a:cubicBezTo>
                    <a:pt x="1015446" y="333362"/>
                    <a:pt x="797700" y="525156"/>
                    <a:pt x="536716" y="525156"/>
                  </a:cubicBezTo>
                  <a:cubicBezTo>
                    <a:pt x="275733" y="525156"/>
                    <a:pt x="57987" y="333362"/>
                    <a:pt x="7628" y="78398"/>
                  </a:cubicBezTo>
                  <a:lnTo>
                    <a:pt x="0" y="0"/>
                  </a:lnTo>
                  <a:close/>
                </a:path>
              </a:pathLst>
            </a:custGeom>
            <a:solidFill>
              <a:srgbClr val="22385C"/>
            </a:solid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4" name="任意多边形 53"/>
            <p:cNvSpPr/>
            <p:nvPr/>
          </p:nvSpPr>
          <p:spPr>
            <a:xfrm flipH="1">
              <a:off x="2860074" y="3142523"/>
              <a:ext cx="1134549" cy="581902"/>
            </a:xfrm>
            <a:custGeom>
              <a:avLst/>
              <a:gdLst>
                <a:gd name="connsiteX0" fmla="*/ 1091 w 1080120"/>
                <a:gd name="connsiteY0" fmla="*/ 0 h 581902"/>
                <a:gd name="connsiteX1" fmla="*/ 3344 w 1080120"/>
                <a:gd name="connsiteY1" fmla="*/ 0 h 581902"/>
                <a:gd name="connsiteX2" fmla="*/ 10972 w 1080120"/>
                <a:gd name="connsiteY2" fmla="*/ 78398 h 581902"/>
                <a:gd name="connsiteX3" fmla="*/ 540060 w 1080120"/>
                <a:gd name="connsiteY3" fmla="*/ 525156 h 581902"/>
                <a:gd name="connsiteX4" fmla="*/ 1069148 w 1080120"/>
                <a:gd name="connsiteY4" fmla="*/ 78398 h 581902"/>
                <a:gd name="connsiteX5" fmla="*/ 1076776 w 1080120"/>
                <a:gd name="connsiteY5" fmla="*/ 0 h 581902"/>
                <a:gd name="connsiteX6" fmla="*/ 1079029 w 1080120"/>
                <a:gd name="connsiteY6" fmla="*/ 0 h 581902"/>
                <a:gd name="connsiteX7" fmla="*/ 1080120 w 1080120"/>
                <a:gd name="connsiteY7" fmla="*/ 22381 h 581902"/>
                <a:gd name="connsiteX8" fmla="*/ 540060 w 1080120"/>
                <a:gd name="connsiteY8" fmla="*/ 581902 h 581902"/>
                <a:gd name="connsiteX9" fmla="*/ 0 w 1080120"/>
                <a:gd name="connsiteY9" fmla="*/ 22381 h 581902"/>
                <a:gd name="connsiteX10" fmla="*/ 1091 w 1080120"/>
                <a:gd name="connsiteY10" fmla="*/ 0 h 581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120" h="581902">
                  <a:moveTo>
                    <a:pt x="1091" y="0"/>
                  </a:moveTo>
                  <a:lnTo>
                    <a:pt x="3344" y="0"/>
                  </a:lnTo>
                  <a:lnTo>
                    <a:pt x="10972" y="78398"/>
                  </a:lnTo>
                  <a:cubicBezTo>
                    <a:pt x="61331" y="333362"/>
                    <a:pt x="279077" y="525156"/>
                    <a:pt x="540060" y="525156"/>
                  </a:cubicBezTo>
                  <a:cubicBezTo>
                    <a:pt x="801044" y="525156"/>
                    <a:pt x="1018790" y="333362"/>
                    <a:pt x="1069148" y="78398"/>
                  </a:cubicBezTo>
                  <a:lnTo>
                    <a:pt x="1076776" y="0"/>
                  </a:lnTo>
                  <a:lnTo>
                    <a:pt x="1079029" y="0"/>
                  </a:lnTo>
                  <a:lnTo>
                    <a:pt x="1080120" y="22381"/>
                  </a:lnTo>
                  <a:cubicBezTo>
                    <a:pt x="1080120" y="331396"/>
                    <a:pt x="838327" y="581902"/>
                    <a:pt x="540060" y="581902"/>
                  </a:cubicBezTo>
                  <a:cubicBezTo>
                    <a:pt x="241793" y="581902"/>
                    <a:pt x="0" y="331396"/>
                    <a:pt x="0" y="22381"/>
                  </a:cubicBezTo>
                  <a:lnTo>
                    <a:pt x="1091" y="0"/>
                  </a:lnTo>
                  <a:close/>
                </a:path>
              </a:pathLst>
            </a:custGeom>
            <a:solidFill>
              <a:srgbClr val="22385C"/>
            </a:solidFill>
            <a:ln>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右箭头 54"/>
            <p:cNvSpPr/>
            <p:nvPr/>
          </p:nvSpPr>
          <p:spPr>
            <a:xfrm flipH="1">
              <a:off x="3012652" y="1869323"/>
              <a:ext cx="312332" cy="214180"/>
            </a:xfrm>
            <a:prstGeom prst="rightArrow">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TextBox 29"/>
            <p:cNvSpPr txBox="1"/>
            <p:nvPr/>
          </p:nvSpPr>
          <p:spPr>
            <a:xfrm flipH="1">
              <a:off x="3233787" y="2731575"/>
              <a:ext cx="326048" cy="22514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867" b="1" dirty="0">
                  <a:latin typeface="华文细黑" panose="02010600040101010101" pitchFamily="2" charset="-122"/>
                  <a:ea typeface="华文细黑" panose="02010600040101010101" pitchFamily="2" charset="-122"/>
                </a:rPr>
                <a:t>YES</a:t>
              </a:r>
              <a:endParaRPr lang="zh-CN" altLang="en-US" sz="1867" b="1" dirty="0">
                <a:latin typeface="华文细黑" panose="02010600040101010101" pitchFamily="2" charset="-122"/>
                <a:ea typeface="华文细黑" panose="02010600040101010101" pitchFamily="2" charset="-122"/>
              </a:endParaRPr>
            </a:p>
          </p:txBody>
        </p:sp>
        <p:sp>
          <p:nvSpPr>
            <p:cNvPr id="59" name="TextBox 29"/>
            <p:cNvSpPr txBox="1"/>
            <p:nvPr/>
          </p:nvSpPr>
          <p:spPr>
            <a:xfrm flipH="1">
              <a:off x="3198688" y="3182443"/>
              <a:ext cx="360541" cy="225144"/>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867" b="1" dirty="0">
                  <a:solidFill>
                    <a:schemeClr val="bg1"/>
                  </a:solidFill>
                  <a:latin typeface="华文细黑" panose="02010600040101010101" pitchFamily="2" charset="-122"/>
                  <a:ea typeface="华文细黑" panose="02010600040101010101" pitchFamily="2" charset="-122"/>
                </a:rPr>
                <a:t>70%</a:t>
              </a:r>
              <a:endParaRPr lang="zh-CN" altLang="en-US" sz="1867" b="1" dirty="0">
                <a:solidFill>
                  <a:schemeClr val="bg1"/>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4291795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p:cNvSpPr/>
          <p:nvPr/>
        </p:nvSpPr>
        <p:spPr>
          <a:xfrm rot="5400000">
            <a:off x="2430828" y="1730275"/>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bg1"/>
              </a:solidFill>
            </a:endParaRPr>
          </a:p>
        </p:txBody>
      </p:sp>
      <p:sp>
        <p:nvSpPr>
          <p:cNvPr id="8" name="六边形 7"/>
          <p:cNvSpPr/>
          <p:nvPr/>
        </p:nvSpPr>
        <p:spPr>
          <a:xfrm rot="5400000">
            <a:off x="4773184" y="1730275"/>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200">
              <a:solidFill>
                <a:schemeClr val="bg1"/>
              </a:solidFill>
            </a:endParaRPr>
          </a:p>
        </p:txBody>
      </p:sp>
      <p:sp>
        <p:nvSpPr>
          <p:cNvPr id="9" name="六边形 8"/>
          <p:cNvSpPr/>
          <p:nvPr/>
        </p:nvSpPr>
        <p:spPr>
          <a:xfrm rot="5400000">
            <a:off x="7102840" y="1730275"/>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200">
              <a:solidFill>
                <a:schemeClr val="bg1"/>
              </a:solidFill>
            </a:endParaRPr>
          </a:p>
        </p:txBody>
      </p:sp>
      <p:sp>
        <p:nvSpPr>
          <p:cNvPr id="10" name="六边形 9"/>
          <p:cNvSpPr/>
          <p:nvPr/>
        </p:nvSpPr>
        <p:spPr>
          <a:xfrm rot="5400000">
            <a:off x="3599228" y="3715509"/>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1" name="六边形 10"/>
          <p:cNvSpPr/>
          <p:nvPr/>
        </p:nvSpPr>
        <p:spPr>
          <a:xfrm rot="5400000">
            <a:off x="5941584" y="3715509"/>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2" name="六边形 11"/>
          <p:cNvSpPr/>
          <p:nvPr/>
        </p:nvSpPr>
        <p:spPr>
          <a:xfrm rot="5400000">
            <a:off x="8271240" y="3715509"/>
            <a:ext cx="2474976" cy="2133600"/>
          </a:xfrm>
          <a:prstGeom prst="hexagon">
            <a:avLst>
              <a:gd name="adj" fmla="val 28571"/>
              <a:gd name="vf" fmla="val 115470"/>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六边形 12"/>
          <p:cNvSpPr/>
          <p:nvPr/>
        </p:nvSpPr>
        <p:spPr>
          <a:xfrm rot="5400000">
            <a:off x="2375915" y="5696206"/>
            <a:ext cx="2563367" cy="2209799"/>
          </a:xfrm>
          <a:custGeom>
            <a:avLst/>
            <a:gdLst/>
            <a:ahLst/>
            <a:cxnLst/>
            <a:rect l="l" t="t" r="r" b="b"/>
            <a:pathLst>
              <a:path w="1922525" h="1657349">
                <a:moveTo>
                  <a:pt x="115809" y="823912"/>
                </a:moveTo>
                <a:lnTo>
                  <a:pt x="526739" y="1543049"/>
                </a:lnTo>
                <a:lnTo>
                  <a:pt x="1373277" y="1543049"/>
                </a:lnTo>
                <a:lnTo>
                  <a:pt x="1784207" y="823912"/>
                </a:lnTo>
                <a:lnTo>
                  <a:pt x="1373277" y="104774"/>
                </a:lnTo>
                <a:lnTo>
                  <a:pt x="526739" y="104774"/>
                </a:lnTo>
                <a:close/>
                <a:moveTo>
                  <a:pt x="0" y="828675"/>
                </a:moveTo>
                <a:lnTo>
                  <a:pt x="473521" y="0"/>
                </a:lnTo>
                <a:lnTo>
                  <a:pt x="1449004" y="0"/>
                </a:lnTo>
                <a:lnTo>
                  <a:pt x="1922525" y="828675"/>
                </a:lnTo>
                <a:lnTo>
                  <a:pt x="1449004" y="1657349"/>
                </a:lnTo>
                <a:lnTo>
                  <a:pt x="473521" y="1657349"/>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7" name="六边形 12"/>
          <p:cNvSpPr/>
          <p:nvPr/>
        </p:nvSpPr>
        <p:spPr>
          <a:xfrm rot="5400000">
            <a:off x="4728990" y="5696206"/>
            <a:ext cx="2563367" cy="2209799"/>
          </a:xfrm>
          <a:custGeom>
            <a:avLst/>
            <a:gdLst/>
            <a:ahLst/>
            <a:cxnLst/>
            <a:rect l="l" t="t" r="r" b="b"/>
            <a:pathLst>
              <a:path w="1922525" h="1657349">
                <a:moveTo>
                  <a:pt x="115809" y="823912"/>
                </a:moveTo>
                <a:lnTo>
                  <a:pt x="526739" y="1543049"/>
                </a:lnTo>
                <a:lnTo>
                  <a:pt x="1373277" y="1543049"/>
                </a:lnTo>
                <a:lnTo>
                  <a:pt x="1784207" y="823912"/>
                </a:lnTo>
                <a:lnTo>
                  <a:pt x="1373277" y="104774"/>
                </a:lnTo>
                <a:lnTo>
                  <a:pt x="526739" y="104774"/>
                </a:lnTo>
                <a:close/>
                <a:moveTo>
                  <a:pt x="0" y="828675"/>
                </a:moveTo>
                <a:lnTo>
                  <a:pt x="473521" y="0"/>
                </a:lnTo>
                <a:lnTo>
                  <a:pt x="1449004" y="0"/>
                </a:lnTo>
                <a:lnTo>
                  <a:pt x="1922525" y="828675"/>
                </a:lnTo>
                <a:lnTo>
                  <a:pt x="1449004" y="1657349"/>
                </a:lnTo>
                <a:lnTo>
                  <a:pt x="473521" y="1657349"/>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8" name="六边形 12"/>
          <p:cNvSpPr/>
          <p:nvPr/>
        </p:nvSpPr>
        <p:spPr>
          <a:xfrm rot="5400000">
            <a:off x="7061689" y="5690583"/>
            <a:ext cx="2563367" cy="2209799"/>
          </a:xfrm>
          <a:custGeom>
            <a:avLst/>
            <a:gdLst/>
            <a:ahLst/>
            <a:cxnLst/>
            <a:rect l="l" t="t" r="r" b="b"/>
            <a:pathLst>
              <a:path w="1922525" h="1657349">
                <a:moveTo>
                  <a:pt x="115809" y="823912"/>
                </a:moveTo>
                <a:lnTo>
                  <a:pt x="526739" y="1543049"/>
                </a:lnTo>
                <a:lnTo>
                  <a:pt x="1373277" y="1543049"/>
                </a:lnTo>
                <a:lnTo>
                  <a:pt x="1784207" y="823912"/>
                </a:lnTo>
                <a:lnTo>
                  <a:pt x="1373277" y="104774"/>
                </a:lnTo>
                <a:lnTo>
                  <a:pt x="526739" y="104774"/>
                </a:lnTo>
                <a:close/>
                <a:moveTo>
                  <a:pt x="0" y="828675"/>
                </a:moveTo>
                <a:lnTo>
                  <a:pt x="473521" y="0"/>
                </a:lnTo>
                <a:lnTo>
                  <a:pt x="1449004" y="0"/>
                </a:lnTo>
                <a:lnTo>
                  <a:pt x="1922525" y="828675"/>
                </a:lnTo>
                <a:lnTo>
                  <a:pt x="1449004" y="1657349"/>
                </a:lnTo>
                <a:lnTo>
                  <a:pt x="473521" y="1657349"/>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5" name="矩形 6"/>
          <p:cNvSpPr>
            <a:spLocks noChangeArrowheads="1"/>
          </p:cNvSpPr>
          <p:nvPr/>
        </p:nvSpPr>
        <p:spPr bwMode="auto">
          <a:xfrm>
            <a:off x="2915600" y="2428424"/>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itchFamily="34" charset="0"/>
                <a:cs typeface="Segoe UI Light" pitchFamily="34" charset="0"/>
              </a:rPr>
              <a:t>Add your text here. Add your text here. </a:t>
            </a:r>
            <a:endParaRPr lang="zh-CN" altLang="en-US" sz="1600" i="1" dirty="0">
              <a:solidFill>
                <a:schemeClr val="bg1"/>
              </a:solidFill>
              <a:latin typeface="Segoe UI Light" pitchFamily="34" charset="0"/>
              <a:cs typeface="Segoe UI Light" pitchFamily="34" charset="0"/>
            </a:endParaRPr>
          </a:p>
        </p:txBody>
      </p:sp>
      <p:sp>
        <p:nvSpPr>
          <p:cNvPr id="32" name="矩形 6"/>
          <p:cNvSpPr>
            <a:spLocks noChangeArrowheads="1"/>
          </p:cNvSpPr>
          <p:nvPr/>
        </p:nvSpPr>
        <p:spPr bwMode="auto">
          <a:xfrm>
            <a:off x="5268079" y="2428424"/>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itchFamily="34" charset="0"/>
                <a:cs typeface="Segoe UI Light" pitchFamily="34" charset="0"/>
              </a:rPr>
              <a:t>Add your text here. Add your text here. </a:t>
            </a:r>
            <a:endParaRPr lang="zh-CN" altLang="en-US" sz="1600" i="1" dirty="0">
              <a:solidFill>
                <a:schemeClr val="bg1"/>
              </a:solidFill>
              <a:latin typeface="Segoe UI Light" pitchFamily="34" charset="0"/>
              <a:cs typeface="Segoe UI Light" pitchFamily="34" charset="0"/>
            </a:endParaRPr>
          </a:p>
        </p:txBody>
      </p:sp>
      <p:sp>
        <p:nvSpPr>
          <p:cNvPr id="33" name="矩形 6"/>
          <p:cNvSpPr>
            <a:spLocks noChangeArrowheads="1"/>
          </p:cNvSpPr>
          <p:nvPr/>
        </p:nvSpPr>
        <p:spPr bwMode="auto">
          <a:xfrm>
            <a:off x="7606863" y="2428424"/>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itchFamily="34" charset="0"/>
                <a:cs typeface="Segoe UI Light" pitchFamily="34" charset="0"/>
              </a:rPr>
              <a:t>Add your text here. Add your text here. </a:t>
            </a:r>
            <a:endParaRPr lang="zh-CN" altLang="en-US" sz="1600" i="1" dirty="0">
              <a:solidFill>
                <a:schemeClr val="bg1"/>
              </a:solidFill>
              <a:latin typeface="Segoe UI Light" pitchFamily="34" charset="0"/>
              <a:cs typeface="Segoe UI Light" pitchFamily="34" charset="0"/>
            </a:endParaRPr>
          </a:p>
        </p:txBody>
      </p:sp>
      <p:sp>
        <p:nvSpPr>
          <p:cNvPr id="34" name="矩形 6"/>
          <p:cNvSpPr>
            <a:spLocks noChangeArrowheads="1"/>
          </p:cNvSpPr>
          <p:nvPr/>
        </p:nvSpPr>
        <p:spPr bwMode="auto">
          <a:xfrm>
            <a:off x="4101400" y="4339998"/>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itchFamily="34" charset="0"/>
                <a:cs typeface="Segoe UI Light" pitchFamily="34" charset="0"/>
              </a:rPr>
              <a:t>Add your text here. Add your text here. </a:t>
            </a:r>
            <a:endParaRPr lang="zh-CN" altLang="en-US" sz="1600" i="1" dirty="0">
              <a:solidFill>
                <a:schemeClr val="bg1"/>
              </a:solidFill>
              <a:latin typeface="Segoe UI Light" pitchFamily="34" charset="0"/>
              <a:cs typeface="Segoe UI Light" pitchFamily="34" charset="0"/>
            </a:endParaRPr>
          </a:p>
        </p:txBody>
      </p:sp>
      <p:sp>
        <p:nvSpPr>
          <p:cNvPr id="35" name="矩形 6"/>
          <p:cNvSpPr>
            <a:spLocks noChangeArrowheads="1"/>
          </p:cNvSpPr>
          <p:nvPr/>
        </p:nvSpPr>
        <p:spPr bwMode="auto">
          <a:xfrm>
            <a:off x="6453879" y="4339998"/>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itchFamily="34" charset="0"/>
                <a:cs typeface="Segoe UI Light" pitchFamily="34" charset="0"/>
              </a:rPr>
              <a:t>Add your text here. Add your text here. </a:t>
            </a:r>
            <a:endParaRPr lang="zh-CN" altLang="en-US" sz="1600" i="1" dirty="0">
              <a:solidFill>
                <a:schemeClr val="bg1"/>
              </a:solidFill>
              <a:latin typeface="Segoe UI Light" pitchFamily="34" charset="0"/>
              <a:cs typeface="Segoe UI Light" pitchFamily="34" charset="0"/>
            </a:endParaRPr>
          </a:p>
        </p:txBody>
      </p:sp>
      <p:sp>
        <p:nvSpPr>
          <p:cNvPr id="36" name="矩形 6"/>
          <p:cNvSpPr>
            <a:spLocks noChangeArrowheads="1"/>
          </p:cNvSpPr>
          <p:nvPr/>
        </p:nvSpPr>
        <p:spPr bwMode="auto">
          <a:xfrm>
            <a:off x="8792663" y="4339998"/>
            <a:ext cx="1532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chemeClr val="bg1"/>
                </a:solidFill>
                <a:latin typeface="Segoe UI Light" pitchFamily="34" charset="0"/>
                <a:cs typeface="Segoe UI Light" pitchFamily="34" charset="0"/>
              </a:rPr>
              <a:t>Add your text here. Add your text here. </a:t>
            </a:r>
            <a:endParaRPr lang="zh-CN" altLang="en-US" sz="1600" i="1" dirty="0">
              <a:solidFill>
                <a:schemeClr val="bg1"/>
              </a:solidFill>
              <a:latin typeface="Segoe UI Light" pitchFamily="34" charset="0"/>
              <a:cs typeface="Segoe UI Light" pitchFamily="34" charset="0"/>
            </a:endParaRPr>
          </a:p>
        </p:txBody>
      </p:sp>
      <p:sp>
        <p:nvSpPr>
          <p:cNvPr id="37" name="TextBox 36"/>
          <p:cNvSpPr txBox="1"/>
          <p:nvPr/>
        </p:nvSpPr>
        <p:spPr>
          <a:xfrm>
            <a:off x="2965851" y="6009027"/>
            <a:ext cx="1383493" cy="738664"/>
          </a:xfrm>
          <a:prstGeom prst="rect">
            <a:avLst/>
          </a:prstGeom>
          <a:noFill/>
        </p:spPr>
        <p:txBody>
          <a:bodyPr wrap="square" rtlCol="0">
            <a:spAutoFit/>
          </a:bodyPr>
          <a:lstStyle/>
          <a:p>
            <a:pPr algn="ctr"/>
            <a:r>
              <a:rPr lang="en-US" altLang="zh-CN" sz="1400" dirty="0">
                <a:solidFill>
                  <a:srgbClr val="262626"/>
                </a:solidFill>
                <a:latin typeface="Segoe UI Light" pitchFamily="34" charset="0"/>
              </a:rPr>
              <a:t>Add your text here. Add your text here. </a:t>
            </a:r>
          </a:p>
        </p:txBody>
      </p:sp>
      <p:sp>
        <p:nvSpPr>
          <p:cNvPr id="38" name="TextBox 37"/>
          <p:cNvSpPr txBox="1"/>
          <p:nvPr/>
        </p:nvSpPr>
        <p:spPr>
          <a:xfrm>
            <a:off x="5310995" y="6017734"/>
            <a:ext cx="1383493" cy="738664"/>
          </a:xfrm>
          <a:prstGeom prst="rect">
            <a:avLst/>
          </a:prstGeom>
          <a:noFill/>
        </p:spPr>
        <p:txBody>
          <a:bodyPr wrap="square" rtlCol="0">
            <a:spAutoFit/>
          </a:bodyPr>
          <a:lstStyle/>
          <a:p>
            <a:pPr algn="ctr"/>
            <a:r>
              <a:rPr lang="en-US" altLang="zh-CN" sz="1400" dirty="0">
                <a:solidFill>
                  <a:srgbClr val="262626"/>
                </a:solidFill>
                <a:latin typeface="Segoe UI Light" pitchFamily="34" charset="0"/>
              </a:rPr>
              <a:t>Add your text here. Add your text here. </a:t>
            </a:r>
          </a:p>
        </p:txBody>
      </p:sp>
      <p:sp>
        <p:nvSpPr>
          <p:cNvPr id="39" name="TextBox 38"/>
          <p:cNvSpPr txBox="1"/>
          <p:nvPr/>
        </p:nvSpPr>
        <p:spPr>
          <a:xfrm>
            <a:off x="7657571" y="6017734"/>
            <a:ext cx="1383493" cy="738664"/>
          </a:xfrm>
          <a:prstGeom prst="rect">
            <a:avLst/>
          </a:prstGeom>
          <a:noFill/>
        </p:spPr>
        <p:txBody>
          <a:bodyPr wrap="square" rtlCol="0">
            <a:spAutoFit/>
          </a:bodyPr>
          <a:lstStyle/>
          <a:p>
            <a:pPr algn="ctr"/>
            <a:r>
              <a:rPr lang="en-US" altLang="zh-CN" sz="1400" dirty="0">
                <a:solidFill>
                  <a:srgbClr val="262626"/>
                </a:solidFill>
                <a:latin typeface="Segoe UI Light" pitchFamily="34" charset="0"/>
              </a:rPr>
              <a:t>Add your text here. Add your text here. </a:t>
            </a:r>
          </a:p>
        </p:txBody>
      </p:sp>
    </p:spTree>
    <p:extLst>
      <p:ext uri="{BB962C8B-B14F-4D97-AF65-F5344CB8AC3E}">
        <p14:creationId xmlns:p14="http://schemas.microsoft.com/office/powerpoint/2010/main" val="4185049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任意多边形 80"/>
          <p:cNvSpPr/>
          <p:nvPr/>
        </p:nvSpPr>
        <p:spPr>
          <a:xfrm>
            <a:off x="4872593" y="2988933"/>
            <a:ext cx="2350807" cy="1178313"/>
          </a:xfrm>
          <a:custGeom>
            <a:avLst/>
            <a:gdLst>
              <a:gd name="connsiteX0" fmla="*/ 0 w 2304256"/>
              <a:gd name="connsiteY0" fmla="*/ 0 h 1080120"/>
              <a:gd name="connsiteX1" fmla="*/ 2304256 w 2304256"/>
              <a:gd name="connsiteY1" fmla="*/ 0 h 1080120"/>
              <a:gd name="connsiteX2" fmla="*/ 2304256 w 2304256"/>
              <a:gd name="connsiteY2" fmla="*/ 1080120 h 1080120"/>
              <a:gd name="connsiteX3" fmla="*/ 2136179 w 2304256"/>
              <a:gd name="connsiteY3" fmla="*/ 1080120 h 1080120"/>
              <a:gd name="connsiteX4" fmla="*/ 2136179 w 2304256"/>
              <a:gd name="connsiteY4" fmla="*/ 168077 h 1080120"/>
              <a:gd name="connsiteX5" fmla="*/ 168077 w 2304256"/>
              <a:gd name="connsiteY5" fmla="*/ 168077 h 1080120"/>
              <a:gd name="connsiteX6" fmla="*/ 168077 w 2304256"/>
              <a:gd name="connsiteY6" fmla="*/ 1080120 h 1080120"/>
              <a:gd name="connsiteX7" fmla="*/ 0 w 2304256"/>
              <a:gd name="connsiteY7" fmla="*/ 1080120 h 1080120"/>
              <a:gd name="connsiteX8" fmla="*/ 0 w 2304256"/>
              <a:gd name="connsiteY8"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4256" h="1080120">
                <a:moveTo>
                  <a:pt x="0" y="0"/>
                </a:moveTo>
                <a:lnTo>
                  <a:pt x="2304256" y="0"/>
                </a:lnTo>
                <a:lnTo>
                  <a:pt x="2304256" y="1080120"/>
                </a:lnTo>
                <a:lnTo>
                  <a:pt x="2136179" y="1080120"/>
                </a:lnTo>
                <a:lnTo>
                  <a:pt x="2136179"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87" name="任意多边形 86"/>
          <p:cNvSpPr/>
          <p:nvPr/>
        </p:nvSpPr>
        <p:spPr>
          <a:xfrm>
            <a:off x="3036024" y="3695920"/>
            <a:ext cx="1763104" cy="1178312"/>
          </a:xfrm>
          <a:custGeom>
            <a:avLst/>
            <a:gdLst>
              <a:gd name="connsiteX0" fmla="*/ 0 w 1728192"/>
              <a:gd name="connsiteY0" fmla="*/ 0 h 1080120"/>
              <a:gd name="connsiteX1" fmla="*/ 1728192 w 1728192"/>
              <a:gd name="connsiteY1" fmla="*/ 0 h 1080120"/>
              <a:gd name="connsiteX2" fmla="*/ 1728192 w 1728192"/>
              <a:gd name="connsiteY2" fmla="*/ 168077 h 1080120"/>
              <a:gd name="connsiteX3" fmla="*/ 168077 w 1728192"/>
              <a:gd name="connsiteY3" fmla="*/ 168077 h 1080120"/>
              <a:gd name="connsiteX4" fmla="*/ 168077 w 1728192"/>
              <a:gd name="connsiteY4" fmla="*/ 1080120 h 1080120"/>
              <a:gd name="connsiteX5" fmla="*/ 0 w 1728192"/>
              <a:gd name="connsiteY5" fmla="*/ 1080120 h 1080120"/>
              <a:gd name="connsiteX6" fmla="*/ 0 w 1728192"/>
              <a:gd name="connsiteY6"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8192" h="1080120">
                <a:moveTo>
                  <a:pt x="0" y="0"/>
                </a:moveTo>
                <a:lnTo>
                  <a:pt x="1728192" y="0"/>
                </a:lnTo>
                <a:lnTo>
                  <a:pt x="1728192"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90" name="任意多边形 89"/>
          <p:cNvSpPr/>
          <p:nvPr/>
        </p:nvSpPr>
        <p:spPr>
          <a:xfrm>
            <a:off x="1199456" y="4402908"/>
            <a:ext cx="1763104" cy="1178312"/>
          </a:xfrm>
          <a:custGeom>
            <a:avLst/>
            <a:gdLst>
              <a:gd name="connsiteX0" fmla="*/ 0 w 1728192"/>
              <a:gd name="connsiteY0" fmla="*/ 0 h 1080120"/>
              <a:gd name="connsiteX1" fmla="*/ 1728192 w 1728192"/>
              <a:gd name="connsiteY1" fmla="*/ 0 h 1080120"/>
              <a:gd name="connsiteX2" fmla="*/ 1728192 w 1728192"/>
              <a:gd name="connsiteY2" fmla="*/ 168077 h 1080120"/>
              <a:gd name="connsiteX3" fmla="*/ 168077 w 1728192"/>
              <a:gd name="connsiteY3" fmla="*/ 168077 h 1080120"/>
              <a:gd name="connsiteX4" fmla="*/ 168077 w 1728192"/>
              <a:gd name="connsiteY4" fmla="*/ 1080120 h 1080120"/>
              <a:gd name="connsiteX5" fmla="*/ 0 w 1728192"/>
              <a:gd name="connsiteY5" fmla="*/ 1080120 h 1080120"/>
              <a:gd name="connsiteX6" fmla="*/ 0 w 1728192"/>
              <a:gd name="connsiteY6"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8192" h="1080120">
                <a:moveTo>
                  <a:pt x="0" y="0"/>
                </a:moveTo>
                <a:lnTo>
                  <a:pt x="1728192" y="0"/>
                </a:lnTo>
                <a:lnTo>
                  <a:pt x="1728192"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93" name="任意多边形 92"/>
          <p:cNvSpPr/>
          <p:nvPr/>
        </p:nvSpPr>
        <p:spPr>
          <a:xfrm flipH="1">
            <a:off x="7296861" y="3692993"/>
            <a:ext cx="1763104" cy="1178312"/>
          </a:xfrm>
          <a:custGeom>
            <a:avLst/>
            <a:gdLst>
              <a:gd name="connsiteX0" fmla="*/ 0 w 1728192"/>
              <a:gd name="connsiteY0" fmla="*/ 0 h 1080120"/>
              <a:gd name="connsiteX1" fmla="*/ 1728192 w 1728192"/>
              <a:gd name="connsiteY1" fmla="*/ 0 h 1080120"/>
              <a:gd name="connsiteX2" fmla="*/ 1728192 w 1728192"/>
              <a:gd name="connsiteY2" fmla="*/ 168077 h 1080120"/>
              <a:gd name="connsiteX3" fmla="*/ 168077 w 1728192"/>
              <a:gd name="connsiteY3" fmla="*/ 168077 h 1080120"/>
              <a:gd name="connsiteX4" fmla="*/ 168077 w 1728192"/>
              <a:gd name="connsiteY4" fmla="*/ 1080120 h 1080120"/>
              <a:gd name="connsiteX5" fmla="*/ 0 w 1728192"/>
              <a:gd name="connsiteY5" fmla="*/ 1080120 h 1080120"/>
              <a:gd name="connsiteX6" fmla="*/ 0 w 1728192"/>
              <a:gd name="connsiteY6"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8192" h="1080120">
                <a:moveTo>
                  <a:pt x="0" y="0"/>
                </a:moveTo>
                <a:lnTo>
                  <a:pt x="1728192" y="0"/>
                </a:lnTo>
                <a:lnTo>
                  <a:pt x="1728192"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94" name="任意多边形 93"/>
          <p:cNvSpPr/>
          <p:nvPr/>
        </p:nvSpPr>
        <p:spPr>
          <a:xfrm flipH="1">
            <a:off x="9133429" y="4399981"/>
            <a:ext cx="1763104" cy="1178312"/>
          </a:xfrm>
          <a:custGeom>
            <a:avLst/>
            <a:gdLst>
              <a:gd name="connsiteX0" fmla="*/ 0 w 1728192"/>
              <a:gd name="connsiteY0" fmla="*/ 0 h 1080120"/>
              <a:gd name="connsiteX1" fmla="*/ 1728192 w 1728192"/>
              <a:gd name="connsiteY1" fmla="*/ 0 h 1080120"/>
              <a:gd name="connsiteX2" fmla="*/ 1728192 w 1728192"/>
              <a:gd name="connsiteY2" fmla="*/ 168077 h 1080120"/>
              <a:gd name="connsiteX3" fmla="*/ 168077 w 1728192"/>
              <a:gd name="connsiteY3" fmla="*/ 168077 h 1080120"/>
              <a:gd name="connsiteX4" fmla="*/ 168077 w 1728192"/>
              <a:gd name="connsiteY4" fmla="*/ 1080120 h 1080120"/>
              <a:gd name="connsiteX5" fmla="*/ 0 w 1728192"/>
              <a:gd name="connsiteY5" fmla="*/ 1080120 h 1080120"/>
              <a:gd name="connsiteX6" fmla="*/ 0 w 1728192"/>
              <a:gd name="connsiteY6" fmla="*/ 0 h 108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8192" h="1080120">
                <a:moveTo>
                  <a:pt x="0" y="0"/>
                </a:moveTo>
                <a:lnTo>
                  <a:pt x="1728192" y="0"/>
                </a:lnTo>
                <a:lnTo>
                  <a:pt x="1728192" y="168077"/>
                </a:lnTo>
                <a:lnTo>
                  <a:pt x="168077" y="168077"/>
                </a:lnTo>
                <a:lnTo>
                  <a:pt x="168077" y="1080120"/>
                </a:lnTo>
                <a:lnTo>
                  <a:pt x="0" y="1080120"/>
                </a:lnTo>
                <a:lnTo>
                  <a:pt x="0" y="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0" name="直角三角形 9"/>
          <p:cNvSpPr/>
          <p:nvPr/>
        </p:nvSpPr>
        <p:spPr>
          <a:xfrm flipH="1">
            <a:off x="4319075" y="3256007"/>
            <a:ext cx="480053" cy="384043"/>
          </a:xfrm>
          <a:prstGeom prst="rtTriangl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7" name="直角三角形 96"/>
          <p:cNvSpPr/>
          <p:nvPr/>
        </p:nvSpPr>
        <p:spPr>
          <a:xfrm flipH="1">
            <a:off x="2482507" y="3949039"/>
            <a:ext cx="480053" cy="384043"/>
          </a:xfrm>
          <a:prstGeom prst="rtTriangl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8" name="直角三角形 97"/>
          <p:cNvSpPr/>
          <p:nvPr/>
        </p:nvSpPr>
        <p:spPr>
          <a:xfrm>
            <a:off x="7296862" y="3220113"/>
            <a:ext cx="516785" cy="384043"/>
          </a:xfrm>
          <a:prstGeom prst="rtTriangl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9" name="直角三角形 98"/>
          <p:cNvSpPr/>
          <p:nvPr/>
        </p:nvSpPr>
        <p:spPr>
          <a:xfrm>
            <a:off x="9133429" y="3949039"/>
            <a:ext cx="516785" cy="384043"/>
          </a:xfrm>
          <a:prstGeom prst="rtTriangl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泪滴形 10"/>
          <p:cNvSpPr/>
          <p:nvPr/>
        </p:nvSpPr>
        <p:spPr>
          <a:xfrm rot="8031529">
            <a:off x="5583487" y="1505520"/>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1" name="泪滴形 100"/>
          <p:cNvSpPr/>
          <p:nvPr/>
        </p:nvSpPr>
        <p:spPr>
          <a:xfrm rot="8031529">
            <a:off x="7722415" y="2199091"/>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2" name="泪滴形 101"/>
          <p:cNvSpPr/>
          <p:nvPr/>
        </p:nvSpPr>
        <p:spPr>
          <a:xfrm rot="8031529">
            <a:off x="9485519" y="2900767"/>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3" name="泪滴形 102"/>
          <p:cNvSpPr/>
          <p:nvPr/>
        </p:nvSpPr>
        <p:spPr>
          <a:xfrm rot="8031529">
            <a:off x="3389480" y="2214916"/>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 name="泪滴形 103"/>
          <p:cNvSpPr/>
          <p:nvPr/>
        </p:nvSpPr>
        <p:spPr>
          <a:xfrm rot="8031529">
            <a:off x="1570501" y="2900768"/>
            <a:ext cx="912000" cy="912000"/>
          </a:xfrm>
          <a:prstGeom prst="teardrop">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05" name="组合 104"/>
          <p:cNvGrpSpPr/>
          <p:nvPr/>
        </p:nvGrpSpPr>
        <p:grpSpPr>
          <a:xfrm>
            <a:off x="5199909" y="3140968"/>
            <a:ext cx="1672242" cy="1073654"/>
            <a:chOff x="744386" y="670692"/>
            <a:chExt cx="1254182" cy="805240"/>
          </a:xfrm>
        </p:grpSpPr>
        <p:sp>
          <p:nvSpPr>
            <p:cNvPr id="106"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07"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08" name="组合 107"/>
          <p:cNvGrpSpPr/>
          <p:nvPr/>
        </p:nvGrpSpPr>
        <p:grpSpPr>
          <a:xfrm>
            <a:off x="3173514" y="3856169"/>
            <a:ext cx="1672242" cy="1073654"/>
            <a:chOff x="744386" y="670692"/>
            <a:chExt cx="1254182" cy="805240"/>
          </a:xfrm>
        </p:grpSpPr>
        <p:sp>
          <p:nvSpPr>
            <p:cNvPr id="109"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10"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11" name="组合 110"/>
          <p:cNvGrpSpPr/>
          <p:nvPr/>
        </p:nvGrpSpPr>
        <p:grpSpPr>
          <a:xfrm>
            <a:off x="1360553" y="4546872"/>
            <a:ext cx="1672242" cy="1073654"/>
            <a:chOff x="744386" y="670692"/>
            <a:chExt cx="1254182" cy="805240"/>
          </a:xfrm>
        </p:grpSpPr>
        <p:sp>
          <p:nvSpPr>
            <p:cNvPr id="112"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13"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14" name="组合 113"/>
          <p:cNvGrpSpPr/>
          <p:nvPr/>
        </p:nvGrpSpPr>
        <p:grpSpPr>
          <a:xfrm>
            <a:off x="7180390" y="3856845"/>
            <a:ext cx="1672242" cy="1073654"/>
            <a:chOff x="744386" y="670692"/>
            <a:chExt cx="1254182" cy="805240"/>
          </a:xfrm>
        </p:grpSpPr>
        <p:sp>
          <p:nvSpPr>
            <p:cNvPr id="115"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16"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17" name="组合 116"/>
          <p:cNvGrpSpPr/>
          <p:nvPr/>
        </p:nvGrpSpPr>
        <p:grpSpPr>
          <a:xfrm>
            <a:off x="9059965" y="4570493"/>
            <a:ext cx="1672242" cy="1073654"/>
            <a:chOff x="744386" y="670692"/>
            <a:chExt cx="1254182" cy="805240"/>
          </a:xfrm>
        </p:grpSpPr>
        <p:sp>
          <p:nvSpPr>
            <p:cNvPr id="118" name="TextBox 27"/>
            <p:cNvSpPr txBox="1"/>
            <p:nvPr/>
          </p:nvSpPr>
          <p:spPr>
            <a:xfrm>
              <a:off x="1086558" y="670692"/>
              <a:ext cx="806952" cy="230833"/>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pPr algn="l"/>
              <a:r>
                <a:rPr lang="en-US" altLang="zh-CN" sz="1400" dirty="0">
                  <a:solidFill>
                    <a:srgbClr val="262626"/>
                  </a:solidFill>
                  <a:latin typeface="华文细黑" panose="02010600040101010101" pitchFamily="2" charset="-122"/>
                  <a:ea typeface="华文细黑" panose="02010600040101010101" pitchFamily="2" charset="-122"/>
                </a:rPr>
                <a:t>YOUR TEXT</a:t>
              </a:r>
              <a:endParaRPr lang="zh-CN" altLang="en-US" sz="1400" dirty="0">
                <a:solidFill>
                  <a:srgbClr val="262626"/>
                </a:solidFill>
                <a:latin typeface="华文细黑" panose="02010600040101010101" pitchFamily="2" charset="-122"/>
                <a:ea typeface="华文细黑" panose="02010600040101010101" pitchFamily="2" charset="-122"/>
              </a:endParaRPr>
            </a:p>
          </p:txBody>
        </p:sp>
        <p:sp>
          <p:nvSpPr>
            <p:cNvPr id="119" name="TextBox 28"/>
            <p:cNvSpPr txBox="1"/>
            <p:nvPr/>
          </p:nvSpPr>
          <p:spPr>
            <a:xfrm>
              <a:off x="744386" y="914048"/>
              <a:ext cx="1254182" cy="561884"/>
            </a:xfrm>
            <a:prstGeom prst="rect">
              <a:avLst/>
            </a:prstGeom>
            <a:noFill/>
          </p:spPr>
          <p:txBody>
            <a:bodyPr wrap="square" rtlCol="0">
              <a:spAutoFit/>
            </a:bodyPr>
            <a:lstStyle/>
            <a:p>
              <a:r>
                <a:rPr lang="en-US" altLang="zh-CN" sz="105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50" dirty="0">
                <a:solidFill>
                  <a:srgbClr val="262626"/>
                </a:solidFill>
                <a:latin typeface="华文细黑" panose="02010600040101010101" pitchFamily="2" charset="-122"/>
                <a:ea typeface="华文细黑" panose="02010600040101010101" pitchFamily="2" charset="-122"/>
              </a:endParaRPr>
            </a:p>
          </p:txBody>
        </p:sp>
      </p:grpSp>
      <p:grpSp>
        <p:nvGrpSpPr>
          <p:cNvPr id="120" name="组合 119"/>
          <p:cNvGrpSpPr/>
          <p:nvPr/>
        </p:nvGrpSpPr>
        <p:grpSpPr>
          <a:xfrm>
            <a:off x="5807968" y="1707754"/>
            <a:ext cx="386605" cy="665129"/>
            <a:chOff x="5130721" y="-266700"/>
            <a:chExt cx="990600" cy="1875362"/>
          </a:xfrm>
        </p:grpSpPr>
        <p:sp>
          <p:nvSpPr>
            <p:cNvPr id="121" name="椭圆 111"/>
            <p:cNvSpPr/>
            <p:nvPr/>
          </p:nvSpPr>
          <p:spPr>
            <a:xfrm>
              <a:off x="5130721" y="-266700"/>
              <a:ext cx="990600" cy="1501925"/>
            </a:xfrm>
            <a:custGeom>
              <a:avLst/>
              <a:gdLst/>
              <a:ahLst/>
              <a:cxnLst/>
              <a:rect l="l" t="t" r="r" b="b"/>
              <a:pathLst>
                <a:path w="990600" h="1501925">
                  <a:moveTo>
                    <a:pt x="495300" y="0"/>
                  </a:moveTo>
                  <a:cubicBezTo>
                    <a:pt x="768847" y="0"/>
                    <a:pt x="990600" y="221753"/>
                    <a:pt x="990600" y="495300"/>
                  </a:cubicBezTo>
                  <a:cubicBezTo>
                    <a:pt x="990600" y="624140"/>
                    <a:pt x="941407" y="741489"/>
                    <a:pt x="859584" y="828497"/>
                  </a:cubicBezTo>
                  <a:lnTo>
                    <a:pt x="610953" y="1438275"/>
                  </a:lnTo>
                  <a:lnTo>
                    <a:pt x="602238" y="1438275"/>
                  </a:lnTo>
                  <a:cubicBezTo>
                    <a:pt x="581653" y="1476862"/>
                    <a:pt x="540649" y="1501925"/>
                    <a:pt x="493791" y="1501925"/>
                  </a:cubicBezTo>
                  <a:cubicBezTo>
                    <a:pt x="432195" y="1501925"/>
                    <a:pt x="380714" y="1458615"/>
                    <a:pt x="370636" y="1400244"/>
                  </a:cubicBezTo>
                  <a:lnTo>
                    <a:pt x="143857" y="844060"/>
                  </a:lnTo>
                  <a:cubicBezTo>
                    <a:pt x="54886" y="754662"/>
                    <a:pt x="0" y="631391"/>
                    <a:pt x="0" y="495300"/>
                  </a:cubicBezTo>
                  <a:cubicBezTo>
                    <a:pt x="0" y="221753"/>
                    <a:pt x="221753" y="0"/>
                    <a:pt x="49530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22" name="弧形 121"/>
            <p:cNvSpPr/>
            <p:nvPr/>
          </p:nvSpPr>
          <p:spPr>
            <a:xfrm rot="16200000">
              <a:off x="5353051" y="-23585"/>
              <a:ext cx="569126" cy="569126"/>
            </a:xfrm>
            <a:prstGeom prst="arc">
              <a:avLst>
                <a:gd name="adj1" fmla="val 16200000"/>
                <a:gd name="adj2" fmla="val 215498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prstClr val="black"/>
                </a:solidFill>
              </a:endParaRPr>
            </a:p>
          </p:txBody>
        </p:sp>
        <p:cxnSp>
          <p:nvCxnSpPr>
            <p:cNvPr id="123" name="直接连接符 122"/>
            <p:cNvCxnSpPr/>
            <p:nvPr/>
          </p:nvCxnSpPr>
          <p:spPr>
            <a:xfrm>
              <a:off x="5345033" y="739816"/>
              <a:ext cx="561975" cy="0"/>
            </a:xfrm>
            <a:prstGeom prst="lin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24" name="弧形 123"/>
            <p:cNvSpPr/>
            <p:nvPr/>
          </p:nvSpPr>
          <p:spPr>
            <a:xfrm rot="18538541">
              <a:off x="5325301" y="899887"/>
              <a:ext cx="654615" cy="654614"/>
            </a:xfrm>
            <a:prstGeom prst="arc">
              <a:avLst>
                <a:gd name="adj1" fmla="val 16825339"/>
                <a:gd name="adj2" fmla="val 210597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prstClr val="black"/>
                </a:solidFill>
              </a:endParaRPr>
            </a:p>
          </p:txBody>
        </p:sp>
        <p:sp>
          <p:nvSpPr>
            <p:cNvPr id="125" name="弧形 124"/>
            <p:cNvSpPr/>
            <p:nvPr/>
          </p:nvSpPr>
          <p:spPr>
            <a:xfrm rot="18000000">
              <a:off x="5378228" y="1039535"/>
              <a:ext cx="569127" cy="569127"/>
            </a:xfrm>
            <a:prstGeom prst="arc">
              <a:avLst>
                <a:gd name="adj1" fmla="val 17524474"/>
                <a:gd name="adj2" fmla="val 2101326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prstClr val="black"/>
                </a:solidFill>
              </a:endParaRPr>
            </a:p>
          </p:txBody>
        </p:sp>
      </p:grpSp>
      <p:grpSp>
        <p:nvGrpSpPr>
          <p:cNvPr id="126" name="组合 125"/>
          <p:cNvGrpSpPr/>
          <p:nvPr/>
        </p:nvGrpSpPr>
        <p:grpSpPr>
          <a:xfrm>
            <a:off x="1775520" y="3237243"/>
            <a:ext cx="471011" cy="332179"/>
            <a:chOff x="1326496" y="4283251"/>
            <a:chExt cx="1129493" cy="796573"/>
          </a:xfrm>
        </p:grpSpPr>
        <p:cxnSp>
          <p:nvCxnSpPr>
            <p:cNvPr id="127" name="直接连接符 126"/>
            <p:cNvCxnSpPr/>
            <p:nvPr/>
          </p:nvCxnSpPr>
          <p:spPr>
            <a:xfrm>
              <a:off x="1537989" y="4295029"/>
              <a:ext cx="698725"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2236914" y="4298775"/>
              <a:ext cx="219075" cy="21907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H="1">
              <a:off x="1899269" y="4524375"/>
              <a:ext cx="555448" cy="55544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flipV="1">
              <a:off x="1328513" y="4514850"/>
              <a:ext cx="545924" cy="54592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H="1">
              <a:off x="1326496" y="4308299"/>
              <a:ext cx="206551" cy="206551"/>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1356343" y="4527374"/>
              <a:ext cx="10763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1572178" y="4536899"/>
              <a:ext cx="314326" cy="5238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flipV="1">
              <a:off x="1769466" y="4527374"/>
              <a:ext cx="123826" cy="5334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1889743" y="4527374"/>
              <a:ext cx="124669"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flipV="1">
              <a:off x="1889743" y="4527374"/>
              <a:ext cx="333375"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558860" y="4311585"/>
              <a:ext cx="218255" cy="2182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808780" y="4314826"/>
              <a:ext cx="219414" cy="219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001110" y="4304522"/>
              <a:ext cx="227122" cy="22712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a:off x="1582714" y="4305300"/>
              <a:ext cx="217593" cy="2175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1770014" y="4295775"/>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2014412" y="4283251"/>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7972005" y="2495864"/>
            <a:ext cx="390708" cy="387856"/>
            <a:chOff x="3914408" y="1848112"/>
            <a:chExt cx="805721" cy="799838"/>
          </a:xfrm>
        </p:grpSpPr>
        <p:cxnSp>
          <p:nvCxnSpPr>
            <p:cNvPr id="144" name="直接连接符 143"/>
            <p:cNvCxnSpPr/>
            <p:nvPr/>
          </p:nvCxnSpPr>
          <p:spPr>
            <a:xfrm flipH="1">
              <a:off x="3914409" y="1848112"/>
              <a:ext cx="805720" cy="507614"/>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3914408" y="2355726"/>
              <a:ext cx="228967" cy="9219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143375" y="2447925"/>
              <a:ext cx="104775" cy="17145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V="1">
              <a:off x="4248150" y="2533650"/>
              <a:ext cx="69118"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4317268" y="2533650"/>
              <a:ext cx="254732"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4600575" y="1848112"/>
              <a:ext cx="119554" cy="799838"/>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a:off x="4143377" y="1892551"/>
              <a:ext cx="548820" cy="55537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H="1">
              <a:off x="4301145" y="1912866"/>
              <a:ext cx="396133" cy="6246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2" name="组合 151"/>
          <p:cNvGrpSpPr/>
          <p:nvPr/>
        </p:nvGrpSpPr>
        <p:grpSpPr>
          <a:xfrm>
            <a:off x="3729715" y="2436803"/>
            <a:ext cx="247219" cy="482303"/>
            <a:chOff x="-367646" y="2940431"/>
            <a:chExt cx="217031" cy="423407"/>
          </a:xfrm>
        </p:grpSpPr>
        <p:sp>
          <p:nvSpPr>
            <p:cNvPr id="153" name="圆角矩形 152"/>
            <p:cNvSpPr/>
            <p:nvPr/>
          </p:nvSpPr>
          <p:spPr>
            <a:xfrm>
              <a:off x="-367646" y="3003286"/>
              <a:ext cx="217031" cy="360552"/>
            </a:xfrm>
            <a:prstGeom prst="roundRect">
              <a:avLst>
                <a:gd name="adj" fmla="val 5000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4" name="圆角矩形 153"/>
            <p:cNvSpPr/>
            <p:nvPr/>
          </p:nvSpPr>
          <p:spPr>
            <a:xfrm>
              <a:off x="-294117" y="3069102"/>
              <a:ext cx="57751" cy="97061"/>
            </a:xfrm>
            <a:prstGeom prst="roundRect">
              <a:avLst>
                <a:gd name="adj" fmla="val 5000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5" name="弧形 154"/>
            <p:cNvSpPr/>
            <p:nvPr/>
          </p:nvSpPr>
          <p:spPr>
            <a:xfrm>
              <a:off x="-358219" y="2940431"/>
              <a:ext cx="103698" cy="103698"/>
            </a:xfrm>
            <a:prstGeom prst="arc">
              <a:avLst>
                <a:gd name="adj1" fmla="val 16200000"/>
                <a:gd name="adj2" fmla="val 21210112"/>
              </a:avLst>
            </a:prstGeom>
            <a:noFill/>
            <a:ln w="1905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grpSp>
        <p:nvGrpSpPr>
          <p:cNvPr id="156" name="组合 155"/>
          <p:cNvGrpSpPr/>
          <p:nvPr/>
        </p:nvGrpSpPr>
        <p:grpSpPr>
          <a:xfrm>
            <a:off x="9728168" y="3130789"/>
            <a:ext cx="426701" cy="430689"/>
            <a:chOff x="-445562" y="2906128"/>
            <a:chExt cx="355785" cy="359110"/>
          </a:xfrm>
        </p:grpSpPr>
        <p:sp>
          <p:nvSpPr>
            <p:cNvPr id="157" name="椭圆 104"/>
            <p:cNvSpPr/>
            <p:nvPr/>
          </p:nvSpPr>
          <p:spPr>
            <a:xfrm>
              <a:off x="-445562" y="2906128"/>
              <a:ext cx="355785" cy="359110"/>
            </a:xfrm>
            <a:custGeom>
              <a:avLst/>
              <a:gdLst/>
              <a:ahLst/>
              <a:cxnLst/>
              <a:rect l="l" t="t" r="r" b="b"/>
              <a:pathLst>
                <a:path w="355785" h="359110">
                  <a:moveTo>
                    <a:pt x="252707" y="0"/>
                  </a:moveTo>
                  <a:cubicBezTo>
                    <a:pt x="309635" y="0"/>
                    <a:pt x="355785" y="46150"/>
                    <a:pt x="355785" y="103078"/>
                  </a:cubicBezTo>
                  <a:cubicBezTo>
                    <a:pt x="355785" y="160006"/>
                    <a:pt x="309635" y="206156"/>
                    <a:pt x="252707" y="206156"/>
                  </a:cubicBezTo>
                  <a:lnTo>
                    <a:pt x="213975" y="198336"/>
                  </a:lnTo>
                  <a:lnTo>
                    <a:pt x="179555" y="232757"/>
                  </a:lnTo>
                  <a:lnTo>
                    <a:pt x="172905" y="282633"/>
                  </a:lnTo>
                  <a:lnTo>
                    <a:pt x="129678" y="279308"/>
                  </a:lnTo>
                  <a:lnTo>
                    <a:pt x="119703" y="329184"/>
                  </a:lnTo>
                  <a:lnTo>
                    <a:pt x="83127" y="329184"/>
                  </a:lnTo>
                  <a:lnTo>
                    <a:pt x="46551" y="359110"/>
                  </a:lnTo>
                  <a:lnTo>
                    <a:pt x="0" y="349135"/>
                  </a:lnTo>
                  <a:lnTo>
                    <a:pt x="0" y="299259"/>
                  </a:lnTo>
                  <a:lnTo>
                    <a:pt x="156279" y="142979"/>
                  </a:lnTo>
                  <a:lnTo>
                    <a:pt x="158337" y="144102"/>
                  </a:lnTo>
                  <a:cubicBezTo>
                    <a:pt x="152669" y="131590"/>
                    <a:pt x="149629" y="117689"/>
                    <a:pt x="149629" y="103078"/>
                  </a:cubicBezTo>
                  <a:cubicBezTo>
                    <a:pt x="149629" y="46150"/>
                    <a:pt x="195779" y="0"/>
                    <a:pt x="252707" y="0"/>
                  </a:cubicBezTo>
                  <a:close/>
                </a:path>
              </a:pathLst>
            </a:custGeom>
            <a:ln w="15875"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58" name="圆角矩形 157"/>
            <p:cNvSpPr/>
            <p:nvPr/>
          </p:nvSpPr>
          <p:spPr>
            <a:xfrm rot="3230190">
              <a:off x="-203817" y="2964703"/>
              <a:ext cx="67501" cy="45719"/>
            </a:xfrm>
            <a:prstGeom prst="roundRect">
              <a:avLst/>
            </a:prstGeom>
            <a:ln w="127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extLst>
      <p:ext uri="{BB962C8B-B14F-4D97-AF65-F5344CB8AC3E}">
        <p14:creationId xmlns:p14="http://schemas.microsoft.com/office/powerpoint/2010/main" val="3440682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914665" y="2917622"/>
            <a:ext cx="2374441" cy="1323439"/>
            <a:chOff x="0" y="3010281"/>
            <a:chExt cx="6441740" cy="3704871"/>
          </a:xfrm>
        </p:grpSpPr>
        <p:sp>
          <p:nvSpPr>
            <p:cNvPr id="5" name="Freeform 5"/>
            <p:cNvSpPr>
              <a:spLocks/>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8"/>
            <p:cNvSpPr>
              <a:spLocks/>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Freeform 9"/>
            <p:cNvSpPr>
              <a:spLocks/>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0"/>
            <p:cNvSpPr>
              <a:spLocks/>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2"/>
            <p:cNvSpPr>
              <a:spLocks/>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3"/>
            <p:cNvSpPr>
              <a:spLocks/>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4" name="文本框 13"/>
          <p:cNvSpPr txBox="1"/>
          <p:nvPr/>
        </p:nvSpPr>
        <p:spPr>
          <a:xfrm>
            <a:off x="3324998" y="2702588"/>
            <a:ext cx="2366396" cy="1323439"/>
          </a:xfrm>
          <a:prstGeom prst="rect">
            <a:avLst/>
          </a:prstGeom>
          <a:noFill/>
        </p:spPr>
        <p:txBody>
          <a:bodyPr wrap="square" rtlCol="0">
            <a:spAutoFit/>
          </a:bodyPr>
          <a:lstStyle/>
          <a:p>
            <a:pPr algn="dist"/>
            <a:r>
              <a:rPr lang="zh-CN" altLang="en-US" sz="8000" dirty="0" smtClean="0">
                <a:solidFill>
                  <a:srgbClr val="22385C"/>
                </a:solidFill>
                <a:latin typeface="方正兰亭粗黑简体" panose="02000000000000000000" pitchFamily="2" charset="-122"/>
                <a:ea typeface="方正兰亭粗黑简体" panose="02000000000000000000" pitchFamily="2" charset="-122"/>
              </a:rPr>
              <a:t>目录</a:t>
            </a:r>
            <a:endParaRPr lang="zh-CN" altLang="en-US" sz="8000" dirty="0">
              <a:solidFill>
                <a:srgbClr val="22385C"/>
              </a:solidFill>
              <a:latin typeface="方正兰亭粗黑简体" panose="02000000000000000000" pitchFamily="2" charset="-122"/>
              <a:ea typeface="方正兰亭粗黑简体" panose="02000000000000000000" pitchFamily="2" charset="-122"/>
            </a:endParaRPr>
          </a:p>
        </p:txBody>
      </p:sp>
      <p:sp>
        <p:nvSpPr>
          <p:cNvPr id="15" name="文本框 14"/>
          <p:cNvSpPr txBox="1"/>
          <p:nvPr/>
        </p:nvSpPr>
        <p:spPr>
          <a:xfrm>
            <a:off x="3443668" y="3810043"/>
            <a:ext cx="2148032" cy="523220"/>
          </a:xfrm>
          <a:prstGeom prst="rect">
            <a:avLst/>
          </a:prstGeom>
          <a:noFill/>
        </p:spPr>
        <p:txBody>
          <a:bodyPr wrap="square" rtlCol="0">
            <a:spAutoFit/>
          </a:bodyPr>
          <a:lstStyle/>
          <a:p>
            <a:pPr algn="dist"/>
            <a:r>
              <a:rPr lang="en-US" altLang="zh-CN" sz="2800" dirty="0" smtClean="0">
                <a:solidFill>
                  <a:srgbClr val="22385C"/>
                </a:solidFill>
                <a:latin typeface="造字工房悦黑体验版纤细体" pitchFamily="50" charset="-122"/>
                <a:ea typeface="造字工房悦黑体验版纤细体" pitchFamily="50" charset="-122"/>
              </a:rPr>
              <a:t>CONTENTS</a:t>
            </a:r>
            <a:endParaRPr lang="zh-CN" altLang="en-US" sz="2800" dirty="0">
              <a:solidFill>
                <a:srgbClr val="22385C"/>
              </a:solidFill>
              <a:latin typeface="造字工房悦黑体验版纤细体" pitchFamily="50" charset="-122"/>
              <a:ea typeface="造字工房悦黑体验版纤细体" pitchFamily="50" charset="-122"/>
            </a:endParaRPr>
          </a:p>
        </p:txBody>
      </p:sp>
      <p:grpSp>
        <p:nvGrpSpPr>
          <p:cNvPr id="22" name="组合 21"/>
          <p:cNvGrpSpPr/>
          <p:nvPr/>
        </p:nvGrpSpPr>
        <p:grpSpPr>
          <a:xfrm>
            <a:off x="6264324" y="1487602"/>
            <a:ext cx="4462818" cy="720000"/>
            <a:chOff x="6100549" y="1719617"/>
            <a:chExt cx="4462818" cy="720000"/>
          </a:xfrm>
        </p:grpSpPr>
        <p:sp>
          <p:nvSpPr>
            <p:cNvPr id="18" name="圆角矩形 17"/>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1</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1" name="文本框 20"/>
            <p:cNvSpPr txBox="1"/>
            <p:nvPr/>
          </p:nvSpPr>
          <p:spPr>
            <a:xfrm>
              <a:off x="7028598" y="1785002"/>
              <a:ext cx="3370997" cy="58477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论文背景简介</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23" name="组合 22"/>
          <p:cNvGrpSpPr/>
          <p:nvPr/>
        </p:nvGrpSpPr>
        <p:grpSpPr>
          <a:xfrm>
            <a:off x="6264324" y="2579823"/>
            <a:ext cx="4462818" cy="720000"/>
            <a:chOff x="6100549" y="1719617"/>
            <a:chExt cx="4462818" cy="720000"/>
          </a:xfrm>
        </p:grpSpPr>
        <p:sp>
          <p:nvSpPr>
            <p:cNvPr id="24" name="圆角矩形 2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2</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27" name="文本框 26"/>
            <p:cNvSpPr txBox="1"/>
            <p:nvPr/>
          </p:nvSpPr>
          <p:spPr>
            <a:xfrm>
              <a:off x="7028598" y="1785002"/>
              <a:ext cx="3370997" cy="58477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研究过程简介</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3" name="组合 32"/>
          <p:cNvGrpSpPr/>
          <p:nvPr/>
        </p:nvGrpSpPr>
        <p:grpSpPr>
          <a:xfrm>
            <a:off x="6267444" y="3685692"/>
            <a:ext cx="4462818" cy="720000"/>
            <a:chOff x="6100549" y="1719617"/>
            <a:chExt cx="4462818" cy="720000"/>
          </a:xfrm>
        </p:grpSpPr>
        <p:sp>
          <p:nvSpPr>
            <p:cNvPr id="34" name="圆角矩形 33"/>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3</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37" name="文本框 36"/>
            <p:cNvSpPr txBox="1"/>
            <p:nvPr/>
          </p:nvSpPr>
          <p:spPr>
            <a:xfrm>
              <a:off x="7028598" y="1785002"/>
              <a:ext cx="3370997" cy="58477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遗留问题探讨</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grpSp>
        <p:nvGrpSpPr>
          <p:cNvPr id="38" name="组合 37"/>
          <p:cNvGrpSpPr/>
          <p:nvPr/>
        </p:nvGrpSpPr>
        <p:grpSpPr>
          <a:xfrm>
            <a:off x="6267444" y="4777913"/>
            <a:ext cx="4462818" cy="720000"/>
            <a:chOff x="6100549" y="1719617"/>
            <a:chExt cx="4462818" cy="720000"/>
          </a:xfrm>
        </p:grpSpPr>
        <p:sp>
          <p:nvSpPr>
            <p:cNvPr id="39" name="圆角矩形 38"/>
            <p:cNvSpPr/>
            <p:nvPr/>
          </p:nvSpPr>
          <p:spPr>
            <a:xfrm>
              <a:off x="6100549" y="1719617"/>
              <a:ext cx="4462818" cy="720000"/>
            </a:xfrm>
            <a:prstGeom prst="round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236186" y="1747753"/>
              <a:ext cx="648000" cy="64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6310979" y="1785002"/>
              <a:ext cx="532263" cy="646331"/>
            </a:xfrm>
            <a:prstGeom prst="rect">
              <a:avLst/>
            </a:prstGeom>
            <a:noFill/>
          </p:spPr>
          <p:txBody>
            <a:bodyPr wrap="square" rtlCol="0">
              <a:spAutoFit/>
            </a:bodyPr>
            <a:lstStyle/>
            <a:p>
              <a:r>
                <a:rPr lang="en-US" altLang="zh-CN" sz="3600" dirty="0" smtClean="0">
                  <a:solidFill>
                    <a:srgbClr val="22385C"/>
                  </a:solidFill>
                  <a:latin typeface="方正兰亭粗黑简体" panose="02000000000000000000" pitchFamily="2" charset="-122"/>
                  <a:ea typeface="方正兰亭粗黑简体" panose="02000000000000000000" pitchFamily="2" charset="-122"/>
                </a:rPr>
                <a:t>4</a:t>
              </a:r>
              <a:endParaRPr lang="zh-CN" altLang="en-US" sz="3600" dirty="0">
                <a:solidFill>
                  <a:srgbClr val="22385C"/>
                </a:solidFill>
                <a:latin typeface="方正兰亭粗黑简体" panose="02000000000000000000" pitchFamily="2" charset="-122"/>
                <a:ea typeface="方正兰亭粗黑简体" panose="02000000000000000000" pitchFamily="2" charset="-122"/>
              </a:endParaRPr>
            </a:p>
          </p:txBody>
        </p:sp>
        <p:sp>
          <p:nvSpPr>
            <p:cNvPr id="42" name="文本框 41"/>
            <p:cNvSpPr txBox="1"/>
            <p:nvPr/>
          </p:nvSpPr>
          <p:spPr>
            <a:xfrm>
              <a:off x="7028598" y="1785002"/>
              <a:ext cx="3370997" cy="584775"/>
            </a:xfrm>
            <a:prstGeom prst="rect">
              <a:avLst/>
            </a:prstGeom>
            <a:noFill/>
          </p:spPr>
          <p:txBody>
            <a:bodyPr wrap="square" rtlCol="0">
              <a:spAutoFit/>
            </a:bodyPr>
            <a:lstStyle/>
            <a:p>
              <a:pPr algn="dist"/>
              <a:r>
                <a:rPr lang="zh-CN" altLang="en-US" sz="3200" dirty="0" smtClean="0">
                  <a:solidFill>
                    <a:schemeClr val="bg1"/>
                  </a:solidFill>
                  <a:latin typeface="方正兰亭粗黑简体" panose="02000000000000000000" pitchFamily="2" charset="-122"/>
                  <a:ea typeface="方正兰亭粗黑简体" panose="02000000000000000000" pitchFamily="2" charset="-122"/>
                </a:rPr>
                <a:t>论文归纳总结</a:t>
              </a:r>
              <a:endParaRPr lang="zh-CN" altLang="en-US" sz="3200" dirty="0">
                <a:solidFill>
                  <a:schemeClr val="bg1"/>
                </a:solidFill>
                <a:latin typeface="方正兰亭粗黑简体" panose="02000000000000000000" pitchFamily="2" charset="-122"/>
                <a:ea typeface="方正兰亭粗黑简体" panose="02000000000000000000" pitchFamily="2" charset="-122"/>
              </a:endParaRPr>
            </a:p>
          </p:txBody>
        </p:sp>
      </p:grpSp>
    </p:spTree>
    <p:extLst>
      <p:ext uri="{BB962C8B-B14F-4D97-AF65-F5344CB8AC3E}">
        <p14:creationId xmlns:p14="http://schemas.microsoft.com/office/powerpoint/2010/main" val="3895504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a:spLocks/>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4</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89827" y="3097458"/>
            <a:ext cx="5415012" cy="1107996"/>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论文归纳总结</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606742" y="4175706"/>
            <a:ext cx="5147695" cy="338554"/>
          </a:xfrm>
          <a:prstGeom prst="rect">
            <a:avLst/>
          </a:prstGeom>
          <a:noFill/>
        </p:spPr>
        <p:txBody>
          <a:bodyPr wrap="square" rtlCol="0">
            <a:spAutoFit/>
          </a:bodyPr>
          <a:lstStyle/>
          <a:p>
            <a:pPr algn="dist"/>
            <a:r>
              <a:rPr lang="en-US" altLang="zh-CN" sz="1600" dirty="0" smtClean="0">
                <a:solidFill>
                  <a:srgbClr val="22385C"/>
                </a:solidFill>
                <a:latin typeface="造字工房悦黑体验版纤细体" pitchFamily="50" charset="-122"/>
                <a:ea typeface="造字工房悦黑体验版纤细体" pitchFamily="50" charset="-122"/>
              </a:rPr>
              <a:t>YOU CAN ADD YOUR TITLE HERE</a:t>
            </a:r>
            <a:endParaRPr lang="zh-CN" altLang="en-US" sz="1600" dirty="0">
              <a:solidFill>
                <a:srgbClr val="22385C"/>
              </a:solidFill>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val="28676336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1665676"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6" name="矩形 5"/>
          <p:cNvSpPr/>
          <p:nvPr/>
        </p:nvSpPr>
        <p:spPr>
          <a:xfrm>
            <a:off x="1580415" y="4982049"/>
            <a:ext cx="2092301" cy="646331"/>
          </a:xfrm>
          <a:prstGeom prst="rect">
            <a:avLst/>
          </a:prstGeom>
        </p:spPr>
        <p:txBody>
          <a:bodyPr wrap="square">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200" dirty="0">
              <a:solidFill>
                <a:srgbClr val="262626"/>
              </a:solidFill>
              <a:latin typeface="华文细黑" panose="02010600040101010101" pitchFamily="2" charset="-122"/>
              <a:ea typeface="华文细黑" panose="02010600040101010101" pitchFamily="2" charset="-122"/>
            </a:endParaRPr>
          </a:p>
        </p:txBody>
      </p:sp>
      <p:sp>
        <p:nvSpPr>
          <p:cNvPr id="7" name="矩形 6"/>
          <p:cNvSpPr/>
          <p:nvPr/>
        </p:nvSpPr>
        <p:spPr>
          <a:xfrm>
            <a:off x="1879656" y="3453691"/>
            <a:ext cx="1493819" cy="379656"/>
          </a:xfrm>
          <a:prstGeom prst="rect">
            <a:avLst/>
          </a:prstGeom>
        </p:spPr>
        <p:txBody>
          <a:bodyPr wrap="square">
            <a:spAutoFit/>
          </a:bodyPr>
          <a:lstStyle/>
          <a:p>
            <a:r>
              <a:rPr lang="en-US" altLang="zh-CN" sz="1867" dirty="0">
                <a:solidFill>
                  <a:schemeClr val="bg1"/>
                </a:solidFill>
                <a:latin typeface="华文细黑" panose="02010600040101010101" pitchFamily="2" charset="-122"/>
                <a:ea typeface="华文细黑" panose="02010600040101010101" pitchFamily="2" charset="-122"/>
              </a:rPr>
              <a:t>YOUR TEXT </a:t>
            </a:r>
            <a:endParaRPr lang="zh-CN" altLang="en-US" sz="1867" dirty="0">
              <a:solidFill>
                <a:schemeClr val="bg1"/>
              </a:solidFill>
              <a:latin typeface="华文细黑" panose="02010600040101010101" pitchFamily="2" charset="-122"/>
              <a:ea typeface="华文细黑" panose="02010600040101010101" pitchFamily="2" charset="-122"/>
            </a:endParaRPr>
          </a:p>
        </p:txBody>
      </p:sp>
      <p:sp>
        <p:nvSpPr>
          <p:cNvPr id="10" name="任意多边形 9"/>
          <p:cNvSpPr/>
          <p:nvPr/>
        </p:nvSpPr>
        <p:spPr>
          <a:xfrm>
            <a:off x="4056858"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12" name="矩形 11"/>
          <p:cNvSpPr/>
          <p:nvPr/>
        </p:nvSpPr>
        <p:spPr>
          <a:xfrm>
            <a:off x="3731168" y="3492408"/>
            <a:ext cx="2318088" cy="379656"/>
          </a:xfrm>
          <a:prstGeom prst="rect">
            <a:avLst/>
          </a:prstGeom>
        </p:spPr>
        <p:txBody>
          <a:bodyPr wrap="square">
            <a:spAutoFit/>
          </a:bodyPr>
          <a:lstStyle/>
          <a:p>
            <a:pPr algn="ctr"/>
            <a:r>
              <a:rPr lang="en-US" altLang="zh-CN" sz="1867" dirty="0">
                <a:solidFill>
                  <a:schemeClr val="bg1"/>
                </a:solidFill>
                <a:latin typeface="华文细黑" panose="02010600040101010101" pitchFamily="2" charset="-122"/>
                <a:ea typeface="华文细黑" panose="02010600040101010101" pitchFamily="2" charset="-122"/>
              </a:rPr>
              <a:t>YOUR TEXT </a:t>
            </a:r>
            <a:endParaRPr lang="zh-CN" altLang="en-US" sz="1867" dirty="0">
              <a:solidFill>
                <a:schemeClr val="bg1"/>
              </a:solidFill>
              <a:latin typeface="华文细黑" panose="02010600040101010101" pitchFamily="2" charset="-122"/>
              <a:ea typeface="华文细黑" panose="02010600040101010101" pitchFamily="2" charset="-122"/>
            </a:endParaRPr>
          </a:p>
        </p:txBody>
      </p:sp>
      <p:sp>
        <p:nvSpPr>
          <p:cNvPr id="14" name="任意多边形 13"/>
          <p:cNvSpPr/>
          <p:nvPr/>
        </p:nvSpPr>
        <p:spPr>
          <a:xfrm>
            <a:off x="6480043"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16" name="矩形 15"/>
          <p:cNvSpPr/>
          <p:nvPr/>
        </p:nvSpPr>
        <p:spPr>
          <a:xfrm>
            <a:off x="6154353" y="3492408"/>
            <a:ext cx="2318088" cy="379656"/>
          </a:xfrm>
          <a:prstGeom prst="rect">
            <a:avLst/>
          </a:prstGeom>
        </p:spPr>
        <p:txBody>
          <a:bodyPr wrap="square">
            <a:spAutoFit/>
          </a:bodyPr>
          <a:lstStyle/>
          <a:p>
            <a:pPr algn="ctr"/>
            <a:r>
              <a:rPr lang="en-US" altLang="zh-CN" sz="1867" dirty="0">
                <a:solidFill>
                  <a:schemeClr val="bg1"/>
                </a:solidFill>
                <a:latin typeface="华文细黑" panose="02010600040101010101" pitchFamily="2" charset="-122"/>
                <a:ea typeface="华文细黑" panose="02010600040101010101" pitchFamily="2" charset="-122"/>
              </a:rPr>
              <a:t>YOUR TEXT </a:t>
            </a:r>
            <a:endParaRPr lang="zh-CN" altLang="en-US" sz="1867" dirty="0">
              <a:solidFill>
                <a:schemeClr val="bg1"/>
              </a:solidFill>
              <a:latin typeface="华文细黑" panose="02010600040101010101" pitchFamily="2" charset="-122"/>
              <a:ea typeface="华文细黑" panose="02010600040101010101" pitchFamily="2" charset="-122"/>
            </a:endParaRPr>
          </a:p>
        </p:txBody>
      </p:sp>
      <p:sp>
        <p:nvSpPr>
          <p:cNvPr id="18" name="任意多边形 17"/>
          <p:cNvSpPr/>
          <p:nvPr/>
        </p:nvSpPr>
        <p:spPr>
          <a:xfrm>
            <a:off x="8839220" y="1604797"/>
            <a:ext cx="1666709" cy="3302992"/>
          </a:xfrm>
          <a:custGeom>
            <a:avLst/>
            <a:gdLst/>
            <a:ahLst/>
            <a:cxnLst/>
            <a:rect l="l" t="t" r="r" b="b"/>
            <a:pathLst>
              <a:path w="1250032" h="2477244">
                <a:moveTo>
                  <a:pt x="625016" y="87635"/>
                </a:moveTo>
                <a:cubicBezTo>
                  <a:pt x="319598" y="87635"/>
                  <a:pt x="72008" y="335225"/>
                  <a:pt x="72008" y="640643"/>
                </a:cubicBezTo>
                <a:cubicBezTo>
                  <a:pt x="72008" y="946061"/>
                  <a:pt x="319598" y="1193651"/>
                  <a:pt x="625016" y="1193651"/>
                </a:cubicBezTo>
                <a:cubicBezTo>
                  <a:pt x="930434" y="1193651"/>
                  <a:pt x="1178024" y="946061"/>
                  <a:pt x="1178024" y="640643"/>
                </a:cubicBezTo>
                <a:cubicBezTo>
                  <a:pt x="1178024" y="335225"/>
                  <a:pt x="930434" y="87635"/>
                  <a:pt x="625016" y="87635"/>
                </a:cubicBezTo>
                <a:close/>
                <a:moveTo>
                  <a:pt x="625016" y="0"/>
                </a:moveTo>
                <a:cubicBezTo>
                  <a:pt x="970203" y="0"/>
                  <a:pt x="1250032" y="279829"/>
                  <a:pt x="1250032" y="625016"/>
                </a:cubicBezTo>
                <a:lnTo>
                  <a:pt x="1250032" y="1607232"/>
                </a:lnTo>
                <a:cubicBezTo>
                  <a:pt x="1250032" y="1952419"/>
                  <a:pt x="970203" y="2232248"/>
                  <a:pt x="625016" y="2232248"/>
                </a:cubicBezTo>
                <a:cubicBezTo>
                  <a:pt x="519996" y="2232248"/>
                  <a:pt x="421026" y="2206347"/>
                  <a:pt x="335489" y="2158032"/>
                </a:cubicBezTo>
                <a:lnTo>
                  <a:pt x="87213" y="2477244"/>
                </a:lnTo>
                <a:lnTo>
                  <a:pt x="172938" y="2181969"/>
                </a:lnTo>
                <a:lnTo>
                  <a:pt x="96738" y="2181969"/>
                </a:lnTo>
                <a:lnTo>
                  <a:pt x="161950" y="2023597"/>
                </a:lnTo>
                <a:cubicBezTo>
                  <a:pt x="60624" y="1914409"/>
                  <a:pt x="0" y="1767900"/>
                  <a:pt x="0" y="1607232"/>
                </a:cubicBezTo>
                <a:lnTo>
                  <a:pt x="0" y="625016"/>
                </a:lnTo>
                <a:cubicBezTo>
                  <a:pt x="0" y="279829"/>
                  <a:pt x="279829" y="0"/>
                  <a:pt x="625016" y="0"/>
                </a:cubicBez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0" name="矩形 19"/>
          <p:cNvSpPr/>
          <p:nvPr/>
        </p:nvSpPr>
        <p:spPr>
          <a:xfrm>
            <a:off x="8513531" y="3492408"/>
            <a:ext cx="2318088" cy="379656"/>
          </a:xfrm>
          <a:prstGeom prst="rect">
            <a:avLst/>
          </a:prstGeom>
        </p:spPr>
        <p:txBody>
          <a:bodyPr wrap="square">
            <a:spAutoFit/>
          </a:bodyPr>
          <a:lstStyle/>
          <a:p>
            <a:pPr algn="ctr"/>
            <a:r>
              <a:rPr lang="en-US" altLang="zh-CN" sz="1867" dirty="0">
                <a:solidFill>
                  <a:schemeClr val="bg1"/>
                </a:solidFill>
                <a:latin typeface="华文细黑" panose="02010600040101010101" pitchFamily="2" charset="-122"/>
                <a:ea typeface="华文细黑" panose="02010600040101010101" pitchFamily="2" charset="-122"/>
              </a:rPr>
              <a:t>YOUR TEXT </a:t>
            </a:r>
            <a:endParaRPr lang="zh-CN" altLang="en-US" sz="1867" dirty="0">
              <a:solidFill>
                <a:schemeClr val="bg1"/>
              </a:solidFill>
              <a:latin typeface="华文细黑" panose="02010600040101010101" pitchFamily="2" charset="-122"/>
              <a:ea typeface="华文细黑" panose="02010600040101010101" pitchFamily="2" charset="-122"/>
            </a:endParaRPr>
          </a:p>
        </p:txBody>
      </p:sp>
      <p:grpSp>
        <p:nvGrpSpPr>
          <p:cNvPr id="17" name="组合 16"/>
          <p:cNvGrpSpPr/>
          <p:nvPr/>
        </p:nvGrpSpPr>
        <p:grpSpPr>
          <a:xfrm>
            <a:off x="4488636" y="2075279"/>
            <a:ext cx="803153" cy="803156"/>
            <a:chOff x="3773191" y="3942522"/>
            <a:chExt cx="285411" cy="285412"/>
          </a:xfrm>
          <a:solidFill>
            <a:srgbClr val="22385C"/>
          </a:solidFill>
        </p:grpSpPr>
        <p:sp>
          <p:nvSpPr>
            <p:cNvPr id="21" name="Freeform 37"/>
            <p:cNvSpPr>
              <a:spLocks noEditPoints="1"/>
            </p:cNvSpPr>
            <p:nvPr/>
          </p:nvSpPr>
          <p:spPr bwMode="auto">
            <a:xfrm>
              <a:off x="3842052" y="3942522"/>
              <a:ext cx="216550" cy="216550"/>
            </a:xfrm>
            <a:custGeom>
              <a:avLst/>
              <a:gdLst>
                <a:gd name="T0" fmla="*/ 56 w 113"/>
                <a:gd name="T1" fmla="*/ 113 h 113"/>
                <a:gd name="T2" fmla="*/ 0 w 113"/>
                <a:gd name="T3" fmla="*/ 56 h 113"/>
                <a:gd name="T4" fmla="*/ 56 w 113"/>
                <a:gd name="T5" fmla="*/ 0 h 113"/>
                <a:gd name="T6" fmla="*/ 113 w 113"/>
                <a:gd name="T7" fmla="*/ 56 h 113"/>
                <a:gd name="T8" fmla="*/ 56 w 113"/>
                <a:gd name="T9" fmla="*/ 113 h 113"/>
                <a:gd name="T10" fmla="*/ 56 w 113"/>
                <a:gd name="T11" fmla="*/ 8 h 113"/>
                <a:gd name="T12" fmla="*/ 8 w 113"/>
                <a:gd name="T13" fmla="*/ 56 h 113"/>
                <a:gd name="T14" fmla="*/ 56 w 113"/>
                <a:gd name="T15" fmla="*/ 105 h 113"/>
                <a:gd name="T16" fmla="*/ 105 w 113"/>
                <a:gd name="T17" fmla="*/ 56 h 113"/>
                <a:gd name="T18" fmla="*/ 56 w 113"/>
                <a:gd name="T19" fmla="*/ 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13">
                  <a:moveTo>
                    <a:pt x="56" y="113"/>
                  </a:moveTo>
                  <a:cubicBezTo>
                    <a:pt x="25" y="113"/>
                    <a:pt x="0" y="88"/>
                    <a:pt x="0" y="56"/>
                  </a:cubicBezTo>
                  <a:cubicBezTo>
                    <a:pt x="0" y="25"/>
                    <a:pt x="25" y="0"/>
                    <a:pt x="56" y="0"/>
                  </a:cubicBezTo>
                  <a:cubicBezTo>
                    <a:pt x="88" y="0"/>
                    <a:pt x="113" y="25"/>
                    <a:pt x="113" y="56"/>
                  </a:cubicBezTo>
                  <a:cubicBezTo>
                    <a:pt x="113" y="88"/>
                    <a:pt x="88" y="113"/>
                    <a:pt x="56" y="113"/>
                  </a:cubicBezTo>
                  <a:close/>
                  <a:moveTo>
                    <a:pt x="56" y="8"/>
                  </a:moveTo>
                  <a:cubicBezTo>
                    <a:pt x="30" y="8"/>
                    <a:pt x="8" y="30"/>
                    <a:pt x="8" y="56"/>
                  </a:cubicBezTo>
                  <a:cubicBezTo>
                    <a:pt x="8" y="83"/>
                    <a:pt x="30" y="105"/>
                    <a:pt x="56" y="105"/>
                  </a:cubicBezTo>
                  <a:cubicBezTo>
                    <a:pt x="83" y="105"/>
                    <a:pt x="105" y="83"/>
                    <a:pt x="105" y="56"/>
                  </a:cubicBezTo>
                  <a:cubicBezTo>
                    <a:pt x="105" y="30"/>
                    <a:pt x="83" y="8"/>
                    <a:pt x="5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2" name="Freeform 38"/>
            <p:cNvSpPr>
              <a:spLocks noEditPoints="1"/>
            </p:cNvSpPr>
            <p:nvPr/>
          </p:nvSpPr>
          <p:spPr bwMode="auto">
            <a:xfrm>
              <a:off x="3773191" y="4109239"/>
              <a:ext cx="118695" cy="118695"/>
            </a:xfrm>
            <a:custGeom>
              <a:avLst/>
              <a:gdLst>
                <a:gd name="T0" fmla="*/ 23 w 62"/>
                <a:gd name="T1" fmla="*/ 62 h 62"/>
                <a:gd name="T2" fmla="*/ 8 w 62"/>
                <a:gd name="T3" fmla="*/ 54 h 62"/>
                <a:gd name="T4" fmla="*/ 0 w 62"/>
                <a:gd name="T5" fmla="*/ 39 h 62"/>
                <a:gd name="T6" fmla="*/ 0 w 62"/>
                <a:gd name="T7" fmla="*/ 36 h 62"/>
                <a:gd name="T8" fmla="*/ 1 w 62"/>
                <a:gd name="T9" fmla="*/ 34 h 62"/>
                <a:gd name="T10" fmla="*/ 34 w 62"/>
                <a:gd name="T11" fmla="*/ 1 h 62"/>
                <a:gd name="T12" fmla="*/ 37 w 62"/>
                <a:gd name="T13" fmla="*/ 0 h 62"/>
                <a:gd name="T14" fmla="*/ 40 w 62"/>
                <a:gd name="T15" fmla="*/ 2 h 62"/>
                <a:gd name="T16" fmla="*/ 47 w 62"/>
                <a:gd name="T17" fmla="*/ 15 h 62"/>
                <a:gd name="T18" fmla="*/ 60 w 62"/>
                <a:gd name="T19" fmla="*/ 22 h 62"/>
                <a:gd name="T20" fmla="*/ 62 w 62"/>
                <a:gd name="T21" fmla="*/ 25 h 62"/>
                <a:gd name="T22" fmla="*/ 61 w 62"/>
                <a:gd name="T23" fmla="*/ 28 h 62"/>
                <a:gd name="T24" fmla="*/ 28 w 62"/>
                <a:gd name="T25" fmla="*/ 61 h 62"/>
                <a:gd name="T26" fmla="*/ 26 w 62"/>
                <a:gd name="T27" fmla="*/ 62 h 62"/>
                <a:gd name="T28" fmla="*/ 23 w 62"/>
                <a:gd name="T29" fmla="*/ 62 h 62"/>
                <a:gd name="T30" fmla="*/ 23 w 62"/>
                <a:gd name="T31" fmla="*/ 56 h 62"/>
                <a:gd name="T32" fmla="*/ 23 w 62"/>
                <a:gd name="T33" fmla="*/ 58 h 62"/>
                <a:gd name="T34" fmla="*/ 23 w 62"/>
                <a:gd name="T35" fmla="*/ 56 h 62"/>
                <a:gd name="T36" fmla="*/ 8 w 62"/>
                <a:gd name="T37" fmla="*/ 39 h 62"/>
                <a:gd name="T38" fmla="*/ 14 w 62"/>
                <a:gd name="T39" fmla="*/ 48 h 62"/>
                <a:gd name="T40" fmla="*/ 23 w 62"/>
                <a:gd name="T41" fmla="*/ 54 h 62"/>
                <a:gd name="T42" fmla="*/ 23 w 62"/>
                <a:gd name="T43" fmla="*/ 54 h 62"/>
                <a:gd name="T44" fmla="*/ 51 w 62"/>
                <a:gd name="T45" fmla="*/ 26 h 62"/>
                <a:gd name="T46" fmla="*/ 42 w 62"/>
                <a:gd name="T47" fmla="*/ 21 h 62"/>
                <a:gd name="T48" fmla="*/ 41 w 62"/>
                <a:gd name="T49" fmla="*/ 20 h 62"/>
                <a:gd name="T50" fmla="*/ 36 w 62"/>
                <a:gd name="T51" fmla="*/ 11 h 62"/>
                <a:gd name="T52" fmla="*/ 8 w 62"/>
                <a:gd name="T53" fmla="*/ 39 h 62"/>
                <a:gd name="T54" fmla="*/ 8 w 62"/>
                <a:gd name="T55"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2" h="62">
                  <a:moveTo>
                    <a:pt x="23" y="62"/>
                  </a:moveTo>
                  <a:cubicBezTo>
                    <a:pt x="17" y="62"/>
                    <a:pt x="10" y="56"/>
                    <a:pt x="8" y="54"/>
                  </a:cubicBezTo>
                  <a:cubicBezTo>
                    <a:pt x="6" y="52"/>
                    <a:pt x="0" y="45"/>
                    <a:pt x="0" y="39"/>
                  </a:cubicBezTo>
                  <a:cubicBezTo>
                    <a:pt x="0" y="37"/>
                    <a:pt x="0" y="36"/>
                    <a:pt x="0" y="36"/>
                  </a:cubicBezTo>
                  <a:cubicBezTo>
                    <a:pt x="1" y="35"/>
                    <a:pt x="1" y="34"/>
                    <a:pt x="1" y="34"/>
                  </a:cubicBezTo>
                  <a:cubicBezTo>
                    <a:pt x="34" y="1"/>
                    <a:pt x="34" y="1"/>
                    <a:pt x="34" y="1"/>
                  </a:cubicBezTo>
                  <a:cubicBezTo>
                    <a:pt x="35" y="0"/>
                    <a:pt x="36" y="0"/>
                    <a:pt x="37" y="0"/>
                  </a:cubicBezTo>
                  <a:cubicBezTo>
                    <a:pt x="38" y="0"/>
                    <a:pt x="39" y="1"/>
                    <a:pt x="40" y="2"/>
                  </a:cubicBezTo>
                  <a:cubicBezTo>
                    <a:pt x="47" y="15"/>
                    <a:pt x="47" y="15"/>
                    <a:pt x="47" y="15"/>
                  </a:cubicBezTo>
                  <a:cubicBezTo>
                    <a:pt x="60" y="22"/>
                    <a:pt x="60" y="22"/>
                    <a:pt x="60" y="22"/>
                  </a:cubicBezTo>
                  <a:cubicBezTo>
                    <a:pt x="61" y="22"/>
                    <a:pt x="62" y="24"/>
                    <a:pt x="62" y="25"/>
                  </a:cubicBezTo>
                  <a:cubicBezTo>
                    <a:pt x="62" y="26"/>
                    <a:pt x="62" y="27"/>
                    <a:pt x="61" y="28"/>
                  </a:cubicBezTo>
                  <a:cubicBezTo>
                    <a:pt x="28" y="61"/>
                    <a:pt x="28" y="61"/>
                    <a:pt x="28" y="61"/>
                  </a:cubicBezTo>
                  <a:cubicBezTo>
                    <a:pt x="28" y="61"/>
                    <a:pt x="27" y="62"/>
                    <a:pt x="26" y="62"/>
                  </a:cubicBezTo>
                  <a:cubicBezTo>
                    <a:pt x="26" y="62"/>
                    <a:pt x="25" y="62"/>
                    <a:pt x="23" y="62"/>
                  </a:cubicBezTo>
                  <a:close/>
                  <a:moveTo>
                    <a:pt x="23" y="56"/>
                  </a:moveTo>
                  <a:cubicBezTo>
                    <a:pt x="23" y="58"/>
                    <a:pt x="23" y="58"/>
                    <a:pt x="23" y="58"/>
                  </a:cubicBezTo>
                  <a:lnTo>
                    <a:pt x="23" y="56"/>
                  </a:lnTo>
                  <a:close/>
                  <a:moveTo>
                    <a:pt x="8" y="39"/>
                  </a:moveTo>
                  <a:cubicBezTo>
                    <a:pt x="8" y="40"/>
                    <a:pt x="9" y="44"/>
                    <a:pt x="14" y="48"/>
                  </a:cubicBezTo>
                  <a:cubicBezTo>
                    <a:pt x="18" y="52"/>
                    <a:pt x="22" y="54"/>
                    <a:pt x="23" y="54"/>
                  </a:cubicBezTo>
                  <a:cubicBezTo>
                    <a:pt x="23" y="54"/>
                    <a:pt x="23" y="54"/>
                    <a:pt x="23" y="54"/>
                  </a:cubicBezTo>
                  <a:cubicBezTo>
                    <a:pt x="51" y="26"/>
                    <a:pt x="51" y="26"/>
                    <a:pt x="51" y="26"/>
                  </a:cubicBezTo>
                  <a:cubicBezTo>
                    <a:pt x="42" y="21"/>
                    <a:pt x="42" y="21"/>
                    <a:pt x="42" y="21"/>
                  </a:cubicBezTo>
                  <a:cubicBezTo>
                    <a:pt x="42" y="21"/>
                    <a:pt x="41" y="20"/>
                    <a:pt x="41" y="20"/>
                  </a:cubicBezTo>
                  <a:cubicBezTo>
                    <a:pt x="36" y="11"/>
                    <a:pt x="36" y="11"/>
                    <a:pt x="36" y="11"/>
                  </a:cubicBezTo>
                  <a:cubicBezTo>
                    <a:pt x="8" y="39"/>
                    <a:pt x="8" y="39"/>
                    <a:pt x="8" y="39"/>
                  </a:cubicBezTo>
                  <a:cubicBezTo>
                    <a:pt x="8" y="39"/>
                    <a:pt x="8" y="39"/>
                    <a:pt x="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3" name="Freeform 39"/>
            <p:cNvSpPr>
              <a:spLocks/>
            </p:cNvSpPr>
            <p:nvPr/>
          </p:nvSpPr>
          <p:spPr bwMode="auto">
            <a:xfrm>
              <a:off x="3910913" y="4045814"/>
              <a:ext cx="78828" cy="8155"/>
            </a:xfrm>
            <a:custGeom>
              <a:avLst/>
              <a:gdLst>
                <a:gd name="T0" fmla="*/ 39 w 41"/>
                <a:gd name="T1" fmla="*/ 4 h 4"/>
                <a:gd name="T2" fmla="*/ 2 w 41"/>
                <a:gd name="T3" fmla="*/ 4 h 4"/>
                <a:gd name="T4" fmla="*/ 0 w 41"/>
                <a:gd name="T5" fmla="*/ 2 h 4"/>
                <a:gd name="T6" fmla="*/ 2 w 41"/>
                <a:gd name="T7" fmla="*/ 0 h 4"/>
                <a:gd name="T8" fmla="*/ 39 w 41"/>
                <a:gd name="T9" fmla="*/ 0 h 4"/>
                <a:gd name="T10" fmla="*/ 41 w 41"/>
                <a:gd name="T11" fmla="*/ 2 h 4"/>
                <a:gd name="T12" fmla="*/ 39 w 4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39" y="4"/>
                  </a:moveTo>
                  <a:cubicBezTo>
                    <a:pt x="2" y="4"/>
                    <a:pt x="2" y="4"/>
                    <a:pt x="2" y="4"/>
                  </a:cubicBezTo>
                  <a:cubicBezTo>
                    <a:pt x="1" y="4"/>
                    <a:pt x="0" y="4"/>
                    <a:pt x="0" y="2"/>
                  </a:cubicBezTo>
                  <a:cubicBezTo>
                    <a:pt x="0" y="1"/>
                    <a:pt x="1" y="0"/>
                    <a:pt x="2" y="0"/>
                  </a:cubicBezTo>
                  <a:cubicBezTo>
                    <a:pt x="39" y="0"/>
                    <a:pt x="39" y="0"/>
                    <a:pt x="39" y="0"/>
                  </a:cubicBezTo>
                  <a:cubicBezTo>
                    <a:pt x="40" y="0"/>
                    <a:pt x="41" y="1"/>
                    <a:pt x="41" y="2"/>
                  </a:cubicBezTo>
                  <a:cubicBezTo>
                    <a:pt x="41" y="4"/>
                    <a:pt x="40" y="4"/>
                    <a:pt x="3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grpSp>
      <p:grpSp>
        <p:nvGrpSpPr>
          <p:cNvPr id="24" name="组合 23"/>
          <p:cNvGrpSpPr/>
          <p:nvPr/>
        </p:nvGrpSpPr>
        <p:grpSpPr>
          <a:xfrm>
            <a:off x="2135272" y="2052248"/>
            <a:ext cx="727517" cy="768085"/>
            <a:chOff x="2503488" y="3219451"/>
            <a:chExt cx="427037" cy="450850"/>
          </a:xfrm>
          <a:solidFill>
            <a:srgbClr val="22385C"/>
          </a:solidFill>
        </p:grpSpPr>
        <p:sp>
          <p:nvSpPr>
            <p:cNvPr id="25" name="Freeform 49"/>
            <p:cNvSpPr>
              <a:spLocks noEditPoints="1"/>
            </p:cNvSpPr>
            <p:nvPr/>
          </p:nvSpPr>
          <p:spPr bwMode="auto">
            <a:xfrm>
              <a:off x="2649538" y="3219451"/>
              <a:ext cx="134938" cy="134938"/>
            </a:xfrm>
            <a:custGeom>
              <a:avLst/>
              <a:gdLst>
                <a:gd name="T0" fmla="*/ 18 w 36"/>
                <a:gd name="T1" fmla="*/ 36 h 36"/>
                <a:gd name="T2" fmla="*/ 36 w 36"/>
                <a:gd name="T3" fmla="*/ 18 h 36"/>
                <a:gd name="T4" fmla="*/ 18 w 36"/>
                <a:gd name="T5" fmla="*/ 0 h 36"/>
                <a:gd name="T6" fmla="*/ 0 w 36"/>
                <a:gd name="T7" fmla="*/ 18 h 36"/>
                <a:gd name="T8" fmla="*/ 18 w 36"/>
                <a:gd name="T9" fmla="*/ 36 h 36"/>
                <a:gd name="T10" fmla="*/ 18 w 36"/>
                <a:gd name="T11" fmla="*/ 6 h 36"/>
                <a:gd name="T12" fmla="*/ 30 w 36"/>
                <a:gd name="T13" fmla="*/ 18 h 36"/>
                <a:gd name="T14" fmla="*/ 18 w 36"/>
                <a:gd name="T15" fmla="*/ 30 h 36"/>
                <a:gd name="T16" fmla="*/ 6 w 36"/>
                <a:gd name="T17" fmla="*/ 18 h 36"/>
                <a:gd name="T18" fmla="*/ 18 w 36"/>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28" y="36"/>
                    <a:pt x="36" y="28"/>
                    <a:pt x="36" y="18"/>
                  </a:cubicBezTo>
                  <a:cubicBezTo>
                    <a:pt x="36" y="8"/>
                    <a:pt x="28" y="0"/>
                    <a:pt x="18" y="0"/>
                  </a:cubicBezTo>
                  <a:cubicBezTo>
                    <a:pt x="8" y="0"/>
                    <a:pt x="0" y="8"/>
                    <a:pt x="0" y="18"/>
                  </a:cubicBezTo>
                  <a:cubicBezTo>
                    <a:pt x="0" y="28"/>
                    <a:pt x="8" y="36"/>
                    <a:pt x="18" y="36"/>
                  </a:cubicBezTo>
                  <a:close/>
                  <a:moveTo>
                    <a:pt x="18" y="6"/>
                  </a:moveTo>
                  <a:cubicBezTo>
                    <a:pt x="25" y="6"/>
                    <a:pt x="30" y="11"/>
                    <a:pt x="30" y="18"/>
                  </a:cubicBezTo>
                  <a:cubicBezTo>
                    <a:pt x="30" y="25"/>
                    <a:pt x="25" y="30"/>
                    <a:pt x="18" y="30"/>
                  </a:cubicBezTo>
                  <a:cubicBezTo>
                    <a:pt x="11" y="30"/>
                    <a:pt x="6" y="25"/>
                    <a:pt x="6" y="18"/>
                  </a:cubicBezTo>
                  <a:cubicBezTo>
                    <a:pt x="6" y="11"/>
                    <a:pt x="11" y="6"/>
                    <a:pt x="1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6" name="Freeform 50"/>
            <p:cNvSpPr>
              <a:spLocks noEditPoints="1"/>
            </p:cNvSpPr>
            <p:nvPr/>
          </p:nvSpPr>
          <p:spPr bwMode="auto">
            <a:xfrm>
              <a:off x="2627313" y="3376613"/>
              <a:ext cx="179388" cy="293688"/>
            </a:xfrm>
            <a:custGeom>
              <a:avLst/>
              <a:gdLst>
                <a:gd name="T0" fmla="*/ 36 w 48"/>
                <a:gd name="T1" fmla="*/ 0 h 78"/>
                <a:gd name="T2" fmla="*/ 12 w 48"/>
                <a:gd name="T3" fmla="*/ 0 h 78"/>
                <a:gd name="T4" fmla="*/ 6 w 48"/>
                <a:gd name="T5" fmla="*/ 5 h 78"/>
                <a:gd name="T6" fmla="*/ 0 w 48"/>
                <a:gd name="T7" fmla="*/ 38 h 78"/>
                <a:gd name="T8" fmla="*/ 1 w 48"/>
                <a:gd name="T9" fmla="*/ 43 h 78"/>
                <a:gd name="T10" fmla="*/ 6 w 48"/>
                <a:gd name="T11" fmla="*/ 45 h 78"/>
                <a:gd name="T12" fmla="*/ 10 w 48"/>
                <a:gd name="T13" fmla="*/ 45 h 78"/>
                <a:gd name="T14" fmla="*/ 12 w 48"/>
                <a:gd name="T15" fmla="*/ 72 h 78"/>
                <a:gd name="T16" fmla="*/ 18 w 48"/>
                <a:gd name="T17" fmla="*/ 78 h 78"/>
                <a:gd name="T18" fmla="*/ 30 w 48"/>
                <a:gd name="T19" fmla="*/ 78 h 78"/>
                <a:gd name="T20" fmla="*/ 36 w 48"/>
                <a:gd name="T21" fmla="*/ 72 h 78"/>
                <a:gd name="T22" fmla="*/ 38 w 48"/>
                <a:gd name="T23" fmla="*/ 45 h 78"/>
                <a:gd name="T24" fmla="*/ 42 w 48"/>
                <a:gd name="T25" fmla="*/ 45 h 78"/>
                <a:gd name="T26" fmla="*/ 47 w 48"/>
                <a:gd name="T27" fmla="*/ 43 h 78"/>
                <a:gd name="T28" fmla="*/ 48 w 48"/>
                <a:gd name="T29" fmla="*/ 38 h 78"/>
                <a:gd name="T30" fmla="*/ 42 w 48"/>
                <a:gd name="T31" fmla="*/ 5 h 78"/>
                <a:gd name="T32" fmla="*/ 36 w 48"/>
                <a:gd name="T33" fmla="*/ 0 h 78"/>
                <a:gd name="T34" fmla="*/ 33 w 48"/>
                <a:gd name="T35" fmla="*/ 39 h 78"/>
                <a:gd name="T36" fmla="*/ 30 w 48"/>
                <a:gd name="T37" fmla="*/ 72 h 78"/>
                <a:gd name="T38" fmla="*/ 18 w 48"/>
                <a:gd name="T39" fmla="*/ 72 h 78"/>
                <a:gd name="T40" fmla="*/ 15 w 48"/>
                <a:gd name="T41" fmla="*/ 39 h 78"/>
                <a:gd name="T42" fmla="*/ 6 w 48"/>
                <a:gd name="T43" fmla="*/ 39 h 78"/>
                <a:gd name="T44" fmla="*/ 12 w 48"/>
                <a:gd name="T45" fmla="*/ 6 h 78"/>
                <a:gd name="T46" fmla="*/ 21 w 48"/>
                <a:gd name="T47" fmla="*/ 6 h 78"/>
                <a:gd name="T48" fmla="*/ 21 w 48"/>
                <a:gd name="T49" fmla="*/ 24 h 78"/>
                <a:gd name="T50" fmla="*/ 24 w 48"/>
                <a:gd name="T51" fmla="*/ 27 h 78"/>
                <a:gd name="T52" fmla="*/ 27 w 48"/>
                <a:gd name="T53" fmla="*/ 24 h 78"/>
                <a:gd name="T54" fmla="*/ 27 w 48"/>
                <a:gd name="T55" fmla="*/ 6 h 78"/>
                <a:gd name="T56" fmla="*/ 36 w 48"/>
                <a:gd name="T57" fmla="*/ 6 h 78"/>
                <a:gd name="T58" fmla="*/ 42 w 48"/>
                <a:gd name="T59" fmla="*/ 39 h 78"/>
                <a:gd name="T60" fmla="*/ 33 w 48"/>
                <a:gd name="T61"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78">
                  <a:moveTo>
                    <a:pt x="36" y="0"/>
                  </a:moveTo>
                  <a:cubicBezTo>
                    <a:pt x="12" y="0"/>
                    <a:pt x="12" y="0"/>
                    <a:pt x="12" y="0"/>
                  </a:cubicBezTo>
                  <a:cubicBezTo>
                    <a:pt x="9" y="0"/>
                    <a:pt x="7" y="2"/>
                    <a:pt x="6" y="5"/>
                  </a:cubicBezTo>
                  <a:cubicBezTo>
                    <a:pt x="0" y="38"/>
                    <a:pt x="0" y="38"/>
                    <a:pt x="0" y="38"/>
                  </a:cubicBezTo>
                  <a:cubicBezTo>
                    <a:pt x="0" y="40"/>
                    <a:pt x="0" y="41"/>
                    <a:pt x="1" y="43"/>
                  </a:cubicBezTo>
                  <a:cubicBezTo>
                    <a:pt x="3" y="44"/>
                    <a:pt x="4" y="45"/>
                    <a:pt x="6" y="45"/>
                  </a:cubicBezTo>
                  <a:cubicBezTo>
                    <a:pt x="10" y="45"/>
                    <a:pt x="10" y="45"/>
                    <a:pt x="10" y="45"/>
                  </a:cubicBezTo>
                  <a:cubicBezTo>
                    <a:pt x="12" y="72"/>
                    <a:pt x="12" y="72"/>
                    <a:pt x="12" y="72"/>
                  </a:cubicBezTo>
                  <a:cubicBezTo>
                    <a:pt x="12" y="76"/>
                    <a:pt x="15" y="78"/>
                    <a:pt x="18" y="78"/>
                  </a:cubicBezTo>
                  <a:cubicBezTo>
                    <a:pt x="30" y="78"/>
                    <a:pt x="30" y="78"/>
                    <a:pt x="30" y="78"/>
                  </a:cubicBezTo>
                  <a:cubicBezTo>
                    <a:pt x="33" y="78"/>
                    <a:pt x="36" y="76"/>
                    <a:pt x="36" y="72"/>
                  </a:cubicBezTo>
                  <a:cubicBezTo>
                    <a:pt x="38" y="45"/>
                    <a:pt x="38" y="45"/>
                    <a:pt x="38" y="45"/>
                  </a:cubicBezTo>
                  <a:cubicBezTo>
                    <a:pt x="42" y="45"/>
                    <a:pt x="42" y="45"/>
                    <a:pt x="42" y="45"/>
                  </a:cubicBezTo>
                  <a:cubicBezTo>
                    <a:pt x="44" y="45"/>
                    <a:pt x="45" y="44"/>
                    <a:pt x="47" y="43"/>
                  </a:cubicBezTo>
                  <a:cubicBezTo>
                    <a:pt x="48" y="41"/>
                    <a:pt x="48" y="40"/>
                    <a:pt x="48" y="38"/>
                  </a:cubicBezTo>
                  <a:cubicBezTo>
                    <a:pt x="42" y="5"/>
                    <a:pt x="42" y="5"/>
                    <a:pt x="42" y="5"/>
                  </a:cubicBezTo>
                  <a:cubicBezTo>
                    <a:pt x="41" y="2"/>
                    <a:pt x="39" y="0"/>
                    <a:pt x="36" y="0"/>
                  </a:cubicBezTo>
                  <a:close/>
                  <a:moveTo>
                    <a:pt x="33" y="39"/>
                  </a:moveTo>
                  <a:cubicBezTo>
                    <a:pt x="30" y="72"/>
                    <a:pt x="30" y="72"/>
                    <a:pt x="30" y="72"/>
                  </a:cubicBezTo>
                  <a:cubicBezTo>
                    <a:pt x="18" y="72"/>
                    <a:pt x="18" y="72"/>
                    <a:pt x="18" y="72"/>
                  </a:cubicBezTo>
                  <a:cubicBezTo>
                    <a:pt x="15" y="39"/>
                    <a:pt x="15" y="39"/>
                    <a:pt x="15" y="39"/>
                  </a:cubicBezTo>
                  <a:cubicBezTo>
                    <a:pt x="6" y="39"/>
                    <a:pt x="6" y="39"/>
                    <a:pt x="6" y="39"/>
                  </a:cubicBezTo>
                  <a:cubicBezTo>
                    <a:pt x="12" y="6"/>
                    <a:pt x="12" y="6"/>
                    <a:pt x="12" y="6"/>
                  </a:cubicBezTo>
                  <a:cubicBezTo>
                    <a:pt x="21" y="6"/>
                    <a:pt x="21" y="6"/>
                    <a:pt x="21" y="6"/>
                  </a:cubicBezTo>
                  <a:cubicBezTo>
                    <a:pt x="21" y="24"/>
                    <a:pt x="21" y="24"/>
                    <a:pt x="21" y="24"/>
                  </a:cubicBezTo>
                  <a:cubicBezTo>
                    <a:pt x="21" y="26"/>
                    <a:pt x="22" y="27"/>
                    <a:pt x="24" y="27"/>
                  </a:cubicBezTo>
                  <a:cubicBezTo>
                    <a:pt x="26" y="27"/>
                    <a:pt x="27" y="26"/>
                    <a:pt x="27" y="24"/>
                  </a:cubicBezTo>
                  <a:cubicBezTo>
                    <a:pt x="27" y="6"/>
                    <a:pt x="27" y="6"/>
                    <a:pt x="27" y="6"/>
                  </a:cubicBezTo>
                  <a:cubicBezTo>
                    <a:pt x="36" y="6"/>
                    <a:pt x="36" y="6"/>
                    <a:pt x="36" y="6"/>
                  </a:cubicBezTo>
                  <a:cubicBezTo>
                    <a:pt x="42" y="39"/>
                    <a:pt x="42" y="39"/>
                    <a:pt x="42" y="39"/>
                  </a:cubicBezTo>
                  <a:lnTo>
                    <a:pt x="33"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7" name="Freeform 51"/>
            <p:cNvSpPr>
              <a:spLocks noEditPoints="1"/>
            </p:cNvSpPr>
            <p:nvPr/>
          </p:nvSpPr>
          <p:spPr bwMode="auto">
            <a:xfrm>
              <a:off x="2803525" y="3241676"/>
              <a:ext cx="107950" cy="109538"/>
            </a:xfrm>
            <a:custGeom>
              <a:avLst/>
              <a:gdLst>
                <a:gd name="T0" fmla="*/ 14 w 29"/>
                <a:gd name="T1" fmla="*/ 29 h 29"/>
                <a:gd name="T2" fmla="*/ 29 w 29"/>
                <a:gd name="T3" fmla="*/ 14 h 29"/>
                <a:gd name="T4" fmla="*/ 14 w 29"/>
                <a:gd name="T5" fmla="*/ 0 h 29"/>
                <a:gd name="T6" fmla="*/ 0 w 29"/>
                <a:gd name="T7" fmla="*/ 14 h 29"/>
                <a:gd name="T8" fmla="*/ 14 w 29"/>
                <a:gd name="T9" fmla="*/ 29 h 29"/>
                <a:gd name="T10" fmla="*/ 14 w 29"/>
                <a:gd name="T11" fmla="*/ 5 h 29"/>
                <a:gd name="T12" fmla="*/ 24 w 29"/>
                <a:gd name="T13" fmla="*/ 14 h 29"/>
                <a:gd name="T14" fmla="*/ 14 w 29"/>
                <a:gd name="T15" fmla="*/ 24 h 29"/>
                <a:gd name="T16" fmla="*/ 5 w 29"/>
                <a:gd name="T17" fmla="*/ 14 h 29"/>
                <a:gd name="T18" fmla="*/ 14 w 29"/>
                <a:gd name="T1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4" y="29"/>
                  </a:moveTo>
                  <a:cubicBezTo>
                    <a:pt x="22" y="29"/>
                    <a:pt x="29" y="22"/>
                    <a:pt x="29" y="14"/>
                  </a:cubicBezTo>
                  <a:cubicBezTo>
                    <a:pt x="29" y="6"/>
                    <a:pt x="22" y="0"/>
                    <a:pt x="14" y="0"/>
                  </a:cubicBezTo>
                  <a:cubicBezTo>
                    <a:pt x="6" y="0"/>
                    <a:pt x="0" y="6"/>
                    <a:pt x="0" y="14"/>
                  </a:cubicBezTo>
                  <a:cubicBezTo>
                    <a:pt x="0" y="22"/>
                    <a:pt x="6" y="29"/>
                    <a:pt x="14" y="29"/>
                  </a:cubicBezTo>
                  <a:close/>
                  <a:moveTo>
                    <a:pt x="14" y="5"/>
                  </a:moveTo>
                  <a:cubicBezTo>
                    <a:pt x="19" y="5"/>
                    <a:pt x="24" y="9"/>
                    <a:pt x="24" y="14"/>
                  </a:cubicBezTo>
                  <a:cubicBezTo>
                    <a:pt x="24" y="20"/>
                    <a:pt x="19" y="24"/>
                    <a:pt x="14" y="24"/>
                  </a:cubicBezTo>
                  <a:cubicBezTo>
                    <a:pt x="9" y="24"/>
                    <a:pt x="5" y="20"/>
                    <a:pt x="5" y="14"/>
                  </a:cubicBezTo>
                  <a:cubicBezTo>
                    <a:pt x="5" y="9"/>
                    <a:pt x="9" y="5"/>
                    <a:pt x="1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8" name="Freeform 52"/>
            <p:cNvSpPr>
              <a:spLocks/>
            </p:cNvSpPr>
            <p:nvPr/>
          </p:nvSpPr>
          <p:spPr bwMode="auto">
            <a:xfrm>
              <a:off x="2803525" y="3368676"/>
              <a:ext cx="127000" cy="233363"/>
            </a:xfrm>
            <a:custGeom>
              <a:avLst/>
              <a:gdLst>
                <a:gd name="T0" fmla="*/ 29 w 34"/>
                <a:gd name="T1" fmla="*/ 4 h 62"/>
                <a:gd name="T2" fmla="*/ 24 w 34"/>
                <a:gd name="T3" fmla="*/ 0 h 62"/>
                <a:gd name="T4" fmla="*/ 5 w 34"/>
                <a:gd name="T5" fmla="*/ 0 h 62"/>
                <a:gd name="T6" fmla="*/ 0 w 34"/>
                <a:gd name="T7" fmla="*/ 3 h 62"/>
                <a:gd name="T8" fmla="*/ 1 w 34"/>
                <a:gd name="T9" fmla="*/ 6 h 62"/>
                <a:gd name="T10" fmla="*/ 3 w 34"/>
                <a:gd name="T11" fmla="*/ 16 h 62"/>
                <a:gd name="T12" fmla="*/ 5 w 34"/>
                <a:gd name="T13" fmla="*/ 4 h 62"/>
                <a:gd name="T14" fmla="*/ 12 w 34"/>
                <a:gd name="T15" fmla="*/ 4 h 62"/>
                <a:gd name="T16" fmla="*/ 12 w 34"/>
                <a:gd name="T17" fmla="*/ 19 h 62"/>
                <a:gd name="T18" fmla="*/ 14 w 34"/>
                <a:gd name="T19" fmla="*/ 21 h 62"/>
                <a:gd name="T20" fmla="*/ 17 w 34"/>
                <a:gd name="T21" fmla="*/ 19 h 62"/>
                <a:gd name="T22" fmla="*/ 17 w 34"/>
                <a:gd name="T23" fmla="*/ 4 h 62"/>
                <a:gd name="T24" fmla="*/ 24 w 34"/>
                <a:gd name="T25" fmla="*/ 4 h 62"/>
                <a:gd name="T26" fmla="*/ 29 w 34"/>
                <a:gd name="T27" fmla="*/ 31 h 62"/>
                <a:gd name="T28" fmla="*/ 21 w 34"/>
                <a:gd name="T29" fmla="*/ 31 h 62"/>
                <a:gd name="T30" fmla="*/ 19 w 34"/>
                <a:gd name="T31" fmla="*/ 57 h 62"/>
                <a:gd name="T32" fmla="*/ 9 w 34"/>
                <a:gd name="T33" fmla="*/ 57 h 62"/>
                <a:gd name="T34" fmla="*/ 7 w 34"/>
                <a:gd name="T35" fmla="*/ 44 h 62"/>
                <a:gd name="T36" fmla="*/ 3 w 34"/>
                <a:gd name="T37" fmla="*/ 50 h 62"/>
                <a:gd name="T38" fmla="*/ 5 w 34"/>
                <a:gd name="T39" fmla="*/ 58 h 62"/>
                <a:gd name="T40" fmla="*/ 9 w 34"/>
                <a:gd name="T41" fmla="*/ 62 h 62"/>
                <a:gd name="T42" fmla="*/ 19 w 34"/>
                <a:gd name="T43" fmla="*/ 62 h 62"/>
                <a:gd name="T44" fmla="*/ 24 w 34"/>
                <a:gd name="T45" fmla="*/ 58 h 62"/>
                <a:gd name="T46" fmla="*/ 26 w 34"/>
                <a:gd name="T47" fmla="*/ 36 h 62"/>
                <a:gd name="T48" fmla="*/ 29 w 34"/>
                <a:gd name="T49" fmla="*/ 36 h 62"/>
                <a:gd name="T50" fmla="*/ 32 w 34"/>
                <a:gd name="T51" fmla="*/ 34 h 62"/>
                <a:gd name="T52" fmla="*/ 33 w 34"/>
                <a:gd name="T53" fmla="*/ 30 h 62"/>
                <a:gd name="T54" fmla="*/ 29 w 34"/>
                <a:gd name="T55"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62">
                  <a:moveTo>
                    <a:pt x="29" y="4"/>
                  </a:moveTo>
                  <a:cubicBezTo>
                    <a:pt x="28" y="1"/>
                    <a:pt x="26" y="0"/>
                    <a:pt x="24" y="0"/>
                  </a:cubicBezTo>
                  <a:cubicBezTo>
                    <a:pt x="5" y="0"/>
                    <a:pt x="5" y="0"/>
                    <a:pt x="5" y="0"/>
                  </a:cubicBezTo>
                  <a:cubicBezTo>
                    <a:pt x="2" y="0"/>
                    <a:pt x="1" y="1"/>
                    <a:pt x="0" y="3"/>
                  </a:cubicBezTo>
                  <a:cubicBezTo>
                    <a:pt x="0" y="4"/>
                    <a:pt x="1" y="5"/>
                    <a:pt x="1" y="6"/>
                  </a:cubicBezTo>
                  <a:cubicBezTo>
                    <a:pt x="3" y="16"/>
                    <a:pt x="3" y="16"/>
                    <a:pt x="3" y="16"/>
                  </a:cubicBezTo>
                  <a:cubicBezTo>
                    <a:pt x="5" y="4"/>
                    <a:pt x="5" y="4"/>
                    <a:pt x="5" y="4"/>
                  </a:cubicBezTo>
                  <a:cubicBezTo>
                    <a:pt x="12" y="4"/>
                    <a:pt x="12" y="4"/>
                    <a:pt x="12" y="4"/>
                  </a:cubicBezTo>
                  <a:cubicBezTo>
                    <a:pt x="12" y="19"/>
                    <a:pt x="12" y="19"/>
                    <a:pt x="12" y="19"/>
                  </a:cubicBezTo>
                  <a:cubicBezTo>
                    <a:pt x="12" y="20"/>
                    <a:pt x="13" y="21"/>
                    <a:pt x="14" y="21"/>
                  </a:cubicBezTo>
                  <a:cubicBezTo>
                    <a:pt x="16" y="21"/>
                    <a:pt x="17" y="20"/>
                    <a:pt x="17" y="19"/>
                  </a:cubicBezTo>
                  <a:cubicBezTo>
                    <a:pt x="17" y="4"/>
                    <a:pt x="17" y="4"/>
                    <a:pt x="17" y="4"/>
                  </a:cubicBezTo>
                  <a:cubicBezTo>
                    <a:pt x="24" y="4"/>
                    <a:pt x="24" y="4"/>
                    <a:pt x="24" y="4"/>
                  </a:cubicBezTo>
                  <a:cubicBezTo>
                    <a:pt x="29" y="31"/>
                    <a:pt x="29" y="31"/>
                    <a:pt x="29" y="31"/>
                  </a:cubicBezTo>
                  <a:cubicBezTo>
                    <a:pt x="21" y="31"/>
                    <a:pt x="21" y="31"/>
                    <a:pt x="21" y="31"/>
                  </a:cubicBezTo>
                  <a:cubicBezTo>
                    <a:pt x="19" y="57"/>
                    <a:pt x="19" y="57"/>
                    <a:pt x="19" y="57"/>
                  </a:cubicBezTo>
                  <a:cubicBezTo>
                    <a:pt x="9" y="57"/>
                    <a:pt x="9" y="57"/>
                    <a:pt x="9" y="57"/>
                  </a:cubicBezTo>
                  <a:cubicBezTo>
                    <a:pt x="7" y="44"/>
                    <a:pt x="7" y="44"/>
                    <a:pt x="7" y="44"/>
                  </a:cubicBezTo>
                  <a:cubicBezTo>
                    <a:pt x="3" y="50"/>
                    <a:pt x="3" y="50"/>
                    <a:pt x="3" y="50"/>
                  </a:cubicBezTo>
                  <a:cubicBezTo>
                    <a:pt x="5" y="58"/>
                    <a:pt x="5" y="58"/>
                    <a:pt x="5" y="58"/>
                  </a:cubicBezTo>
                  <a:cubicBezTo>
                    <a:pt x="5" y="60"/>
                    <a:pt x="7" y="62"/>
                    <a:pt x="9" y="62"/>
                  </a:cubicBezTo>
                  <a:cubicBezTo>
                    <a:pt x="19" y="62"/>
                    <a:pt x="19" y="62"/>
                    <a:pt x="19" y="62"/>
                  </a:cubicBezTo>
                  <a:cubicBezTo>
                    <a:pt x="22" y="62"/>
                    <a:pt x="24" y="60"/>
                    <a:pt x="24" y="58"/>
                  </a:cubicBezTo>
                  <a:cubicBezTo>
                    <a:pt x="26" y="36"/>
                    <a:pt x="26" y="36"/>
                    <a:pt x="26" y="36"/>
                  </a:cubicBezTo>
                  <a:cubicBezTo>
                    <a:pt x="29" y="36"/>
                    <a:pt x="29" y="36"/>
                    <a:pt x="29" y="36"/>
                  </a:cubicBezTo>
                  <a:cubicBezTo>
                    <a:pt x="30" y="36"/>
                    <a:pt x="31" y="35"/>
                    <a:pt x="32" y="34"/>
                  </a:cubicBezTo>
                  <a:cubicBezTo>
                    <a:pt x="33" y="33"/>
                    <a:pt x="34" y="31"/>
                    <a:pt x="33" y="30"/>
                  </a:cubicBezTo>
                  <a:lnTo>
                    <a:pt x="29"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29" name="Freeform 53"/>
            <p:cNvSpPr>
              <a:spLocks noEditPoints="1"/>
            </p:cNvSpPr>
            <p:nvPr/>
          </p:nvSpPr>
          <p:spPr bwMode="auto">
            <a:xfrm>
              <a:off x="2522538" y="3241676"/>
              <a:ext cx="107950" cy="109538"/>
            </a:xfrm>
            <a:custGeom>
              <a:avLst/>
              <a:gdLst>
                <a:gd name="T0" fmla="*/ 15 w 29"/>
                <a:gd name="T1" fmla="*/ 29 h 29"/>
                <a:gd name="T2" fmla="*/ 29 w 29"/>
                <a:gd name="T3" fmla="*/ 14 h 29"/>
                <a:gd name="T4" fmla="*/ 15 w 29"/>
                <a:gd name="T5" fmla="*/ 0 h 29"/>
                <a:gd name="T6" fmla="*/ 0 w 29"/>
                <a:gd name="T7" fmla="*/ 14 h 29"/>
                <a:gd name="T8" fmla="*/ 15 w 29"/>
                <a:gd name="T9" fmla="*/ 29 h 29"/>
                <a:gd name="T10" fmla="*/ 15 w 29"/>
                <a:gd name="T11" fmla="*/ 5 h 29"/>
                <a:gd name="T12" fmla="*/ 24 w 29"/>
                <a:gd name="T13" fmla="*/ 14 h 29"/>
                <a:gd name="T14" fmla="*/ 15 w 29"/>
                <a:gd name="T15" fmla="*/ 24 h 29"/>
                <a:gd name="T16" fmla="*/ 5 w 29"/>
                <a:gd name="T17" fmla="*/ 14 h 29"/>
                <a:gd name="T18" fmla="*/ 15 w 29"/>
                <a:gd name="T1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15" y="29"/>
                  </a:moveTo>
                  <a:cubicBezTo>
                    <a:pt x="23" y="29"/>
                    <a:pt x="29" y="22"/>
                    <a:pt x="29" y="14"/>
                  </a:cubicBezTo>
                  <a:cubicBezTo>
                    <a:pt x="29" y="6"/>
                    <a:pt x="23" y="0"/>
                    <a:pt x="15" y="0"/>
                  </a:cubicBezTo>
                  <a:cubicBezTo>
                    <a:pt x="7" y="0"/>
                    <a:pt x="0" y="6"/>
                    <a:pt x="0" y="14"/>
                  </a:cubicBezTo>
                  <a:cubicBezTo>
                    <a:pt x="0" y="22"/>
                    <a:pt x="7" y="29"/>
                    <a:pt x="15" y="29"/>
                  </a:cubicBezTo>
                  <a:close/>
                  <a:moveTo>
                    <a:pt x="15" y="5"/>
                  </a:moveTo>
                  <a:cubicBezTo>
                    <a:pt x="20" y="5"/>
                    <a:pt x="24" y="9"/>
                    <a:pt x="24" y="14"/>
                  </a:cubicBezTo>
                  <a:cubicBezTo>
                    <a:pt x="24" y="20"/>
                    <a:pt x="20" y="24"/>
                    <a:pt x="15" y="24"/>
                  </a:cubicBezTo>
                  <a:cubicBezTo>
                    <a:pt x="10" y="24"/>
                    <a:pt x="5" y="20"/>
                    <a:pt x="5" y="14"/>
                  </a:cubicBezTo>
                  <a:cubicBezTo>
                    <a:pt x="5" y="9"/>
                    <a:pt x="10" y="5"/>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30" name="Freeform 54"/>
            <p:cNvSpPr>
              <a:spLocks/>
            </p:cNvSpPr>
            <p:nvPr/>
          </p:nvSpPr>
          <p:spPr bwMode="auto">
            <a:xfrm>
              <a:off x="2503488" y="3368676"/>
              <a:ext cx="127000" cy="233363"/>
            </a:xfrm>
            <a:custGeom>
              <a:avLst/>
              <a:gdLst>
                <a:gd name="T0" fmla="*/ 20 w 34"/>
                <a:gd name="T1" fmla="*/ 21 h 62"/>
                <a:gd name="T2" fmla="*/ 22 w 34"/>
                <a:gd name="T3" fmla="*/ 19 h 62"/>
                <a:gd name="T4" fmla="*/ 22 w 34"/>
                <a:gd name="T5" fmla="*/ 4 h 62"/>
                <a:gd name="T6" fmla="*/ 29 w 34"/>
                <a:gd name="T7" fmla="*/ 4 h 62"/>
                <a:gd name="T8" fmla="*/ 31 w 34"/>
                <a:gd name="T9" fmla="*/ 16 h 62"/>
                <a:gd name="T10" fmla="*/ 33 w 34"/>
                <a:gd name="T11" fmla="*/ 6 h 62"/>
                <a:gd name="T12" fmla="*/ 34 w 34"/>
                <a:gd name="T13" fmla="*/ 3 h 62"/>
                <a:gd name="T14" fmla="*/ 29 w 34"/>
                <a:gd name="T15" fmla="*/ 0 h 62"/>
                <a:gd name="T16" fmla="*/ 10 w 34"/>
                <a:gd name="T17" fmla="*/ 0 h 62"/>
                <a:gd name="T18" fmla="*/ 5 w 34"/>
                <a:gd name="T19" fmla="*/ 4 h 62"/>
                <a:gd name="T20" fmla="*/ 1 w 34"/>
                <a:gd name="T21" fmla="*/ 30 h 62"/>
                <a:gd name="T22" fmla="*/ 2 w 34"/>
                <a:gd name="T23" fmla="*/ 34 h 62"/>
                <a:gd name="T24" fmla="*/ 5 w 34"/>
                <a:gd name="T25" fmla="*/ 36 h 62"/>
                <a:gd name="T26" fmla="*/ 8 w 34"/>
                <a:gd name="T27" fmla="*/ 36 h 62"/>
                <a:gd name="T28" fmla="*/ 10 w 34"/>
                <a:gd name="T29" fmla="*/ 58 h 62"/>
                <a:gd name="T30" fmla="*/ 15 w 34"/>
                <a:gd name="T31" fmla="*/ 62 h 62"/>
                <a:gd name="T32" fmla="*/ 25 w 34"/>
                <a:gd name="T33" fmla="*/ 62 h 62"/>
                <a:gd name="T34" fmla="*/ 29 w 34"/>
                <a:gd name="T35" fmla="*/ 58 h 62"/>
                <a:gd name="T36" fmla="*/ 31 w 34"/>
                <a:gd name="T37" fmla="*/ 50 h 62"/>
                <a:gd name="T38" fmla="*/ 27 w 34"/>
                <a:gd name="T39" fmla="*/ 44 h 62"/>
                <a:gd name="T40" fmla="*/ 25 w 34"/>
                <a:gd name="T41" fmla="*/ 57 h 62"/>
                <a:gd name="T42" fmla="*/ 15 w 34"/>
                <a:gd name="T43" fmla="*/ 57 h 62"/>
                <a:gd name="T44" fmla="*/ 13 w 34"/>
                <a:gd name="T45" fmla="*/ 31 h 62"/>
                <a:gd name="T46" fmla="*/ 5 w 34"/>
                <a:gd name="T47" fmla="*/ 31 h 62"/>
                <a:gd name="T48" fmla="*/ 10 w 34"/>
                <a:gd name="T49" fmla="*/ 4 h 62"/>
                <a:gd name="T50" fmla="*/ 17 w 34"/>
                <a:gd name="T51" fmla="*/ 4 h 62"/>
                <a:gd name="T52" fmla="*/ 17 w 34"/>
                <a:gd name="T53" fmla="*/ 19 h 62"/>
                <a:gd name="T54" fmla="*/ 20 w 34"/>
                <a:gd name="T55"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4" h="62">
                  <a:moveTo>
                    <a:pt x="20" y="21"/>
                  </a:moveTo>
                  <a:cubicBezTo>
                    <a:pt x="21" y="21"/>
                    <a:pt x="22" y="20"/>
                    <a:pt x="22" y="19"/>
                  </a:cubicBezTo>
                  <a:cubicBezTo>
                    <a:pt x="22" y="4"/>
                    <a:pt x="22" y="4"/>
                    <a:pt x="22" y="4"/>
                  </a:cubicBezTo>
                  <a:cubicBezTo>
                    <a:pt x="29" y="4"/>
                    <a:pt x="29" y="4"/>
                    <a:pt x="29" y="4"/>
                  </a:cubicBezTo>
                  <a:cubicBezTo>
                    <a:pt x="31" y="16"/>
                    <a:pt x="31" y="16"/>
                    <a:pt x="31" y="16"/>
                  </a:cubicBezTo>
                  <a:cubicBezTo>
                    <a:pt x="33" y="6"/>
                    <a:pt x="33" y="6"/>
                    <a:pt x="33" y="6"/>
                  </a:cubicBezTo>
                  <a:cubicBezTo>
                    <a:pt x="33" y="5"/>
                    <a:pt x="34" y="4"/>
                    <a:pt x="34" y="3"/>
                  </a:cubicBezTo>
                  <a:cubicBezTo>
                    <a:pt x="33" y="1"/>
                    <a:pt x="32" y="0"/>
                    <a:pt x="29" y="0"/>
                  </a:cubicBezTo>
                  <a:cubicBezTo>
                    <a:pt x="10" y="0"/>
                    <a:pt x="10" y="0"/>
                    <a:pt x="10" y="0"/>
                  </a:cubicBezTo>
                  <a:cubicBezTo>
                    <a:pt x="8" y="0"/>
                    <a:pt x="6" y="1"/>
                    <a:pt x="5" y="4"/>
                  </a:cubicBezTo>
                  <a:cubicBezTo>
                    <a:pt x="1" y="30"/>
                    <a:pt x="1" y="30"/>
                    <a:pt x="1" y="30"/>
                  </a:cubicBezTo>
                  <a:cubicBezTo>
                    <a:pt x="0" y="31"/>
                    <a:pt x="1" y="33"/>
                    <a:pt x="2" y="34"/>
                  </a:cubicBezTo>
                  <a:cubicBezTo>
                    <a:pt x="3" y="35"/>
                    <a:pt x="4" y="36"/>
                    <a:pt x="5" y="36"/>
                  </a:cubicBezTo>
                  <a:cubicBezTo>
                    <a:pt x="8" y="36"/>
                    <a:pt x="8" y="36"/>
                    <a:pt x="8" y="36"/>
                  </a:cubicBezTo>
                  <a:cubicBezTo>
                    <a:pt x="10" y="58"/>
                    <a:pt x="10" y="58"/>
                    <a:pt x="10" y="58"/>
                  </a:cubicBezTo>
                  <a:cubicBezTo>
                    <a:pt x="10" y="60"/>
                    <a:pt x="12" y="62"/>
                    <a:pt x="15" y="62"/>
                  </a:cubicBezTo>
                  <a:cubicBezTo>
                    <a:pt x="25" y="62"/>
                    <a:pt x="25" y="62"/>
                    <a:pt x="25" y="62"/>
                  </a:cubicBezTo>
                  <a:cubicBezTo>
                    <a:pt x="27" y="62"/>
                    <a:pt x="29" y="60"/>
                    <a:pt x="29" y="58"/>
                  </a:cubicBezTo>
                  <a:cubicBezTo>
                    <a:pt x="31" y="50"/>
                    <a:pt x="31" y="50"/>
                    <a:pt x="31" y="50"/>
                  </a:cubicBezTo>
                  <a:cubicBezTo>
                    <a:pt x="27" y="44"/>
                    <a:pt x="27" y="44"/>
                    <a:pt x="27" y="44"/>
                  </a:cubicBezTo>
                  <a:cubicBezTo>
                    <a:pt x="25" y="57"/>
                    <a:pt x="25" y="57"/>
                    <a:pt x="25" y="57"/>
                  </a:cubicBezTo>
                  <a:cubicBezTo>
                    <a:pt x="15" y="57"/>
                    <a:pt x="15" y="57"/>
                    <a:pt x="15" y="57"/>
                  </a:cubicBezTo>
                  <a:cubicBezTo>
                    <a:pt x="13" y="31"/>
                    <a:pt x="13" y="31"/>
                    <a:pt x="13" y="31"/>
                  </a:cubicBezTo>
                  <a:cubicBezTo>
                    <a:pt x="5" y="31"/>
                    <a:pt x="5" y="31"/>
                    <a:pt x="5" y="31"/>
                  </a:cubicBezTo>
                  <a:cubicBezTo>
                    <a:pt x="10" y="4"/>
                    <a:pt x="10" y="4"/>
                    <a:pt x="10" y="4"/>
                  </a:cubicBezTo>
                  <a:cubicBezTo>
                    <a:pt x="17" y="4"/>
                    <a:pt x="17" y="4"/>
                    <a:pt x="17" y="4"/>
                  </a:cubicBezTo>
                  <a:cubicBezTo>
                    <a:pt x="17" y="19"/>
                    <a:pt x="17" y="19"/>
                    <a:pt x="17" y="19"/>
                  </a:cubicBezTo>
                  <a:cubicBezTo>
                    <a:pt x="17" y="20"/>
                    <a:pt x="18" y="21"/>
                    <a:pt x="2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grpSp>
      <p:grpSp>
        <p:nvGrpSpPr>
          <p:cNvPr id="31" name="组合 30"/>
          <p:cNvGrpSpPr/>
          <p:nvPr/>
        </p:nvGrpSpPr>
        <p:grpSpPr>
          <a:xfrm>
            <a:off x="6922593" y="2064418"/>
            <a:ext cx="781609" cy="781609"/>
            <a:chOff x="5194300" y="3211513"/>
            <a:chExt cx="458788" cy="458788"/>
          </a:xfrm>
          <a:solidFill>
            <a:srgbClr val="22385C"/>
          </a:solidFill>
        </p:grpSpPr>
        <p:sp>
          <p:nvSpPr>
            <p:cNvPr id="32" name="Freeform 57"/>
            <p:cNvSpPr>
              <a:spLocks noEditPoints="1"/>
            </p:cNvSpPr>
            <p:nvPr/>
          </p:nvSpPr>
          <p:spPr bwMode="auto">
            <a:xfrm>
              <a:off x="5194300" y="3211513"/>
              <a:ext cx="458788" cy="458788"/>
            </a:xfrm>
            <a:custGeom>
              <a:avLst/>
              <a:gdLst>
                <a:gd name="T0" fmla="*/ 114 w 122"/>
                <a:gd name="T1" fmla="*/ 8 h 122"/>
                <a:gd name="T2" fmla="*/ 84 w 122"/>
                <a:gd name="T3" fmla="*/ 8 h 122"/>
                <a:gd name="T4" fmla="*/ 46 w 122"/>
                <a:gd name="T5" fmla="*/ 47 h 122"/>
                <a:gd name="T6" fmla="*/ 46 w 122"/>
                <a:gd name="T7" fmla="*/ 55 h 122"/>
                <a:gd name="T8" fmla="*/ 12 w 122"/>
                <a:gd name="T9" fmla="*/ 89 h 122"/>
                <a:gd name="T10" fmla="*/ 6 w 122"/>
                <a:gd name="T11" fmla="*/ 112 h 122"/>
                <a:gd name="T12" fmla="*/ 1 w 122"/>
                <a:gd name="T13" fmla="*/ 117 h 122"/>
                <a:gd name="T14" fmla="*/ 1 w 122"/>
                <a:gd name="T15" fmla="*/ 121 h 122"/>
                <a:gd name="T16" fmla="*/ 5 w 122"/>
                <a:gd name="T17" fmla="*/ 121 h 122"/>
                <a:gd name="T18" fmla="*/ 10 w 122"/>
                <a:gd name="T19" fmla="*/ 116 h 122"/>
                <a:gd name="T20" fmla="*/ 33 w 122"/>
                <a:gd name="T21" fmla="*/ 110 h 122"/>
                <a:gd name="T22" fmla="*/ 67 w 122"/>
                <a:gd name="T23" fmla="*/ 76 h 122"/>
                <a:gd name="T24" fmla="*/ 75 w 122"/>
                <a:gd name="T25" fmla="*/ 76 h 122"/>
                <a:gd name="T26" fmla="*/ 114 w 122"/>
                <a:gd name="T27" fmla="*/ 38 h 122"/>
                <a:gd name="T28" fmla="*/ 114 w 122"/>
                <a:gd name="T29" fmla="*/ 8 h 122"/>
                <a:gd name="T30" fmla="*/ 29 w 122"/>
                <a:gd name="T31" fmla="*/ 106 h 122"/>
                <a:gd name="T32" fmla="*/ 12 w 122"/>
                <a:gd name="T33" fmla="*/ 110 h 122"/>
                <a:gd name="T34" fmla="*/ 16 w 122"/>
                <a:gd name="T35" fmla="*/ 93 h 122"/>
                <a:gd name="T36" fmla="*/ 50 w 122"/>
                <a:gd name="T37" fmla="*/ 59 h 122"/>
                <a:gd name="T38" fmla="*/ 63 w 122"/>
                <a:gd name="T39" fmla="*/ 72 h 122"/>
                <a:gd name="T40" fmla="*/ 29 w 122"/>
                <a:gd name="T41" fmla="*/ 106 h 122"/>
                <a:gd name="T42" fmla="*/ 71 w 122"/>
                <a:gd name="T43" fmla="*/ 72 h 122"/>
                <a:gd name="T44" fmla="*/ 50 w 122"/>
                <a:gd name="T45" fmla="*/ 51 h 122"/>
                <a:gd name="T46" fmla="*/ 88 w 122"/>
                <a:gd name="T47" fmla="*/ 12 h 122"/>
                <a:gd name="T48" fmla="*/ 110 w 122"/>
                <a:gd name="T49" fmla="*/ 12 h 122"/>
                <a:gd name="T50" fmla="*/ 110 w 122"/>
                <a:gd name="T51" fmla="*/ 34 h 122"/>
                <a:gd name="T52" fmla="*/ 71 w 122"/>
                <a:gd name="T53" fmla="*/ 7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2" h="122">
                  <a:moveTo>
                    <a:pt x="114" y="8"/>
                  </a:moveTo>
                  <a:cubicBezTo>
                    <a:pt x="106" y="0"/>
                    <a:pt x="92" y="0"/>
                    <a:pt x="84" y="8"/>
                  </a:cubicBezTo>
                  <a:cubicBezTo>
                    <a:pt x="46" y="47"/>
                    <a:pt x="46" y="47"/>
                    <a:pt x="46" y="47"/>
                  </a:cubicBezTo>
                  <a:cubicBezTo>
                    <a:pt x="43" y="49"/>
                    <a:pt x="43" y="53"/>
                    <a:pt x="46" y="55"/>
                  </a:cubicBezTo>
                  <a:cubicBezTo>
                    <a:pt x="12" y="89"/>
                    <a:pt x="12" y="89"/>
                    <a:pt x="12" y="89"/>
                  </a:cubicBezTo>
                  <a:cubicBezTo>
                    <a:pt x="6" y="94"/>
                    <a:pt x="2" y="106"/>
                    <a:pt x="6" y="112"/>
                  </a:cubicBezTo>
                  <a:cubicBezTo>
                    <a:pt x="1" y="117"/>
                    <a:pt x="1" y="117"/>
                    <a:pt x="1" y="117"/>
                  </a:cubicBezTo>
                  <a:cubicBezTo>
                    <a:pt x="0" y="118"/>
                    <a:pt x="0" y="120"/>
                    <a:pt x="1" y="121"/>
                  </a:cubicBezTo>
                  <a:cubicBezTo>
                    <a:pt x="2" y="122"/>
                    <a:pt x="4" y="122"/>
                    <a:pt x="5" y="121"/>
                  </a:cubicBezTo>
                  <a:cubicBezTo>
                    <a:pt x="10" y="116"/>
                    <a:pt x="10" y="116"/>
                    <a:pt x="10" y="116"/>
                  </a:cubicBezTo>
                  <a:cubicBezTo>
                    <a:pt x="16" y="120"/>
                    <a:pt x="28" y="116"/>
                    <a:pt x="33" y="110"/>
                  </a:cubicBezTo>
                  <a:cubicBezTo>
                    <a:pt x="67" y="76"/>
                    <a:pt x="67" y="76"/>
                    <a:pt x="67" y="76"/>
                  </a:cubicBezTo>
                  <a:cubicBezTo>
                    <a:pt x="69" y="79"/>
                    <a:pt x="73" y="79"/>
                    <a:pt x="75" y="76"/>
                  </a:cubicBezTo>
                  <a:cubicBezTo>
                    <a:pt x="114" y="38"/>
                    <a:pt x="114" y="38"/>
                    <a:pt x="114" y="38"/>
                  </a:cubicBezTo>
                  <a:cubicBezTo>
                    <a:pt x="122" y="30"/>
                    <a:pt x="122" y="16"/>
                    <a:pt x="114" y="8"/>
                  </a:cubicBezTo>
                  <a:close/>
                  <a:moveTo>
                    <a:pt x="29" y="106"/>
                  </a:moveTo>
                  <a:cubicBezTo>
                    <a:pt x="25" y="110"/>
                    <a:pt x="15" y="114"/>
                    <a:pt x="12" y="110"/>
                  </a:cubicBezTo>
                  <a:cubicBezTo>
                    <a:pt x="8" y="107"/>
                    <a:pt x="12" y="97"/>
                    <a:pt x="16" y="93"/>
                  </a:cubicBezTo>
                  <a:cubicBezTo>
                    <a:pt x="50" y="59"/>
                    <a:pt x="50" y="59"/>
                    <a:pt x="50" y="59"/>
                  </a:cubicBezTo>
                  <a:cubicBezTo>
                    <a:pt x="63" y="72"/>
                    <a:pt x="63" y="72"/>
                    <a:pt x="63" y="72"/>
                  </a:cubicBezTo>
                  <a:lnTo>
                    <a:pt x="29" y="106"/>
                  </a:lnTo>
                  <a:close/>
                  <a:moveTo>
                    <a:pt x="71" y="72"/>
                  </a:moveTo>
                  <a:cubicBezTo>
                    <a:pt x="50" y="51"/>
                    <a:pt x="50" y="51"/>
                    <a:pt x="50" y="51"/>
                  </a:cubicBezTo>
                  <a:cubicBezTo>
                    <a:pt x="88" y="12"/>
                    <a:pt x="88" y="12"/>
                    <a:pt x="88" y="12"/>
                  </a:cubicBezTo>
                  <a:cubicBezTo>
                    <a:pt x="94" y="7"/>
                    <a:pt x="104" y="7"/>
                    <a:pt x="110" y="12"/>
                  </a:cubicBezTo>
                  <a:cubicBezTo>
                    <a:pt x="115" y="18"/>
                    <a:pt x="115" y="28"/>
                    <a:pt x="110" y="34"/>
                  </a:cubicBezTo>
                  <a:lnTo>
                    <a:pt x="71"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33" name="Freeform 58"/>
            <p:cNvSpPr>
              <a:spLocks/>
            </p:cNvSpPr>
            <p:nvPr/>
          </p:nvSpPr>
          <p:spPr bwMode="auto">
            <a:xfrm>
              <a:off x="5499100" y="3379788"/>
              <a:ext cx="142875" cy="147638"/>
            </a:xfrm>
            <a:custGeom>
              <a:avLst/>
              <a:gdLst>
                <a:gd name="T0" fmla="*/ 37 w 38"/>
                <a:gd name="T1" fmla="*/ 2 h 39"/>
                <a:gd name="T2" fmla="*/ 33 w 38"/>
                <a:gd name="T3" fmla="*/ 2 h 39"/>
                <a:gd name="T4" fmla="*/ 1 w 38"/>
                <a:gd name="T5" fmla="*/ 33 h 39"/>
                <a:gd name="T6" fmla="*/ 1 w 38"/>
                <a:gd name="T7" fmla="*/ 38 h 39"/>
                <a:gd name="T8" fmla="*/ 5 w 38"/>
                <a:gd name="T9" fmla="*/ 38 h 39"/>
                <a:gd name="T10" fmla="*/ 37 w 38"/>
                <a:gd name="T11" fmla="*/ 6 h 39"/>
                <a:gd name="T12" fmla="*/ 37 w 38"/>
                <a:gd name="T13" fmla="*/ 2 h 39"/>
              </a:gdLst>
              <a:ahLst/>
              <a:cxnLst>
                <a:cxn ang="0">
                  <a:pos x="T0" y="T1"/>
                </a:cxn>
                <a:cxn ang="0">
                  <a:pos x="T2" y="T3"/>
                </a:cxn>
                <a:cxn ang="0">
                  <a:pos x="T4" y="T5"/>
                </a:cxn>
                <a:cxn ang="0">
                  <a:pos x="T6" y="T7"/>
                </a:cxn>
                <a:cxn ang="0">
                  <a:pos x="T8" y="T9"/>
                </a:cxn>
                <a:cxn ang="0">
                  <a:pos x="T10" y="T11"/>
                </a:cxn>
                <a:cxn ang="0">
                  <a:pos x="T12" y="T13"/>
                </a:cxn>
              </a:cxnLst>
              <a:rect l="0" t="0" r="r" b="b"/>
              <a:pathLst>
                <a:path w="38" h="39">
                  <a:moveTo>
                    <a:pt x="37" y="2"/>
                  </a:moveTo>
                  <a:cubicBezTo>
                    <a:pt x="36" y="0"/>
                    <a:pt x="34" y="0"/>
                    <a:pt x="33" y="2"/>
                  </a:cubicBezTo>
                  <a:cubicBezTo>
                    <a:pt x="1" y="33"/>
                    <a:pt x="1" y="33"/>
                    <a:pt x="1" y="33"/>
                  </a:cubicBezTo>
                  <a:cubicBezTo>
                    <a:pt x="0" y="35"/>
                    <a:pt x="0" y="37"/>
                    <a:pt x="1" y="38"/>
                  </a:cubicBezTo>
                  <a:cubicBezTo>
                    <a:pt x="2" y="39"/>
                    <a:pt x="4" y="39"/>
                    <a:pt x="5" y="38"/>
                  </a:cubicBezTo>
                  <a:cubicBezTo>
                    <a:pt x="37" y="6"/>
                    <a:pt x="37" y="6"/>
                    <a:pt x="37" y="6"/>
                  </a:cubicBezTo>
                  <a:cubicBezTo>
                    <a:pt x="38" y="5"/>
                    <a:pt x="38" y="3"/>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grpSp>
      <p:grpSp>
        <p:nvGrpSpPr>
          <p:cNvPr id="34" name="组合 33"/>
          <p:cNvGrpSpPr/>
          <p:nvPr/>
        </p:nvGrpSpPr>
        <p:grpSpPr>
          <a:xfrm>
            <a:off x="9365611" y="2052248"/>
            <a:ext cx="613928" cy="768085"/>
            <a:chOff x="7943850" y="4570413"/>
            <a:chExt cx="360363" cy="450850"/>
          </a:xfrm>
          <a:solidFill>
            <a:srgbClr val="22385C"/>
          </a:solidFill>
        </p:grpSpPr>
        <p:sp>
          <p:nvSpPr>
            <p:cNvPr id="35" name="Freeform 71"/>
            <p:cNvSpPr>
              <a:spLocks noEditPoints="1"/>
            </p:cNvSpPr>
            <p:nvPr/>
          </p:nvSpPr>
          <p:spPr bwMode="auto">
            <a:xfrm>
              <a:off x="7943850" y="4570413"/>
              <a:ext cx="360363" cy="450850"/>
            </a:xfrm>
            <a:custGeom>
              <a:avLst/>
              <a:gdLst>
                <a:gd name="T0" fmla="*/ 90 w 96"/>
                <a:gd name="T1" fmla="*/ 18 h 120"/>
                <a:gd name="T2" fmla="*/ 78 w 96"/>
                <a:gd name="T3" fmla="*/ 18 h 120"/>
                <a:gd name="T4" fmla="*/ 72 w 96"/>
                <a:gd name="T5" fmla="*/ 12 h 120"/>
                <a:gd name="T6" fmla="*/ 66 w 96"/>
                <a:gd name="T7" fmla="*/ 12 h 120"/>
                <a:gd name="T8" fmla="*/ 66 w 96"/>
                <a:gd name="T9" fmla="*/ 6 h 120"/>
                <a:gd name="T10" fmla="*/ 60 w 96"/>
                <a:gd name="T11" fmla="*/ 0 h 120"/>
                <a:gd name="T12" fmla="*/ 36 w 96"/>
                <a:gd name="T13" fmla="*/ 0 h 120"/>
                <a:gd name="T14" fmla="*/ 30 w 96"/>
                <a:gd name="T15" fmla="*/ 6 h 120"/>
                <a:gd name="T16" fmla="*/ 30 w 96"/>
                <a:gd name="T17" fmla="*/ 12 h 120"/>
                <a:gd name="T18" fmla="*/ 24 w 96"/>
                <a:gd name="T19" fmla="*/ 12 h 120"/>
                <a:gd name="T20" fmla="*/ 18 w 96"/>
                <a:gd name="T21" fmla="*/ 18 h 120"/>
                <a:gd name="T22" fmla="*/ 6 w 96"/>
                <a:gd name="T23" fmla="*/ 18 h 120"/>
                <a:gd name="T24" fmla="*/ 0 w 96"/>
                <a:gd name="T25" fmla="*/ 24 h 120"/>
                <a:gd name="T26" fmla="*/ 0 w 96"/>
                <a:gd name="T27" fmla="*/ 114 h 120"/>
                <a:gd name="T28" fmla="*/ 6 w 96"/>
                <a:gd name="T29" fmla="*/ 120 h 120"/>
                <a:gd name="T30" fmla="*/ 90 w 96"/>
                <a:gd name="T31" fmla="*/ 120 h 120"/>
                <a:gd name="T32" fmla="*/ 96 w 96"/>
                <a:gd name="T33" fmla="*/ 114 h 120"/>
                <a:gd name="T34" fmla="*/ 96 w 96"/>
                <a:gd name="T35" fmla="*/ 24 h 120"/>
                <a:gd name="T36" fmla="*/ 90 w 96"/>
                <a:gd name="T37" fmla="*/ 18 h 120"/>
                <a:gd name="T38" fmla="*/ 24 w 96"/>
                <a:gd name="T39" fmla="*/ 18 h 120"/>
                <a:gd name="T40" fmla="*/ 36 w 96"/>
                <a:gd name="T41" fmla="*/ 18 h 120"/>
                <a:gd name="T42" fmla="*/ 36 w 96"/>
                <a:gd name="T43" fmla="*/ 6 h 120"/>
                <a:gd name="T44" fmla="*/ 60 w 96"/>
                <a:gd name="T45" fmla="*/ 6 h 120"/>
                <a:gd name="T46" fmla="*/ 60 w 96"/>
                <a:gd name="T47" fmla="*/ 18 h 120"/>
                <a:gd name="T48" fmla="*/ 72 w 96"/>
                <a:gd name="T49" fmla="*/ 18 h 120"/>
                <a:gd name="T50" fmla="*/ 72 w 96"/>
                <a:gd name="T51" fmla="*/ 24 h 120"/>
                <a:gd name="T52" fmla="*/ 24 w 96"/>
                <a:gd name="T53" fmla="*/ 24 h 120"/>
                <a:gd name="T54" fmla="*/ 24 w 96"/>
                <a:gd name="T55" fmla="*/ 18 h 120"/>
                <a:gd name="T56" fmla="*/ 90 w 96"/>
                <a:gd name="T57" fmla="*/ 114 h 120"/>
                <a:gd name="T58" fmla="*/ 6 w 96"/>
                <a:gd name="T59" fmla="*/ 114 h 120"/>
                <a:gd name="T60" fmla="*/ 6 w 96"/>
                <a:gd name="T61" fmla="*/ 24 h 120"/>
                <a:gd name="T62" fmla="*/ 18 w 96"/>
                <a:gd name="T63" fmla="*/ 24 h 120"/>
                <a:gd name="T64" fmla="*/ 24 w 96"/>
                <a:gd name="T65" fmla="*/ 30 h 120"/>
                <a:gd name="T66" fmla="*/ 72 w 96"/>
                <a:gd name="T67" fmla="*/ 30 h 120"/>
                <a:gd name="T68" fmla="*/ 78 w 96"/>
                <a:gd name="T69" fmla="*/ 24 h 120"/>
                <a:gd name="T70" fmla="*/ 90 w 96"/>
                <a:gd name="T71" fmla="*/ 24 h 120"/>
                <a:gd name="T72" fmla="*/ 90 w 96"/>
                <a:gd name="T73" fmla="*/ 11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6" h="120">
                  <a:moveTo>
                    <a:pt x="90" y="18"/>
                  </a:moveTo>
                  <a:cubicBezTo>
                    <a:pt x="78" y="18"/>
                    <a:pt x="78" y="18"/>
                    <a:pt x="78" y="18"/>
                  </a:cubicBezTo>
                  <a:cubicBezTo>
                    <a:pt x="78" y="15"/>
                    <a:pt x="75" y="12"/>
                    <a:pt x="72" y="12"/>
                  </a:cubicBezTo>
                  <a:cubicBezTo>
                    <a:pt x="66" y="12"/>
                    <a:pt x="66" y="12"/>
                    <a:pt x="66" y="12"/>
                  </a:cubicBezTo>
                  <a:cubicBezTo>
                    <a:pt x="66" y="6"/>
                    <a:pt x="66" y="6"/>
                    <a:pt x="66" y="6"/>
                  </a:cubicBezTo>
                  <a:cubicBezTo>
                    <a:pt x="66" y="3"/>
                    <a:pt x="63" y="0"/>
                    <a:pt x="60" y="0"/>
                  </a:cubicBezTo>
                  <a:cubicBezTo>
                    <a:pt x="36" y="0"/>
                    <a:pt x="36" y="0"/>
                    <a:pt x="36" y="0"/>
                  </a:cubicBezTo>
                  <a:cubicBezTo>
                    <a:pt x="33" y="0"/>
                    <a:pt x="30" y="3"/>
                    <a:pt x="30" y="6"/>
                  </a:cubicBezTo>
                  <a:cubicBezTo>
                    <a:pt x="30" y="12"/>
                    <a:pt x="30" y="12"/>
                    <a:pt x="30" y="12"/>
                  </a:cubicBezTo>
                  <a:cubicBezTo>
                    <a:pt x="24" y="12"/>
                    <a:pt x="24" y="12"/>
                    <a:pt x="24" y="12"/>
                  </a:cubicBezTo>
                  <a:cubicBezTo>
                    <a:pt x="21" y="12"/>
                    <a:pt x="18" y="15"/>
                    <a:pt x="18" y="18"/>
                  </a:cubicBezTo>
                  <a:cubicBezTo>
                    <a:pt x="6" y="18"/>
                    <a:pt x="6" y="18"/>
                    <a:pt x="6" y="18"/>
                  </a:cubicBezTo>
                  <a:cubicBezTo>
                    <a:pt x="3" y="18"/>
                    <a:pt x="0" y="21"/>
                    <a:pt x="0" y="24"/>
                  </a:cubicBezTo>
                  <a:cubicBezTo>
                    <a:pt x="0" y="114"/>
                    <a:pt x="0" y="114"/>
                    <a:pt x="0" y="114"/>
                  </a:cubicBezTo>
                  <a:cubicBezTo>
                    <a:pt x="0" y="117"/>
                    <a:pt x="3" y="120"/>
                    <a:pt x="6" y="120"/>
                  </a:cubicBezTo>
                  <a:cubicBezTo>
                    <a:pt x="90" y="120"/>
                    <a:pt x="90" y="120"/>
                    <a:pt x="90" y="120"/>
                  </a:cubicBezTo>
                  <a:cubicBezTo>
                    <a:pt x="93" y="120"/>
                    <a:pt x="96" y="117"/>
                    <a:pt x="96" y="114"/>
                  </a:cubicBezTo>
                  <a:cubicBezTo>
                    <a:pt x="96" y="24"/>
                    <a:pt x="96" y="24"/>
                    <a:pt x="96" y="24"/>
                  </a:cubicBezTo>
                  <a:cubicBezTo>
                    <a:pt x="96" y="21"/>
                    <a:pt x="93" y="18"/>
                    <a:pt x="90" y="18"/>
                  </a:cubicBezTo>
                  <a:close/>
                  <a:moveTo>
                    <a:pt x="24" y="18"/>
                  </a:moveTo>
                  <a:cubicBezTo>
                    <a:pt x="36" y="18"/>
                    <a:pt x="36" y="18"/>
                    <a:pt x="36" y="18"/>
                  </a:cubicBezTo>
                  <a:cubicBezTo>
                    <a:pt x="36" y="6"/>
                    <a:pt x="36" y="6"/>
                    <a:pt x="36" y="6"/>
                  </a:cubicBezTo>
                  <a:cubicBezTo>
                    <a:pt x="60" y="6"/>
                    <a:pt x="60" y="6"/>
                    <a:pt x="60" y="6"/>
                  </a:cubicBezTo>
                  <a:cubicBezTo>
                    <a:pt x="60" y="18"/>
                    <a:pt x="60" y="18"/>
                    <a:pt x="60" y="18"/>
                  </a:cubicBezTo>
                  <a:cubicBezTo>
                    <a:pt x="72" y="18"/>
                    <a:pt x="72" y="18"/>
                    <a:pt x="72" y="18"/>
                  </a:cubicBezTo>
                  <a:cubicBezTo>
                    <a:pt x="72" y="24"/>
                    <a:pt x="72" y="24"/>
                    <a:pt x="72" y="24"/>
                  </a:cubicBezTo>
                  <a:cubicBezTo>
                    <a:pt x="24" y="24"/>
                    <a:pt x="24" y="24"/>
                    <a:pt x="24" y="24"/>
                  </a:cubicBezTo>
                  <a:lnTo>
                    <a:pt x="24" y="18"/>
                  </a:lnTo>
                  <a:close/>
                  <a:moveTo>
                    <a:pt x="90" y="114"/>
                  </a:moveTo>
                  <a:cubicBezTo>
                    <a:pt x="6" y="114"/>
                    <a:pt x="6" y="114"/>
                    <a:pt x="6" y="114"/>
                  </a:cubicBezTo>
                  <a:cubicBezTo>
                    <a:pt x="6" y="24"/>
                    <a:pt x="6" y="24"/>
                    <a:pt x="6" y="24"/>
                  </a:cubicBezTo>
                  <a:cubicBezTo>
                    <a:pt x="18" y="24"/>
                    <a:pt x="18" y="24"/>
                    <a:pt x="18" y="24"/>
                  </a:cubicBezTo>
                  <a:cubicBezTo>
                    <a:pt x="18" y="27"/>
                    <a:pt x="21" y="30"/>
                    <a:pt x="24" y="30"/>
                  </a:cubicBezTo>
                  <a:cubicBezTo>
                    <a:pt x="72" y="30"/>
                    <a:pt x="72" y="30"/>
                    <a:pt x="72" y="30"/>
                  </a:cubicBezTo>
                  <a:cubicBezTo>
                    <a:pt x="75" y="30"/>
                    <a:pt x="78" y="27"/>
                    <a:pt x="78" y="24"/>
                  </a:cubicBezTo>
                  <a:cubicBezTo>
                    <a:pt x="90" y="24"/>
                    <a:pt x="90" y="24"/>
                    <a:pt x="90" y="24"/>
                  </a:cubicBezTo>
                  <a:lnTo>
                    <a:pt x="90"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36" name="Rectangle 72"/>
            <p:cNvSpPr>
              <a:spLocks noChangeArrowheads="1"/>
            </p:cNvSpPr>
            <p:nvPr/>
          </p:nvSpPr>
          <p:spPr bwMode="auto">
            <a:xfrm>
              <a:off x="8010525" y="4729163"/>
              <a:ext cx="2254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sp>
          <p:nvSpPr>
            <p:cNvPr id="37" name="Rectangle 73"/>
            <p:cNvSpPr>
              <a:spLocks noChangeArrowheads="1"/>
            </p:cNvSpPr>
            <p:nvPr/>
          </p:nvSpPr>
          <p:spPr bwMode="auto">
            <a:xfrm>
              <a:off x="8010525" y="4795838"/>
              <a:ext cx="225425"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1867">
                <a:latin typeface="华文细黑" panose="02010600040101010101" pitchFamily="2" charset="-122"/>
                <a:ea typeface="华文细黑" panose="02010600040101010101" pitchFamily="2" charset="-122"/>
              </a:endParaRPr>
            </a:p>
          </p:txBody>
        </p:sp>
      </p:grpSp>
      <p:sp>
        <p:nvSpPr>
          <p:cNvPr id="38" name="矩形 37"/>
          <p:cNvSpPr/>
          <p:nvPr/>
        </p:nvSpPr>
        <p:spPr>
          <a:xfrm>
            <a:off x="3981152" y="4965173"/>
            <a:ext cx="2092301" cy="646331"/>
          </a:xfrm>
          <a:prstGeom prst="rect">
            <a:avLst/>
          </a:prstGeom>
        </p:spPr>
        <p:txBody>
          <a:bodyPr wrap="square">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200" dirty="0">
              <a:solidFill>
                <a:srgbClr val="262626"/>
              </a:solidFill>
              <a:latin typeface="华文细黑" panose="02010600040101010101" pitchFamily="2" charset="-122"/>
              <a:ea typeface="华文细黑" panose="02010600040101010101" pitchFamily="2" charset="-122"/>
            </a:endParaRPr>
          </a:p>
        </p:txBody>
      </p:sp>
      <p:sp>
        <p:nvSpPr>
          <p:cNvPr id="39" name="矩形 38"/>
          <p:cNvSpPr/>
          <p:nvPr/>
        </p:nvSpPr>
        <p:spPr>
          <a:xfrm>
            <a:off x="6380140" y="4965171"/>
            <a:ext cx="2092301" cy="646331"/>
          </a:xfrm>
          <a:prstGeom prst="rect">
            <a:avLst/>
          </a:prstGeom>
        </p:spPr>
        <p:txBody>
          <a:bodyPr wrap="square">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200" dirty="0">
              <a:solidFill>
                <a:srgbClr val="262626"/>
              </a:solidFill>
              <a:latin typeface="华文细黑" panose="02010600040101010101" pitchFamily="2" charset="-122"/>
              <a:ea typeface="华文细黑" panose="02010600040101010101" pitchFamily="2" charset="-122"/>
            </a:endParaRPr>
          </a:p>
        </p:txBody>
      </p:sp>
      <p:sp>
        <p:nvSpPr>
          <p:cNvPr id="40" name="矩形 39"/>
          <p:cNvSpPr/>
          <p:nvPr/>
        </p:nvSpPr>
        <p:spPr>
          <a:xfrm>
            <a:off x="8817094" y="4977706"/>
            <a:ext cx="2092301" cy="646331"/>
          </a:xfrm>
          <a:prstGeom prst="rect">
            <a:avLst/>
          </a:prstGeom>
        </p:spPr>
        <p:txBody>
          <a:bodyPr wrap="square">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200" dirty="0">
              <a:solidFill>
                <a:srgbClr val="262626"/>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999789398"/>
      </p:ext>
    </p:extLst>
  </p:cSld>
  <p:clrMapOvr>
    <a:masterClrMapping/>
  </p:clrMapOvr>
  <mc:AlternateContent xmlns:mc="http://schemas.openxmlformats.org/markup-compatibility/2006" xmlns:p14="http://schemas.microsoft.com/office/powerpoint/2010/main">
    <mc:Choice Requires="p14">
      <p:transition spd="slow" p14:dur="2000" advTm="14014"/>
    </mc:Choice>
    <mc:Fallback xmlns="">
      <p:transition spd="slow" advTm="140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ppt_x</p:attrName>
                                        </p:attrNameLst>
                                      </p:cBhvr>
                                      <p:tavLst>
                                        <p:tav tm="0">
                                          <p:val>
                                            <p:strVal val="#ppt_x-#ppt_w*1.125000"/>
                                          </p:val>
                                        </p:tav>
                                        <p:tav tm="100000">
                                          <p:val>
                                            <p:strVal val="#ppt_x"/>
                                          </p:val>
                                        </p:tav>
                                      </p:tavLst>
                                    </p:anim>
                                    <p:animEffect transition="in" filter="wipe(right)">
                                      <p:cBhvr>
                                        <p:cTn id="8" dur="500"/>
                                        <p:tgtEl>
                                          <p:spTgt spid="4"/>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par>
                          <p:cTn id="13" fill="hold">
                            <p:stCondLst>
                              <p:cond delay="1000"/>
                            </p:stCondLst>
                            <p:childTnLst>
                              <p:par>
                                <p:cTn id="14" presetID="50" presetClass="entr" presetSubtype="0" decel="100000" fill="hold" grpId="0" nodeType="afterEffect">
                                  <p:stCondLst>
                                    <p:cond delay="0"/>
                                  </p:stCondLst>
                                  <p:iterate type="lt">
                                    <p:tmPct val="10000"/>
                                  </p:iterate>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strVal val="#ppt_w+.3"/>
                                          </p:val>
                                        </p:tav>
                                        <p:tav tm="100000">
                                          <p:val>
                                            <p:strVal val="#ppt_w"/>
                                          </p:val>
                                        </p:tav>
                                      </p:tavLst>
                                    </p:anim>
                                    <p:anim calcmode="lin" valueType="num">
                                      <p:cBhvr>
                                        <p:cTn id="17" dur="1000" fill="hold"/>
                                        <p:tgtEl>
                                          <p:spTgt spid="7"/>
                                        </p:tgtEl>
                                        <p:attrNameLst>
                                          <p:attrName>ppt_h</p:attrName>
                                        </p:attrNameLst>
                                      </p:cBhvr>
                                      <p:tavLst>
                                        <p:tav tm="0">
                                          <p:val>
                                            <p:strVal val="#ppt_h"/>
                                          </p:val>
                                        </p:tav>
                                        <p:tav tm="100000">
                                          <p:val>
                                            <p:strVal val="#ppt_h"/>
                                          </p:val>
                                        </p:tav>
                                      </p:tavLst>
                                    </p:anim>
                                    <p:animEffect transition="in" filter="fade">
                                      <p:cBhvr>
                                        <p:cTn id="18" dur="1000"/>
                                        <p:tgtEl>
                                          <p:spTgt spid="7"/>
                                        </p:tgtEl>
                                      </p:cBhvr>
                                    </p:animEffect>
                                  </p:childTnLst>
                                </p:cTn>
                              </p:par>
                            </p:childTnLst>
                          </p:cTn>
                        </p:par>
                        <p:par>
                          <p:cTn id="19" fill="hold">
                            <p:stCondLst>
                              <p:cond delay="2700"/>
                            </p:stCondLst>
                            <p:childTnLst>
                              <p:par>
                                <p:cTn id="20" presetID="42"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anim calcmode="lin" valueType="num">
                                      <p:cBhvr>
                                        <p:cTn id="23" dur="500" fill="hold"/>
                                        <p:tgtEl>
                                          <p:spTgt spid="6"/>
                                        </p:tgtEl>
                                        <p:attrNameLst>
                                          <p:attrName>ppt_x</p:attrName>
                                        </p:attrNameLst>
                                      </p:cBhvr>
                                      <p:tavLst>
                                        <p:tav tm="0">
                                          <p:val>
                                            <p:strVal val="#ppt_x"/>
                                          </p:val>
                                        </p:tav>
                                        <p:tav tm="100000">
                                          <p:val>
                                            <p:strVal val="#ppt_x"/>
                                          </p:val>
                                        </p:tav>
                                      </p:tavLst>
                                    </p:anim>
                                    <p:anim calcmode="lin" valueType="num">
                                      <p:cBhvr>
                                        <p:cTn id="24" dur="5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3200"/>
                            </p:stCondLst>
                            <p:childTnLst>
                              <p:par>
                                <p:cTn id="26" presetID="12" presetClass="entr" presetSubtype="8"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p:tgtEl>
                                          <p:spTgt spid="10"/>
                                        </p:tgtEl>
                                        <p:attrNameLst>
                                          <p:attrName>ppt_x</p:attrName>
                                        </p:attrNameLst>
                                      </p:cBhvr>
                                      <p:tavLst>
                                        <p:tav tm="0">
                                          <p:val>
                                            <p:strVal val="#ppt_x-#ppt_w*1.125000"/>
                                          </p:val>
                                        </p:tav>
                                        <p:tav tm="100000">
                                          <p:val>
                                            <p:strVal val="#ppt_x"/>
                                          </p:val>
                                        </p:tav>
                                      </p:tavLst>
                                    </p:anim>
                                    <p:animEffect transition="in" filter="wipe(right)">
                                      <p:cBhvr>
                                        <p:cTn id="29" dur="500"/>
                                        <p:tgtEl>
                                          <p:spTgt spid="10"/>
                                        </p:tgtEl>
                                      </p:cBhvr>
                                    </p:animEffect>
                                  </p:childTnLst>
                                </p:cTn>
                              </p:par>
                            </p:childTnLst>
                          </p:cTn>
                        </p:par>
                        <p:par>
                          <p:cTn id="30" fill="hold">
                            <p:stCondLst>
                              <p:cond delay="3700"/>
                            </p:stCondLst>
                            <p:childTnLst>
                              <p:par>
                                <p:cTn id="31" presetID="10" presetClass="entr" presetSubtype="0"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par>
                          <p:cTn id="34" fill="hold">
                            <p:stCondLst>
                              <p:cond delay="4200"/>
                            </p:stCondLst>
                            <p:childTnLst>
                              <p:par>
                                <p:cTn id="35" presetID="50" presetClass="entr" presetSubtype="0" decel="100000" fill="hold" grpId="0" nodeType="afterEffect">
                                  <p:stCondLst>
                                    <p:cond delay="0"/>
                                  </p:stCondLst>
                                  <p:iterate type="lt">
                                    <p:tmPct val="10000"/>
                                  </p:iterate>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strVal val="#ppt_w+.3"/>
                                          </p:val>
                                        </p:tav>
                                        <p:tav tm="100000">
                                          <p:val>
                                            <p:strVal val="#ppt_w"/>
                                          </p:val>
                                        </p:tav>
                                      </p:tavLst>
                                    </p:anim>
                                    <p:anim calcmode="lin" valueType="num">
                                      <p:cBhvr>
                                        <p:cTn id="38" dur="1000" fill="hold"/>
                                        <p:tgtEl>
                                          <p:spTgt spid="12"/>
                                        </p:tgtEl>
                                        <p:attrNameLst>
                                          <p:attrName>ppt_h</p:attrName>
                                        </p:attrNameLst>
                                      </p:cBhvr>
                                      <p:tavLst>
                                        <p:tav tm="0">
                                          <p:val>
                                            <p:strVal val="#ppt_h"/>
                                          </p:val>
                                        </p:tav>
                                        <p:tav tm="100000">
                                          <p:val>
                                            <p:strVal val="#ppt_h"/>
                                          </p:val>
                                        </p:tav>
                                      </p:tavLst>
                                    </p:anim>
                                    <p:animEffect transition="in" filter="fade">
                                      <p:cBhvr>
                                        <p:cTn id="39" dur="1000"/>
                                        <p:tgtEl>
                                          <p:spTgt spid="12"/>
                                        </p:tgtEl>
                                      </p:cBhvr>
                                    </p:animEffect>
                                  </p:childTnLst>
                                </p:cTn>
                              </p:par>
                            </p:childTnLst>
                          </p:cTn>
                        </p:par>
                        <p:par>
                          <p:cTn id="40" fill="hold">
                            <p:stCondLst>
                              <p:cond delay="5900"/>
                            </p:stCondLst>
                            <p:childTnLst>
                              <p:par>
                                <p:cTn id="41" presetID="1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p:tgtEl>
                                          <p:spTgt spid="14"/>
                                        </p:tgtEl>
                                        <p:attrNameLst>
                                          <p:attrName>ppt_x</p:attrName>
                                        </p:attrNameLst>
                                      </p:cBhvr>
                                      <p:tavLst>
                                        <p:tav tm="0">
                                          <p:val>
                                            <p:strVal val="#ppt_x-#ppt_w*1.125000"/>
                                          </p:val>
                                        </p:tav>
                                        <p:tav tm="100000">
                                          <p:val>
                                            <p:strVal val="#ppt_x"/>
                                          </p:val>
                                        </p:tav>
                                      </p:tavLst>
                                    </p:anim>
                                    <p:animEffect transition="in" filter="wipe(right)">
                                      <p:cBhvr>
                                        <p:cTn id="44" dur="500"/>
                                        <p:tgtEl>
                                          <p:spTgt spid="14"/>
                                        </p:tgtEl>
                                      </p:cBhvr>
                                    </p:animEffect>
                                  </p:childTnLst>
                                </p:cTn>
                              </p:par>
                            </p:childTnLst>
                          </p:cTn>
                        </p:par>
                        <p:par>
                          <p:cTn id="45" fill="hold">
                            <p:stCondLst>
                              <p:cond delay="6400"/>
                            </p:stCondLst>
                            <p:childTnLst>
                              <p:par>
                                <p:cTn id="46" presetID="10" presetClass="entr" presetSubtype="0"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6900"/>
                            </p:stCondLst>
                            <p:childTnLst>
                              <p:par>
                                <p:cTn id="50" presetID="50" presetClass="entr" presetSubtype="0" decel="100000" fill="hold" grpId="0" nodeType="afterEffect">
                                  <p:stCondLst>
                                    <p:cond delay="0"/>
                                  </p:stCondLst>
                                  <p:iterate type="lt">
                                    <p:tmPct val="10000"/>
                                  </p:iterate>
                                  <p:childTnLst>
                                    <p:set>
                                      <p:cBhvr>
                                        <p:cTn id="51" dur="1" fill="hold">
                                          <p:stCondLst>
                                            <p:cond delay="0"/>
                                          </p:stCondLst>
                                        </p:cTn>
                                        <p:tgtEl>
                                          <p:spTgt spid="16"/>
                                        </p:tgtEl>
                                        <p:attrNameLst>
                                          <p:attrName>style.visibility</p:attrName>
                                        </p:attrNameLst>
                                      </p:cBhvr>
                                      <p:to>
                                        <p:strVal val="visible"/>
                                      </p:to>
                                    </p:set>
                                    <p:anim calcmode="lin" valueType="num">
                                      <p:cBhvr>
                                        <p:cTn id="52" dur="1000" fill="hold"/>
                                        <p:tgtEl>
                                          <p:spTgt spid="16"/>
                                        </p:tgtEl>
                                        <p:attrNameLst>
                                          <p:attrName>ppt_w</p:attrName>
                                        </p:attrNameLst>
                                      </p:cBhvr>
                                      <p:tavLst>
                                        <p:tav tm="0">
                                          <p:val>
                                            <p:strVal val="#ppt_w+.3"/>
                                          </p:val>
                                        </p:tav>
                                        <p:tav tm="100000">
                                          <p:val>
                                            <p:strVal val="#ppt_w"/>
                                          </p:val>
                                        </p:tav>
                                      </p:tavLst>
                                    </p:anim>
                                    <p:anim calcmode="lin" valueType="num">
                                      <p:cBhvr>
                                        <p:cTn id="53" dur="1000" fill="hold"/>
                                        <p:tgtEl>
                                          <p:spTgt spid="16"/>
                                        </p:tgtEl>
                                        <p:attrNameLst>
                                          <p:attrName>ppt_h</p:attrName>
                                        </p:attrNameLst>
                                      </p:cBhvr>
                                      <p:tavLst>
                                        <p:tav tm="0">
                                          <p:val>
                                            <p:strVal val="#ppt_h"/>
                                          </p:val>
                                        </p:tav>
                                        <p:tav tm="100000">
                                          <p:val>
                                            <p:strVal val="#ppt_h"/>
                                          </p:val>
                                        </p:tav>
                                      </p:tavLst>
                                    </p:anim>
                                    <p:animEffect transition="in" filter="fade">
                                      <p:cBhvr>
                                        <p:cTn id="54" dur="1000"/>
                                        <p:tgtEl>
                                          <p:spTgt spid="16"/>
                                        </p:tgtEl>
                                      </p:cBhvr>
                                    </p:animEffect>
                                  </p:childTnLst>
                                </p:cTn>
                              </p:par>
                            </p:childTnLst>
                          </p:cTn>
                        </p:par>
                        <p:par>
                          <p:cTn id="55" fill="hold">
                            <p:stCondLst>
                              <p:cond delay="8600"/>
                            </p:stCondLst>
                            <p:childTnLst>
                              <p:par>
                                <p:cTn id="56" presetID="12" presetClass="entr" presetSubtype="8"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p:tgtEl>
                                          <p:spTgt spid="18"/>
                                        </p:tgtEl>
                                        <p:attrNameLst>
                                          <p:attrName>ppt_x</p:attrName>
                                        </p:attrNameLst>
                                      </p:cBhvr>
                                      <p:tavLst>
                                        <p:tav tm="0">
                                          <p:val>
                                            <p:strVal val="#ppt_x-#ppt_w*1.125000"/>
                                          </p:val>
                                        </p:tav>
                                        <p:tav tm="100000">
                                          <p:val>
                                            <p:strVal val="#ppt_x"/>
                                          </p:val>
                                        </p:tav>
                                      </p:tavLst>
                                    </p:anim>
                                    <p:animEffect transition="in" filter="wipe(right)">
                                      <p:cBhvr>
                                        <p:cTn id="59" dur="500"/>
                                        <p:tgtEl>
                                          <p:spTgt spid="18"/>
                                        </p:tgtEl>
                                      </p:cBhvr>
                                    </p:animEffect>
                                  </p:childTnLst>
                                </p:cTn>
                              </p:par>
                            </p:childTnLst>
                          </p:cTn>
                        </p:par>
                        <p:par>
                          <p:cTn id="60" fill="hold">
                            <p:stCondLst>
                              <p:cond delay="9100"/>
                            </p:stCondLst>
                            <p:childTnLst>
                              <p:par>
                                <p:cTn id="61" presetID="10" presetClass="entr" presetSubtype="0"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par>
                          <p:cTn id="64" fill="hold">
                            <p:stCondLst>
                              <p:cond delay="9600"/>
                            </p:stCondLst>
                            <p:childTnLst>
                              <p:par>
                                <p:cTn id="65" presetID="50" presetClass="entr" presetSubtype="0" decel="100000" fill="hold" grpId="0" nodeType="afterEffect">
                                  <p:stCondLst>
                                    <p:cond delay="0"/>
                                  </p:stCondLst>
                                  <p:iterate type="lt">
                                    <p:tmPct val="10000"/>
                                  </p:iterate>
                                  <p:childTnLst>
                                    <p:set>
                                      <p:cBhvr>
                                        <p:cTn id="66" dur="1" fill="hold">
                                          <p:stCondLst>
                                            <p:cond delay="0"/>
                                          </p:stCondLst>
                                        </p:cTn>
                                        <p:tgtEl>
                                          <p:spTgt spid="20"/>
                                        </p:tgtEl>
                                        <p:attrNameLst>
                                          <p:attrName>style.visibility</p:attrName>
                                        </p:attrNameLst>
                                      </p:cBhvr>
                                      <p:to>
                                        <p:strVal val="visible"/>
                                      </p:to>
                                    </p:set>
                                    <p:anim calcmode="lin" valueType="num">
                                      <p:cBhvr>
                                        <p:cTn id="67" dur="1000" fill="hold"/>
                                        <p:tgtEl>
                                          <p:spTgt spid="20"/>
                                        </p:tgtEl>
                                        <p:attrNameLst>
                                          <p:attrName>ppt_w</p:attrName>
                                        </p:attrNameLst>
                                      </p:cBhvr>
                                      <p:tavLst>
                                        <p:tav tm="0">
                                          <p:val>
                                            <p:strVal val="#ppt_w+.3"/>
                                          </p:val>
                                        </p:tav>
                                        <p:tav tm="100000">
                                          <p:val>
                                            <p:strVal val="#ppt_w"/>
                                          </p:val>
                                        </p:tav>
                                      </p:tavLst>
                                    </p:anim>
                                    <p:anim calcmode="lin" valueType="num">
                                      <p:cBhvr>
                                        <p:cTn id="68" dur="1000" fill="hold"/>
                                        <p:tgtEl>
                                          <p:spTgt spid="20"/>
                                        </p:tgtEl>
                                        <p:attrNameLst>
                                          <p:attrName>ppt_h</p:attrName>
                                        </p:attrNameLst>
                                      </p:cBhvr>
                                      <p:tavLst>
                                        <p:tav tm="0">
                                          <p:val>
                                            <p:strVal val="#ppt_h"/>
                                          </p:val>
                                        </p:tav>
                                        <p:tav tm="100000">
                                          <p:val>
                                            <p:strVal val="#ppt_h"/>
                                          </p:val>
                                        </p:tav>
                                      </p:tavLst>
                                    </p:anim>
                                    <p:animEffect transition="in" filter="fade">
                                      <p:cBhvr>
                                        <p:cTn id="69" dur="1000"/>
                                        <p:tgtEl>
                                          <p:spTgt spid="20"/>
                                        </p:tgtEl>
                                      </p:cBhvr>
                                    </p:animEffect>
                                  </p:childTnLst>
                                </p:cTn>
                              </p:par>
                            </p:childTnLst>
                          </p:cTn>
                        </p:par>
                        <p:par>
                          <p:cTn id="70" fill="hold">
                            <p:stCondLst>
                              <p:cond delay="11300"/>
                            </p:stCondLst>
                            <p:childTnLst>
                              <p:par>
                                <p:cTn id="71" presetID="42" presetClass="entr" presetSubtype="0" fill="hold" grpId="0" nodeType="after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anim calcmode="lin" valueType="num">
                                      <p:cBhvr>
                                        <p:cTn id="74" dur="500" fill="hold"/>
                                        <p:tgtEl>
                                          <p:spTgt spid="38"/>
                                        </p:tgtEl>
                                        <p:attrNameLst>
                                          <p:attrName>ppt_x</p:attrName>
                                        </p:attrNameLst>
                                      </p:cBhvr>
                                      <p:tavLst>
                                        <p:tav tm="0">
                                          <p:val>
                                            <p:strVal val="#ppt_x"/>
                                          </p:val>
                                        </p:tav>
                                        <p:tav tm="100000">
                                          <p:val>
                                            <p:strVal val="#ppt_x"/>
                                          </p:val>
                                        </p:tav>
                                      </p:tavLst>
                                    </p:anim>
                                    <p:anim calcmode="lin" valueType="num">
                                      <p:cBhvr>
                                        <p:cTn id="75" dur="500" fill="hold"/>
                                        <p:tgtEl>
                                          <p:spTgt spid="38"/>
                                        </p:tgtEl>
                                        <p:attrNameLst>
                                          <p:attrName>ppt_y</p:attrName>
                                        </p:attrNameLst>
                                      </p:cBhvr>
                                      <p:tavLst>
                                        <p:tav tm="0">
                                          <p:val>
                                            <p:strVal val="#ppt_y+.1"/>
                                          </p:val>
                                        </p:tav>
                                        <p:tav tm="100000">
                                          <p:val>
                                            <p:strVal val="#ppt_y"/>
                                          </p:val>
                                        </p:tav>
                                      </p:tavLst>
                                    </p:anim>
                                  </p:childTnLst>
                                </p:cTn>
                              </p:par>
                            </p:childTnLst>
                          </p:cTn>
                        </p:par>
                        <p:par>
                          <p:cTn id="76" fill="hold">
                            <p:stCondLst>
                              <p:cond delay="11800"/>
                            </p:stCondLst>
                            <p:childTnLst>
                              <p:par>
                                <p:cTn id="77" presetID="42" presetClass="entr" presetSubtype="0"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anim calcmode="lin" valueType="num">
                                      <p:cBhvr>
                                        <p:cTn id="80" dur="500" fill="hold"/>
                                        <p:tgtEl>
                                          <p:spTgt spid="39"/>
                                        </p:tgtEl>
                                        <p:attrNameLst>
                                          <p:attrName>ppt_x</p:attrName>
                                        </p:attrNameLst>
                                      </p:cBhvr>
                                      <p:tavLst>
                                        <p:tav tm="0">
                                          <p:val>
                                            <p:strVal val="#ppt_x"/>
                                          </p:val>
                                        </p:tav>
                                        <p:tav tm="100000">
                                          <p:val>
                                            <p:strVal val="#ppt_x"/>
                                          </p:val>
                                        </p:tav>
                                      </p:tavLst>
                                    </p:anim>
                                    <p:anim calcmode="lin" valueType="num">
                                      <p:cBhvr>
                                        <p:cTn id="81" dur="500" fill="hold"/>
                                        <p:tgtEl>
                                          <p:spTgt spid="39"/>
                                        </p:tgtEl>
                                        <p:attrNameLst>
                                          <p:attrName>ppt_y</p:attrName>
                                        </p:attrNameLst>
                                      </p:cBhvr>
                                      <p:tavLst>
                                        <p:tav tm="0">
                                          <p:val>
                                            <p:strVal val="#ppt_y+.1"/>
                                          </p:val>
                                        </p:tav>
                                        <p:tav tm="100000">
                                          <p:val>
                                            <p:strVal val="#ppt_y"/>
                                          </p:val>
                                        </p:tav>
                                      </p:tavLst>
                                    </p:anim>
                                  </p:childTnLst>
                                </p:cTn>
                              </p:par>
                            </p:childTnLst>
                          </p:cTn>
                        </p:par>
                        <p:par>
                          <p:cTn id="82" fill="hold">
                            <p:stCondLst>
                              <p:cond delay="12300"/>
                            </p:stCondLst>
                            <p:childTnLst>
                              <p:par>
                                <p:cTn id="83" presetID="42" presetClass="entr" presetSubtype="0"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anim calcmode="lin" valueType="num">
                                      <p:cBhvr>
                                        <p:cTn id="86" dur="500" fill="hold"/>
                                        <p:tgtEl>
                                          <p:spTgt spid="40"/>
                                        </p:tgtEl>
                                        <p:attrNameLst>
                                          <p:attrName>ppt_x</p:attrName>
                                        </p:attrNameLst>
                                      </p:cBhvr>
                                      <p:tavLst>
                                        <p:tav tm="0">
                                          <p:val>
                                            <p:strVal val="#ppt_x"/>
                                          </p:val>
                                        </p:tav>
                                        <p:tav tm="100000">
                                          <p:val>
                                            <p:strVal val="#ppt_x"/>
                                          </p:val>
                                        </p:tav>
                                      </p:tavLst>
                                    </p:anim>
                                    <p:anim calcmode="lin" valueType="num">
                                      <p:cBhvr>
                                        <p:cTn id="87" dur="5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0" grpId="0" animBg="1"/>
      <p:bldP spid="12" grpId="0"/>
      <p:bldP spid="14" grpId="0" animBg="1"/>
      <p:bldP spid="16" grpId="0"/>
      <p:bldP spid="18" grpId="0" animBg="1"/>
      <p:bldP spid="20" grpId="0"/>
      <p:bldP spid="38" grpId="0"/>
      <p:bldP spid="39"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39349" y="1773565"/>
            <a:ext cx="2400000" cy="2400000"/>
          </a:xfrm>
          <a:prstGeom prst="ellipse">
            <a:avLst/>
          </a:prstGeom>
          <a:blipFill dpi="0" rotWithShape="1">
            <a:blip r:embed="rId2"/>
            <a:srcRect/>
            <a:stretch>
              <a:fillRect l="-2000" r="-26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1" name="椭圆 70"/>
          <p:cNvSpPr/>
          <p:nvPr/>
        </p:nvSpPr>
        <p:spPr>
          <a:xfrm>
            <a:off x="4175787" y="3044957"/>
            <a:ext cx="2112000" cy="2112000"/>
          </a:xfrm>
          <a:prstGeom prst="ellipse">
            <a:avLst/>
          </a:prstGeom>
          <a:blipFill dpi="0" rotWithShape="1">
            <a:blip r:embed="rId3"/>
            <a:srcRect/>
            <a:stretch>
              <a:fillRect l="-33000" t="-4000" r="-34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2" name="椭圆 71"/>
          <p:cNvSpPr/>
          <p:nvPr/>
        </p:nvSpPr>
        <p:spPr>
          <a:xfrm>
            <a:off x="5519936" y="1293245"/>
            <a:ext cx="2112000" cy="2112000"/>
          </a:xfrm>
          <a:prstGeom prst="ellipse">
            <a:avLst/>
          </a:prstGeom>
          <a:blipFill dpi="0" rotWithShape="1">
            <a:blip r:embed="rId4"/>
            <a:srcRect/>
            <a:stretch>
              <a:fillRect l="-30000" t="-4000" r="-30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3" name="椭圆 72"/>
          <p:cNvSpPr/>
          <p:nvPr/>
        </p:nvSpPr>
        <p:spPr>
          <a:xfrm>
            <a:off x="6703395" y="3525277"/>
            <a:ext cx="2400000" cy="2400000"/>
          </a:xfrm>
          <a:prstGeom prst="ellipse">
            <a:avLst/>
          </a:prstGeom>
          <a:blipFill>
            <a:blip r:embed="rId5"/>
            <a:stretch>
              <a:fillRect l="-30000" t="-4000" r="-30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4" name="椭圆 73"/>
          <p:cNvSpPr/>
          <p:nvPr/>
        </p:nvSpPr>
        <p:spPr>
          <a:xfrm>
            <a:off x="1775520" y="3914795"/>
            <a:ext cx="1920000" cy="1920000"/>
          </a:xfrm>
          <a:prstGeom prst="ellipse">
            <a:avLst/>
          </a:prstGeom>
          <a:blipFill dpi="0" rotWithShape="1">
            <a:blip r:embed="rId6"/>
            <a:srcRect/>
            <a:stretch>
              <a:fillRect l="-2000" t="-4000" r="-38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5" name="椭圆 74"/>
          <p:cNvSpPr/>
          <p:nvPr/>
        </p:nvSpPr>
        <p:spPr>
          <a:xfrm>
            <a:off x="2783701" y="2239695"/>
            <a:ext cx="1584000" cy="1584000"/>
          </a:xfrm>
          <a:prstGeom prst="ellipse">
            <a:avLst/>
          </a:prstGeom>
          <a:blipFill dpi="0" rotWithShape="1">
            <a:blip r:embed="rId7"/>
            <a:srcRect/>
            <a:stretch>
              <a:fillRect l="-12000" r="-2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6" name="椭圆 75"/>
          <p:cNvSpPr/>
          <p:nvPr/>
        </p:nvSpPr>
        <p:spPr>
          <a:xfrm>
            <a:off x="7728181" y="1677288"/>
            <a:ext cx="1776000" cy="1776000"/>
          </a:xfrm>
          <a:prstGeom prst="ellipse">
            <a:avLst/>
          </a:prstGeom>
          <a:blipFill>
            <a:blip r:embed="rId8"/>
            <a:stretch>
              <a:fillRect l="-30000" t="-4000" r="-30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7" name="椭圆 76"/>
          <p:cNvSpPr/>
          <p:nvPr/>
        </p:nvSpPr>
        <p:spPr>
          <a:xfrm>
            <a:off x="9648395" y="1389256"/>
            <a:ext cx="2112000" cy="2112000"/>
          </a:xfrm>
          <a:prstGeom prst="ellipse">
            <a:avLst/>
          </a:prstGeom>
          <a:blipFill>
            <a:blip r:embed="rId9"/>
            <a:stretch>
              <a:fillRect l="-30000" t="-4000" r="-30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8" name="椭圆 77"/>
          <p:cNvSpPr/>
          <p:nvPr/>
        </p:nvSpPr>
        <p:spPr>
          <a:xfrm>
            <a:off x="9360565" y="3981544"/>
            <a:ext cx="1824000" cy="1824000"/>
          </a:xfrm>
          <a:prstGeom prst="ellipse">
            <a:avLst/>
          </a:prstGeom>
          <a:blipFill>
            <a:blip r:embed="rId10"/>
            <a:stretch>
              <a:fillRect l="-30000" t="-4000" r="-30000" b="-5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椭圆 2"/>
          <p:cNvSpPr/>
          <p:nvPr/>
        </p:nvSpPr>
        <p:spPr>
          <a:xfrm>
            <a:off x="3599787" y="1604861"/>
            <a:ext cx="576000" cy="57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0" name="椭圆 79"/>
          <p:cNvSpPr/>
          <p:nvPr/>
        </p:nvSpPr>
        <p:spPr>
          <a:xfrm>
            <a:off x="4223925" y="1629416"/>
            <a:ext cx="1200000" cy="1200000"/>
          </a:xfrm>
          <a:prstGeom prst="ellipse">
            <a:avLst/>
          </a:prstGeom>
          <a:blipFill dpi="0" rotWithShape="1">
            <a:blip r:embed="rId11"/>
            <a:srcRect/>
            <a:stretch>
              <a:fillRect l="-19000" r="-2000"/>
            </a:stretch>
          </a:blipFill>
          <a:ln w="381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椭圆 81"/>
          <p:cNvSpPr/>
          <p:nvPr/>
        </p:nvSpPr>
        <p:spPr>
          <a:xfrm>
            <a:off x="2519360" y="1917245"/>
            <a:ext cx="432000" cy="432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3" name="椭圆 82"/>
          <p:cNvSpPr/>
          <p:nvPr/>
        </p:nvSpPr>
        <p:spPr>
          <a:xfrm>
            <a:off x="2499180" y="3525011"/>
            <a:ext cx="336000" cy="33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4" name="椭圆 83"/>
          <p:cNvSpPr/>
          <p:nvPr/>
        </p:nvSpPr>
        <p:spPr>
          <a:xfrm>
            <a:off x="1279593" y="4279776"/>
            <a:ext cx="432000" cy="432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5" name="椭圆 84"/>
          <p:cNvSpPr/>
          <p:nvPr/>
        </p:nvSpPr>
        <p:spPr>
          <a:xfrm>
            <a:off x="3551717" y="3896789"/>
            <a:ext cx="528000" cy="528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6" name="椭圆 85"/>
          <p:cNvSpPr/>
          <p:nvPr/>
        </p:nvSpPr>
        <p:spPr>
          <a:xfrm>
            <a:off x="3790845" y="4918063"/>
            <a:ext cx="816000" cy="81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8" name="椭圆 87"/>
          <p:cNvSpPr/>
          <p:nvPr/>
        </p:nvSpPr>
        <p:spPr>
          <a:xfrm>
            <a:off x="7440021" y="3029185"/>
            <a:ext cx="336000" cy="33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9" name="椭圆 88"/>
          <p:cNvSpPr/>
          <p:nvPr/>
        </p:nvSpPr>
        <p:spPr>
          <a:xfrm>
            <a:off x="9504405" y="2948947"/>
            <a:ext cx="240000" cy="240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1" name="椭圆 90"/>
          <p:cNvSpPr/>
          <p:nvPr/>
        </p:nvSpPr>
        <p:spPr>
          <a:xfrm>
            <a:off x="8976085" y="3332989"/>
            <a:ext cx="864000" cy="864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2" name="椭圆 91"/>
          <p:cNvSpPr/>
          <p:nvPr/>
        </p:nvSpPr>
        <p:spPr>
          <a:xfrm>
            <a:off x="10791944" y="3488789"/>
            <a:ext cx="816000" cy="81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5" name="椭圆 94"/>
          <p:cNvSpPr/>
          <p:nvPr/>
        </p:nvSpPr>
        <p:spPr>
          <a:xfrm>
            <a:off x="10197435" y="3573400"/>
            <a:ext cx="336000" cy="33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6" name="椭圆 95"/>
          <p:cNvSpPr/>
          <p:nvPr/>
        </p:nvSpPr>
        <p:spPr>
          <a:xfrm>
            <a:off x="6427716" y="3728789"/>
            <a:ext cx="336000" cy="336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0" name="椭圆 99"/>
          <p:cNvSpPr/>
          <p:nvPr/>
        </p:nvSpPr>
        <p:spPr>
          <a:xfrm>
            <a:off x="6119856" y="4606052"/>
            <a:ext cx="528000" cy="5280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4199993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ded Corner 15"/>
          <p:cNvSpPr/>
          <p:nvPr/>
        </p:nvSpPr>
        <p:spPr>
          <a:xfrm>
            <a:off x="1238972" y="1760562"/>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3" name="TextBox 25"/>
          <p:cNvSpPr txBox="1"/>
          <p:nvPr/>
        </p:nvSpPr>
        <p:spPr>
          <a:xfrm>
            <a:off x="1417565" y="2611749"/>
            <a:ext cx="2643195" cy="970587"/>
          </a:xfrm>
          <a:prstGeom prst="rect">
            <a:avLst/>
          </a:prstGeom>
          <a:noFill/>
        </p:spPr>
        <p:txBody>
          <a:bodyPr wrap="square" rtlCol="0">
            <a:spAutoFit/>
          </a:bodyPr>
          <a:lstStyle/>
          <a:p>
            <a:pPr algn="ctr"/>
            <a:r>
              <a:rPr lang="en-US" sz="1867" b="1" dirty="0">
                <a:solidFill>
                  <a:prstClr val="white"/>
                </a:solidFill>
                <a:latin typeface="华文细黑" panose="02010600040101010101" pitchFamily="2" charset="-122"/>
                <a:ea typeface="华文细黑" panose="02010600040101010101" pitchFamily="2" charset="-122"/>
              </a:rPr>
              <a:t>Web Design</a:t>
            </a: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4" name="Folded Corner 28"/>
          <p:cNvSpPr/>
          <p:nvPr/>
        </p:nvSpPr>
        <p:spPr>
          <a:xfrm>
            <a:off x="4587615" y="1760562"/>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华文细黑" panose="02010600040101010101" pitchFamily="2" charset="-122"/>
              <a:ea typeface="华文细黑" panose="02010600040101010101" pitchFamily="2" charset="-122"/>
            </a:endParaRPr>
          </a:p>
        </p:txBody>
      </p:sp>
      <p:sp>
        <p:nvSpPr>
          <p:cNvPr id="5" name="TextBox 33"/>
          <p:cNvSpPr txBox="1"/>
          <p:nvPr/>
        </p:nvSpPr>
        <p:spPr>
          <a:xfrm>
            <a:off x="4739372" y="2611749"/>
            <a:ext cx="2643195" cy="970587"/>
          </a:xfrm>
          <a:prstGeom prst="rect">
            <a:avLst/>
          </a:prstGeom>
          <a:noFill/>
        </p:spPr>
        <p:txBody>
          <a:bodyPr wrap="square" rtlCol="0">
            <a:spAutoFit/>
          </a:bodyPr>
          <a:lstStyle/>
          <a:p>
            <a:pPr algn="ctr"/>
            <a:r>
              <a:rPr lang="en-US" sz="1867" b="1" dirty="0">
                <a:solidFill>
                  <a:schemeClr val="bg1"/>
                </a:solidFill>
                <a:latin typeface="华文细黑" panose="02010600040101010101" pitchFamily="2" charset="-122"/>
                <a:ea typeface="华文细黑" panose="02010600040101010101" pitchFamily="2" charset="-122"/>
              </a:rPr>
              <a:t>Mobile Apps</a:t>
            </a:r>
          </a:p>
          <a:p>
            <a:pPr algn="ctr">
              <a:spcBef>
                <a:spcPct val="20000"/>
              </a:spcBef>
              <a:defRPr/>
            </a:pPr>
            <a:r>
              <a:rPr lang="en-US" altLang="zh-CN" sz="12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schemeClr val="bg1"/>
              </a:solidFill>
              <a:latin typeface="华文细黑" panose="02010600040101010101" pitchFamily="2" charset="-122"/>
              <a:ea typeface="华文细黑" panose="02010600040101010101" pitchFamily="2" charset="-122"/>
            </a:endParaRPr>
          </a:p>
        </p:txBody>
      </p:sp>
      <p:sp>
        <p:nvSpPr>
          <p:cNvPr id="6" name="Folded Corner 34"/>
          <p:cNvSpPr/>
          <p:nvPr/>
        </p:nvSpPr>
        <p:spPr>
          <a:xfrm>
            <a:off x="7936188" y="1760562"/>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7" name="TextBox 38"/>
          <p:cNvSpPr txBox="1"/>
          <p:nvPr/>
        </p:nvSpPr>
        <p:spPr>
          <a:xfrm>
            <a:off x="8087945" y="2611749"/>
            <a:ext cx="2643195" cy="970587"/>
          </a:xfrm>
          <a:prstGeom prst="rect">
            <a:avLst/>
          </a:prstGeom>
          <a:noFill/>
        </p:spPr>
        <p:txBody>
          <a:bodyPr wrap="square" rtlCol="0">
            <a:spAutoFit/>
          </a:bodyPr>
          <a:lstStyle/>
          <a:p>
            <a:pPr algn="ctr"/>
            <a:r>
              <a:rPr lang="en-US" sz="1867" b="1" dirty="0">
                <a:solidFill>
                  <a:prstClr val="white"/>
                </a:solidFill>
                <a:latin typeface="华文细黑" panose="02010600040101010101" pitchFamily="2" charset="-122"/>
                <a:ea typeface="华文细黑" panose="02010600040101010101" pitchFamily="2" charset="-122"/>
              </a:rPr>
              <a:t>Data Analyses</a:t>
            </a: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8" name="Folded Corner 39"/>
          <p:cNvSpPr/>
          <p:nvPr/>
        </p:nvSpPr>
        <p:spPr>
          <a:xfrm>
            <a:off x="1238972" y="3944015"/>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9" name="TextBox 41"/>
          <p:cNvSpPr txBox="1"/>
          <p:nvPr/>
        </p:nvSpPr>
        <p:spPr>
          <a:xfrm>
            <a:off x="1390729" y="4784137"/>
            <a:ext cx="2643195" cy="970587"/>
          </a:xfrm>
          <a:prstGeom prst="rect">
            <a:avLst/>
          </a:prstGeom>
          <a:noFill/>
        </p:spPr>
        <p:txBody>
          <a:bodyPr wrap="square" rtlCol="0">
            <a:spAutoFit/>
          </a:bodyPr>
          <a:lstStyle/>
          <a:p>
            <a:pPr algn="ctr"/>
            <a:r>
              <a:rPr lang="en-US" sz="1867" b="1" dirty="0">
                <a:solidFill>
                  <a:prstClr val="white"/>
                </a:solidFill>
                <a:latin typeface="华文细黑" panose="02010600040101010101" pitchFamily="2" charset="-122"/>
                <a:ea typeface="华文细黑" panose="02010600040101010101" pitchFamily="2" charset="-122"/>
              </a:rPr>
              <a:t>Management</a:t>
            </a: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10" name="Folded Corner 42"/>
          <p:cNvSpPr/>
          <p:nvPr/>
        </p:nvSpPr>
        <p:spPr>
          <a:xfrm>
            <a:off x="4587615" y="3944015"/>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11" name="TextBox 44"/>
          <p:cNvSpPr txBox="1"/>
          <p:nvPr/>
        </p:nvSpPr>
        <p:spPr>
          <a:xfrm>
            <a:off x="4739372" y="4784136"/>
            <a:ext cx="2643195" cy="970587"/>
          </a:xfrm>
          <a:prstGeom prst="rect">
            <a:avLst/>
          </a:prstGeom>
          <a:noFill/>
        </p:spPr>
        <p:txBody>
          <a:bodyPr wrap="square" rtlCol="0">
            <a:spAutoFit/>
          </a:bodyPr>
          <a:lstStyle/>
          <a:p>
            <a:pPr algn="ctr"/>
            <a:r>
              <a:rPr lang="en-US" sz="1867" b="1" dirty="0">
                <a:solidFill>
                  <a:prstClr val="white"/>
                </a:solidFill>
                <a:latin typeface="华文细黑" panose="02010600040101010101" pitchFamily="2" charset="-122"/>
                <a:ea typeface="华文细黑" panose="02010600040101010101" pitchFamily="2" charset="-122"/>
              </a:rPr>
              <a:t>Dedicated Support</a:t>
            </a: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12" name="Folded Corner 45"/>
          <p:cNvSpPr/>
          <p:nvPr/>
        </p:nvSpPr>
        <p:spPr>
          <a:xfrm>
            <a:off x="7936188" y="3944015"/>
            <a:ext cx="3009317" cy="1886207"/>
          </a:xfrm>
          <a:prstGeom prst="foldedCorner">
            <a:avLst/>
          </a:prstGeom>
          <a:solidFill>
            <a:srgbClr val="2238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white"/>
              </a:solidFill>
              <a:latin typeface="华文细黑" panose="02010600040101010101" pitchFamily="2" charset="-122"/>
              <a:ea typeface="华文细黑" panose="02010600040101010101" pitchFamily="2" charset="-122"/>
            </a:endParaRPr>
          </a:p>
        </p:txBody>
      </p:sp>
      <p:sp>
        <p:nvSpPr>
          <p:cNvPr id="13" name="TextBox 47"/>
          <p:cNvSpPr txBox="1"/>
          <p:nvPr/>
        </p:nvSpPr>
        <p:spPr>
          <a:xfrm>
            <a:off x="8087945" y="4741070"/>
            <a:ext cx="2643195" cy="970587"/>
          </a:xfrm>
          <a:prstGeom prst="rect">
            <a:avLst/>
          </a:prstGeom>
          <a:noFill/>
        </p:spPr>
        <p:txBody>
          <a:bodyPr wrap="square" rtlCol="0">
            <a:spAutoFit/>
          </a:bodyPr>
          <a:lstStyle/>
          <a:p>
            <a:pPr algn="ctr"/>
            <a:r>
              <a:rPr lang="en-US" sz="1867" b="1" dirty="0">
                <a:solidFill>
                  <a:prstClr val="white"/>
                </a:solidFill>
                <a:latin typeface="华文细黑" panose="02010600040101010101" pitchFamily="2" charset="-122"/>
                <a:ea typeface="华文细黑" panose="02010600040101010101" pitchFamily="2" charset="-122"/>
              </a:rPr>
              <a:t>Go Globally</a:t>
            </a:r>
          </a:p>
          <a:p>
            <a:pPr algn="ctr">
              <a:spcBef>
                <a:spcPct val="20000"/>
              </a:spcBef>
              <a:defRPr/>
            </a:pPr>
            <a:r>
              <a:rPr lang="en-US" altLang="zh-CN" sz="1200" dirty="0">
                <a:solidFill>
                  <a:prstClr val="white"/>
                </a:solidFill>
                <a:latin typeface="华文细黑" panose="02010600040101010101" pitchFamily="2" charset="-122"/>
                <a:ea typeface="华文细黑" panose="02010600040101010101" pitchFamily="2" charset="-122"/>
              </a:rPr>
              <a:t>A designer can use default text to simulate what text would look like.</a:t>
            </a:r>
            <a:endParaRPr lang="en-US" sz="1200" dirty="0">
              <a:solidFill>
                <a:prstClr val="white"/>
              </a:solidFill>
              <a:latin typeface="华文细黑" panose="02010600040101010101" pitchFamily="2" charset="-122"/>
              <a:ea typeface="华文细黑" panose="02010600040101010101" pitchFamily="2" charset="-122"/>
            </a:endParaRPr>
          </a:p>
        </p:txBody>
      </p:sp>
      <p:sp>
        <p:nvSpPr>
          <p:cNvPr id="16" name="Freeform 5"/>
          <p:cNvSpPr>
            <a:spLocks noEditPoints="1"/>
          </p:cNvSpPr>
          <p:nvPr/>
        </p:nvSpPr>
        <p:spPr bwMode="auto">
          <a:xfrm>
            <a:off x="9185017" y="4242133"/>
            <a:ext cx="459291" cy="438083"/>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19" name="Freeform 52"/>
          <p:cNvSpPr>
            <a:spLocks noEditPoints="1"/>
          </p:cNvSpPr>
          <p:nvPr/>
        </p:nvSpPr>
        <p:spPr bwMode="auto">
          <a:xfrm>
            <a:off x="2555988" y="4294355"/>
            <a:ext cx="312675" cy="32086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22" name="Freeform 42"/>
          <p:cNvSpPr>
            <a:spLocks noEditPoints="1"/>
          </p:cNvSpPr>
          <p:nvPr/>
        </p:nvSpPr>
        <p:spPr bwMode="auto">
          <a:xfrm>
            <a:off x="2512495" y="2107269"/>
            <a:ext cx="399663" cy="328129"/>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25" name="Freeform 86"/>
          <p:cNvSpPr>
            <a:spLocks noEditPoints="1"/>
          </p:cNvSpPr>
          <p:nvPr/>
        </p:nvSpPr>
        <p:spPr bwMode="auto">
          <a:xfrm>
            <a:off x="5933369" y="2019873"/>
            <a:ext cx="303660" cy="510831"/>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latin typeface="华文细黑" panose="02010600040101010101" pitchFamily="2" charset="-122"/>
              <a:ea typeface="华文细黑" panose="02010600040101010101" pitchFamily="2" charset="-122"/>
            </a:endParaRPr>
          </a:p>
        </p:txBody>
      </p:sp>
      <p:sp>
        <p:nvSpPr>
          <p:cNvPr id="28" name="Freeform 216"/>
          <p:cNvSpPr>
            <a:spLocks noEditPoints="1"/>
          </p:cNvSpPr>
          <p:nvPr/>
        </p:nvSpPr>
        <p:spPr bwMode="auto">
          <a:xfrm>
            <a:off x="5890011" y="4264014"/>
            <a:ext cx="406839" cy="409535"/>
          </a:xfrm>
          <a:custGeom>
            <a:avLst/>
            <a:gdLst/>
            <a:ahLst/>
            <a:cxnLst>
              <a:cxn ang="0">
                <a:pos x="68" y="34"/>
              </a:cxn>
              <a:cxn ang="0">
                <a:pos x="34" y="68"/>
              </a:cxn>
              <a:cxn ang="0">
                <a:pos x="0" y="34"/>
              </a:cxn>
              <a:cxn ang="0">
                <a:pos x="34" y="0"/>
              </a:cxn>
              <a:cxn ang="0">
                <a:pos x="68" y="34"/>
              </a:cxn>
              <a:cxn ang="0">
                <a:pos x="15" y="40"/>
              </a:cxn>
              <a:cxn ang="0">
                <a:pos x="14" y="34"/>
              </a:cxn>
              <a:cxn ang="0">
                <a:pos x="15" y="27"/>
              </a:cxn>
              <a:cxn ang="0">
                <a:pos x="8" y="20"/>
              </a:cxn>
              <a:cxn ang="0">
                <a:pos x="5" y="34"/>
              </a:cxn>
              <a:cxn ang="0">
                <a:pos x="8" y="47"/>
              </a:cxn>
              <a:cxn ang="0">
                <a:pos x="15" y="40"/>
              </a:cxn>
              <a:cxn ang="0">
                <a:pos x="48" y="34"/>
              </a:cxn>
              <a:cxn ang="0">
                <a:pos x="34" y="19"/>
              </a:cxn>
              <a:cxn ang="0">
                <a:pos x="19" y="34"/>
              </a:cxn>
              <a:cxn ang="0">
                <a:pos x="34" y="48"/>
              </a:cxn>
              <a:cxn ang="0">
                <a:pos x="48" y="34"/>
              </a:cxn>
              <a:cxn ang="0">
                <a:pos x="20" y="8"/>
              </a:cxn>
              <a:cxn ang="0">
                <a:pos x="27" y="15"/>
              </a:cxn>
              <a:cxn ang="0">
                <a:pos x="34" y="14"/>
              </a:cxn>
              <a:cxn ang="0">
                <a:pos x="40" y="15"/>
              </a:cxn>
              <a:cxn ang="0">
                <a:pos x="47" y="8"/>
              </a:cxn>
              <a:cxn ang="0">
                <a:pos x="34" y="5"/>
              </a:cxn>
              <a:cxn ang="0">
                <a:pos x="20" y="8"/>
              </a:cxn>
              <a:cxn ang="0">
                <a:pos x="47" y="59"/>
              </a:cxn>
              <a:cxn ang="0">
                <a:pos x="40" y="52"/>
              </a:cxn>
              <a:cxn ang="0">
                <a:pos x="34" y="53"/>
              </a:cxn>
              <a:cxn ang="0">
                <a:pos x="27" y="52"/>
              </a:cxn>
              <a:cxn ang="0">
                <a:pos x="20" y="59"/>
              </a:cxn>
              <a:cxn ang="0">
                <a:pos x="34" y="63"/>
              </a:cxn>
              <a:cxn ang="0">
                <a:pos x="47" y="59"/>
              </a:cxn>
              <a:cxn ang="0">
                <a:pos x="60" y="47"/>
              </a:cxn>
              <a:cxn ang="0">
                <a:pos x="63" y="34"/>
              </a:cxn>
              <a:cxn ang="0">
                <a:pos x="60" y="20"/>
              </a:cxn>
              <a:cxn ang="0">
                <a:pos x="52" y="27"/>
              </a:cxn>
              <a:cxn ang="0">
                <a:pos x="53" y="34"/>
              </a:cxn>
              <a:cxn ang="0">
                <a:pos x="52" y="40"/>
              </a:cxn>
              <a:cxn ang="0">
                <a:pos x="60" y="47"/>
              </a:cxn>
            </a:cxnLst>
            <a:rect l="0" t="0" r="r" b="b"/>
            <a:pathLst>
              <a:path w="68" h="68">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prstClr val="black"/>
              </a:solidFill>
              <a:latin typeface="华文细黑" panose="02010600040101010101" pitchFamily="2" charset="-122"/>
              <a:ea typeface="华文细黑" panose="02010600040101010101" pitchFamily="2" charset="-122"/>
            </a:endParaRPr>
          </a:p>
        </p:txBody>
      </p:sp>
      <p:sp>
        <p:nvSpPr>
          <p:cNvPr id="31" name="Freeform 217"/>
          <p:cNvSpPr>
            <a:spLocks noEditPoints="1"/>
          </p:cNvSpPr>
          <p:nvPr/>
        </p:nvSpPr>
        <p:spPr bwMode="auto">
          <a:xfrm>
            <a:off x="9222245" y="2137346"/>
            <a:ext cx="374595" cy="267975"/>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solidFill>
                <a:prstClr val="black"/>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505152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601165" y="2668993"/>
            <a:ext cx="2071155" cy="2074841"/>
            <a:chOff x="6933063" y="1392072"/>
            <a:chExt cx="1980000" cy="1980000"/>
          </a:xfrm>
        </p:grpSpPr>
        <p:sp>
          <p:nvSpPr>
            <p:cNvPr id="3" name="椭圆 2"/>
            <p:cNvSpPr/>
            <p:nvPr/>
          </p:nvSpPr>
          <p:spPr>
            <a:xfrm>
              <a:off x="6933063" y="1392072"/>
              <a:ext cx="1980000" cy="1980000"/>
            </a:xfrm>
            <a:prstGeom prst="ellipse">
              <a:avLst/>
            </a:prstGeom>
            <a:noFill/>
            <a:ln w="28575">
              <a:solidFill>
                <a:srgbClr val="22385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文本框 3"/>
            <p:cNvSpPr txBox="1"/>
            <p:nvPr/>
          </p:nvSpPr>
          <p:spPr>
            <a:xfrm>
              <a:off x="7329384" y="2156917"/>
              <a:ext cx="1187356" cy="558045"/>
            </a:xfrm>
            <a:prstGeom prst="rect">
              <a:avLst/>
            </a:prstGeom>
            <a:noFill/>
            <a:ln>
              <a:noFill/>
            </a:ln>
          </p:spPr>
          <p:txBody>
            <a:bodyPr wrap="square" rtlCol="0">
              <a:spAutoFit/>
            </a:bodyPr>
            <a:lstStyle/>
            <a:p>
              <a:pPr algn="dist"/>
              <a:r>
                <a:rPr lang="en-US" altLang="zh-CN" sz="3200" dirty="0">
                  <a:solidFill>
                    <a:srgbClr val="22385C"/>
                  </a:solidFill>
                </a:rPr>
                <a:t>TEXT</a:t>
              </a:r>
              <a:endParaRPr lang="zh-CN" altLang="en-US" sz="3200" dirty="0">
                <a:solidFill>
                  <a:srgbClr val="22385C"/>
                </a:solidFill>
              </a:endParaRPr>
            </a:p>
          </p:txBody>
        </p:sp>
      </p:grpSp>
      <p:sp>
        <p:nvSpPr>
          <p:cNvPr id="2" name="椭圆 1"/>
          <p:cNvSpPr/>
          <p:nvPr/>
        </p:nvSpPr>
        <p:spPr>
          <a:xfrm>
            <a:off x="3192388" y="1683341"/>
            <a:ext cx="2880000" cy="2880000"/>
          </a:xfrm>
          <a:prstGeom prst="ellipse">
            <a:avLst/>
          </a:prstGeom>
          <a:blipFill dpi="0" rotWithShape="1">
            <a:blip r:embed="rId2"/>
            <a:srcRect/>
            <a:stretch>
              <a:fillRect l="-21000" t="1000" r="-19000" b="-2000"/>
            </a:stretch>
          </a:blipFill>
          <a:ln w="152400">
            <a:solidFill>
              <a:srgbClr val="2238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3084388" y="4206508"/>
            <a:ext cx="1548000" cy="1548000"/>
          </a:xfrm>
          <a:prstGeom prst="ellipse">
            <a:avLst/>
          </a:prstGeom>
          <a:solidFill>
            <a:srgbClr val="22385C"/>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7" name="组合 16"/>
          <p:cNvGrpSpPr/>
          <p:nvPr/>
        </p:nvGrpSpPr>
        <p:grpSpPr>
          <a:xfrm>
            <a:off x="5238073" y="4743832"/>
            <a:ext cx="946099" cy="790093"/>
            <a:chOff x="5278205" y="4581140"/>
            <a:chExt cx="1657101" cy="1485789"/>
          </a:xfrm>
          <a:solidFill>
            <a:srgbClr val="22385C"/>
          </a:solidFill>
        </p:grpSpPr>
        <p:sp>
          <p:nvSpPr>
            <p:cNvPr id="16" name="任意多边形 15"/>
            <p:cNvSpPr/>
            <p:nvPr/>
          </p:nvSpPr>
          <p:spPr>
            <a:xfrm>
              <a:off x="5278205" y="4581140"/>
              <a:ext cx="700732" cy="1485789"/>
            </a:xfrm>
            <a:custGeom>
              <a:avLst/>
              <a:gdLst/>
              <a:ahLst/>
              <a:cxnLst/>
              <a:rect l="l" t="t" r="r" b="b"/>
              <a:pathLst>
                <a:path w="700732" h="1485789">
                  <a:moveTo>
                    <a:pt x="0" y="0"/>
                  </a:moveTo>
                  <a:lnTo>
                    <a:pt x="700199" y="0"/>
                  </a:lnTo>
                  <a:lnTo>
                    <a:pt x="700199" y="563575"/>
                  </a:lnTo>
                  <a:cubicBezTo>
                    <a:pt x="711584" y="984833"/>
                    <a:pt x="540804" y="1292238"/>
                    <a:pt x="187858" y="1485789"/>
                  </a:cubicBezTo>
                  <a:lnTo>
                    <a:pt x="17078" y="1315008"/>
                  </a:lnTo>
                  <a:cubicBezTo>
                    <a:pt x="244785" y="1155613"/>
                    <a:pt x="358638" y="956370"/>
                    <a:pt x="358638" y="717277"/>
                  </a:cubicBezTo>
                  <a:cubicBezTo>
                    <a:pt x="210629" y="717277"/>
                    <a:pt x="91082" y="717277"/>
                    <a:pt x="0" y="717277"/>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任意多边形 14"/>
            <p:cNvSpPr/>
            <p:nvPr/>
          </p:nvSpPr>
          <p:spPr>
            <a:xfrm>
              <a:off x="6234574" y="4581140"/>
              <a:ext cx="700732" cy="1485789"/>
            </a:xfrm>
            <a:custGeom>
              <a:avLst/>
              <a:gdLst/>
              <a:ahLst/>
              <a:cxnLst/>
              <a:rect l="l" t="t" r="r" b="b"/>
              <a:pathLst>
                <a:path w="700732" h="1485789">
                  <a:moveTo>
                    <a:pt x="0" y="0"/>
                  </a:moveTo>
                  <a:lnTo>
                    <a:pt x="700199" y="0"/>
                  </a:lnTo>
                  <a:lnTo>
                    <a:pt x="700199" y="563575"/>
                  </a:lnTo>
                  <a:cubicBezTo>
                    <a:pt x="711585" y="984833"/>
                    <a:pt x="540804" y="1292238"/>
                    <a:pt x="187859" y="1485789"/>
                  </a:cubicBezTo>
                  <a:lnTo>
                    <a:pt x="0" y="1315008"/>
                  </a:lnTo>
                  <a:cubicBezTo>
                    <a:pt x="216322" y="1166999"/>
                    <a:pt x="335868" y="967755"/>
                    <a:pt x="358639" y="717277"/>
                  </a:cubicBezTo>
                  <a:cubicBezTo>
                    <a:pt x="210629" y="717277"/>
                    <a:pt x="91083" y="717277"/>
                    <a:pt x="0" y="717277"/>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8" name="文本框 17"/>
          <p:cNvSpPr txBox="1"/>
          <p:nvPr/>
        </p:nvSpPr>
        <p:spPr>
          <a:xfrm>
            <a:off x="6072388" y="2061587"/>
            <a:ext cx="4271749" cy="1569660"/>
          </a:xfrm>
          <a:prstGeom prst="rect">
            <a:avLst/>
          </a:prstGeom>
          <a:noFill/>
        </p:spPr>
        <p:txBody>
          <a:bodyPr wrap="square" rtlCol="0">
            <a:spAutoFit/>
          </a:bodyPr>
          <a:lstStyle/>
          <a:p>
            <a:pPr algn="r"/>
            <a:r>
              <a:rPr lang="en-US" altLang="zh-CN" sz="4800" b="1" dirty="0">
                <a:solidFill>
                  <a:srgbClr val="22385C"/>
                </a:solidFill>
                <a:latin typeface="方正兰亭粗黑简体" panose="02000000000000000000" pitchFamily="2" charset="-122"/>
                <a:ea typeface="方正兰亭粗黑简体" panose="02000000000000000000" pitchFamily="2" charset="-122"/>
              </a:rPr>
              <a:t> Navigate </a:t>
            </a:r>
          </a:p>
          <a:p>
            <a:pPr algn="r"/>
            <a:r>
              <a:rPr lang="en-US" altLang="zh-CN" sz="4800" b="1" dirty="0">
                <a:solidFill>
                  <a:srgbClr val="22385C"/>
                </a:solidFill>
                <a:latin typeface="方正兰亭粗黑简体" panose="02000000000000000000" pitchFamily="2" charset="-122"/>
                <a:ea typeface="方正兰亭粗黑简体" panose="02000000000000000000" pitchFamily="2" charset="-122"/>
              </a:rPr>
              <a:t> the Future</a:t>
            </a:r>
            <a:endParaRPr lang="zh-CN" altLang="en-US" sz="4800" b="1" dirty="0">
              <a:solidFill>
                <a:srgbClr val="22385C"/>
              </a:solidFill>
              <a:latin typeface="方正兰亭粗黑简体" panose="02000000000000000000" pitchFamily="2" charset="-122"/>
              <a:ea typeface="方正兰亭粗黑简体" panose="02000000000000000000" pitchFamily="2" charset="-122"/>
            </a:endParaRPr>
          </a:p>
        </p:txBody>
      </p:sp>
      <p:sp>
        <p:nvSpPr>
          <p:cNvPr id="19" name="TextBox 29"/>
          <p:cNvSpPr txBox="1"/>
          <p:nvPr/>
        </p:nvSpPr>
        <p:spPr>
          <a:xfrm>
            <a:off x="7032457" y="3586839"/>
            <a:ext cx="3332593" cy="1169551"/>
          </a:xfrm>
          <a:prstGeom prst="rect">
            <a:avLst/>
          </a:prstGeom>
          <a:noFill/>
        </p:spPr>
        <p:txBody>
          <a:bodyPr wrap="square" rtlCol="0">
            <a:spAutoFit/>
          </a:bodyPr>
          <a:lstStyle/>
          <a:p>
            <a:pPr algn="r"/>
            <a:r>
              <a:rPr lang="en-US" altLang="zh-CN" sz="14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 If it is not real text. A designer can use default text to simulate what text would look like. </a:t>
            </a:r>
            <a:endPar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0" name="TextBox 29"/>
          <p:cNvSpPr txBox="1"/>
          <p:nvPr/>
        </p:nvSpPr>
        <p:spPr>
          <a:xfrm>
            <a:off x="7079785" y="4756390"/>
            <a:ext cx="3332593" cy="523220"/>
          </a:xfrm>
          <a:prstGeom prst="rect">
            <a:avLst/>
          </a:prstGeom>
          <a:noFill/>
        </p:spPr>
        <p:txBody>
          <a:bodyPr wrap="square" rtlCol="0">
            <a:spAutoFit/>
          </a:bodyPr>
          <a:lstStyle/>
          <a:p>
            <a:pPr algn="r"/>
            <a:r>
              <a:rPr lang="en-US" altLang="zh-CN" sz="14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4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21" name="组合 20"/>
          <p:cNvGrpSpPr/>
          <p:nvPr/>
        </p:nvGrpSpPr>
        <p:grpSpPr>
          <a:xfrm>
            <a:off x="3373420" y="4672525"/>
            <a:ext cx="986475" cy="765512"/>
            <a:chOff x="1326496" y="4283251"/>
            <a:chExt cx="1129493" cy="796573"/>
          </a:xfrm>
        </p:grpSpPr>
        <p:cxnSp>
          <p:nvCxnSpPr>
            <p:cNvPr id="22" name="直接连接符 21"/>
            <p:cNvCxnSpPr/>
            <p:nvPr/>
          </p:nvCxnSpPr>
          <p:spPr>
            <a:xfrm>
              <a:off x="1537989" y="4295029"/>
              <a:ext cx="698725"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236914" y="4298775"/>
              <a:ext cx="219075" cy="21907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899269" y="4524375"/>
              <a:ext cx="555448" cy="55544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1328513" y="4514850"/>
              <a:ext cx="545924" cy="54592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326496" y="4308299"/>
              <a:ext cx="206551" cy="206551"/>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356343" y="4527374"/>
              <a:ext cx="10763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572178" y="4536899"/>
              <a:ext cx="314326" cy="5238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1769466" y="4527374"/>
              <a:ext cx="123826" cy="5334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889743" y="4527374"/>
              <a:ext cx="124669"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889743" y="4527374"/>
              <a:ext cx="333375"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558860" y="4311585"/>
              <a:ext cx="218255" cy="2182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808780" y="4314826"/>
              <a:ext cx="219414" cy="219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001110" y="4304522"/>
              <a:ext cx="227122" cy="22712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1582714" y="4305300"/>
              <a:ext cx="217593" cy="2175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770014" y="4295775"/>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2014412" y="4283251"/>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988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15" name="文本框 14"/>
          <p:cNvSpPr txBox="1"/>
          <p:nvPr/>
        </p:nvSpPr>
        <p:spPr>
          <a:xfrm>
            <a:off x="4765024" y="1865059"/>
            <a:ext cx="2496277" cy="1323439"/>
          </a:xfrm>
          <a:prstGeom prst="rect">
            <a:avLst/>
          </a:prstGeom>
          <a:noFill/>
        </p:spPr>
        <p:txBody>
          <a:bodyPr wrap="square" rtlCol="0">
            <a:spAutoFit/>
          </a:bodyPr>
          <a:lstStyle/>
          <a:p>
            <a:pPr algn="dist"/>
            <a:r>
              <a:rPr lang="zh-CN" altLang="en-US" sz="8000" dirty="0">
                <a:solidFill>
                  <a:schemeClr val="bg1"/>
                </a:solidFill>
                <a:latin typeface="方正兰亭粗黑简体" panose="02000000000000000000" pitchFamily="2" charset="-122"/>
                <a:ea typeface="方正兰亭粗黑简体" panose="02000000000000000000" pitchFamily="2" charset="-122"/>
              </a:rPr>
              <a:t>致谢</a:t>
            </a:r>
          </a:p>
        </p:txBody>
      </p:sp>
      <p:cxnSp>
        <p:nvCxnSpPr>
          <p:cNvPr id="19" name="直接连接符 18"/>
          <p:cNvCxnSpPr/>
          <p:nvPr/>
        </p:nvCxnSpPr>
        <p:spPr>
          <a:xfrm>
            <a:off x="7357312"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900928" y="2540229"/>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172736" y="3364836"/>
            <a:ext cx="7680853" cy="1734064"/>
          </a:xfrm>
          <a:prstGeom prst="rect">
            <a:avLst/>
          </a:prstGeom>
          <a:noFill/>
        </p:spPr>
        <p:txBody>
          <a:bodyPr wrap="square" rtlCol="0">
            <a:spAutoFit/>
          </a:bodyPr>
          <a:lstStyle/>
          <a:p>
            <a:pPr algn="ctr"/>
            <a:r>
              <a:rPr lang="zh-CN" altLang="en-US" sz="2667" dirty="0">
                <a:solidFill>
                  <a:schemeClr val="bg1"/>
                </a:solidFill>
                <a:latin typeface="方正兰亭粗黑简体" panose="02000000000000000000" pitchFamily="2" charset="-122"/>
                <a:ea typeface="方正兰亭粗黑简体" panose="02000000000000000000" pitchFamily="2" charset="-122"/>
              </a:rPr>
              <a:t>感谢母校提供的学习与实践的机会</a:t>
            </a:r>
            <a:endParaRPr lang="en-US" altLang="zh-CN" sz="2667" dirty="0">
              <a:solidFill>
                <a:schemeClr val="bg1"/>
              </a:solidFill>
              <a:latin typeface="方正兰亭粗黑简体" panose="02000000000000000000" pitchFamily="2" charset="-122"/>
              <a:ea typeface="方正兰亭粗黑简体" panose="02000000000000000000" pitchFamily="2" charset="-122"/>
            </a:endParaRPr>
          </a:p>
          <a:p>
            <a:pPr algn="ctr"/>
            <a:r>
              <a:rPr lang="zh-CN" altLang="en-US" sz="2667" dirty="0">
                <a:solidFill>
                  <a:schemeClr val="bg1"/>
                </a:solidFill>
                <a:latin typeface="方正兰亭粗黑简体" panose="02000000000000000000" pitchFamily="2" charset="-122"/>
                <a:ea typeface="方正兰亭粗黑简体" panose="02000000000000000000" pitchFamily="2" charset="-122"/>
              </a:rPr>
              <a:t>感谢导师团队，特别感谢吴老师给与的耐心指导</a:t>
            </a:r>
            <a:endParaRPr lang="en-US" altLang="zh-CN" sz="2667" dirty="0">
              <a:solidFill>
                <a:schemeClr val="bg1"/>
              </a:solidFill>
              <a:latin typeface="方正兰亭粗黑简体" panose="02000000000000000000" pitchFamily="2" charset="-122"/>
              <a:ea typeface="方正兰亭粗黑简体" panose="02000000000000000000" pitchFamily="2" charset="-122"/>
            </a:endParaRPr>
          </a:p>
          <a:p>
            <a:pPr algn="ctr"/>
            <a:r>
              <a:rPr lang="zh-CN" altLang="en-US" sz="2667" dirty="0">
                <a:solidFill>
                  <a:schemeClr val="bg1"/>
                </a:solidFill>
                <a:latin typeface="方正兰亭粗黑简体" panose="02000000000000000000" pitchFamily="2" charset="-122"/>
                <a:ea typeface="方正兰亭粗黑简体" panose="02000000000000000000" pitchFamily="2" charset="-122"/>
              </a:rPr>
              <a:t>感谢同学以及舍友的帮助</a:t>
            </a:r>
            <a:endParaRPr lang="en-US" altLang="zh-CN" sz="2667" dirty="0">
              <a:solidFill>
                <a:schemeClr val="bg1"/>
              </a:solidFill>
              <a:latin typeface="方正兰亭粗黑简体" panose="02000000000000000000" pitchFamily="2" charset="-122"/>
              <a:ea typeface="方正兰亭粗黑简体" panose="02000000000000000000" pitchFamily="2" charset="-122"/>
            </a:endParaRPr>
          </a:p>
          <a:p>
            <a:pPr algn="ctr"/>
            <a:r>
              <a:rPr lang="zh-CN" altLang="en-US" sz="2667" dirty="0">
                <a:solidFill>
                  <a:schemeClr val="bg1"/>
                </a:solidFill>
                <a:latin typeface="方正兰亭粗黑简体" panose="02000000000000000000" pitchFamily="2" charset="-122"/>
                <a:ea typeface="方正兰亭粗黑简体" panose="02000000000000000000" pitchFamily="2" charset="-122"/>
              </a:rPr>
              <a:t>感谢答辩评审！</a:t>
            </a:r>
          </a:p>
        </p:txBody>
      </p:sp>
    </p:spTree>
    <p:extLst>
      <p:ext uri="{BB962C8B-B14F-4D97-AF65-F5344CB8AC3E}">
        <p14:creationId xmlns:p14="http://schemas.microsoft.com/office/powerpoint/2010/main" val="1521039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18" name="矩形 17"/>
          <p:cNvSpPr/>
          <p:nvPr/>
        </p:nvSpPr>
        <p:spPr>
          <a:xfrm>
            <a:off x="343384" y="1852263"/>
            <a:ext cx="2646878" cy="584775"/>
          </a:xfrm>
          <a:prstGeom prst="rect">
            <a:avLst/>
          </a:prstGeom>
        </p:spPr>
        <p:txBody>
          <a:bodyPr wrap="none">
            <a:spAutoFit/>
          </a:bodyPr>
          <a:lstStyle/>
          <a:p>
            <a:r>
              <a:rPr lang="en-US" altLang="zh-CN" sz="3200" dirty="0" smtClean="0">
                <a:solidFill>
                  <a:schemeClr val="bg1"/>
                </a:solidFill>
                <a:latin typeface="华文细黑" panose="02010600040101010101" pitchFamily="2" charset="-122"/>
                <a:ea typeface="华文细黑" panose="02010600040101010101" pitchFamily="2" charset="-122"/>
              </a:rPr>
              <a:t>【</a:t>
            </a:r>
            <a:r>
              <a:rPr lang="zh-CN" altLang="en-US" sz="3200" dirty="0">
                <a:solidFill>
                  <a:schemeClr val="bg1"/>
                </a:solidFill>
                <a:latin typeface="华文细黑" panose="02010600040101010101" pitchFamily="2" charset="-122"/>
                <a:ea typeface="华文细黑" panose="02010600040101010101" pitchFamily="2" charset="-122"/>
              </a:rPr>
              <a:t>字体</a:t>
            </a:r>
            <a:r>
              <a:rPr lang="zh-CN" altLang="en-US" sz="3200" dirty="0" smtClean="0">
                <a:solidFill>
                  <a:schemeClr val="bg1"/>
                </a:solidFill>
                <a:latin typeface="华文细黑" panose="02010600040101010101" pitchFamily="2" charset="-122"/>
                <a:ea typeface="华文细黑" panose="02010600040101010101" pitchFamily="2" charset="-122"/>
              </a:rPr>
              <a:t>说</a:t>
            </a:r>
            <a:r>
              <a:rPr lang="zh-CN" altLang="en-US" sz="3200" dirty="0" smtClean="0">
                <a:solidFill>
                  <a:schemeClr val="bg1"/>
                </a:solidFill>
                <a:latin typeface="华文细黑" panose="02010600040101010101" pitchFamily="2" charset="-122"/>
                <a:ea typeface="华文细黑" panose="02010600040101010101" pitchFamily="2" charset="-122"/>
              </a:rPr>
              <a:t>明</a:t>
            </a:r>
            <a:r>
              <a:rPr lang="en-US" altLang="zh-CN" sz="3200" dirty="0" smtClean="0">
                <a:solidFill>
                  <a:schemeClr val="bg1"/>
                </a:solidFill>
                <a:latin typeface="华文细黑" panose="02010600040101010101" pitchFamily="2" charset="-122"/>
                <a:ea typeface="华文细黑" panose="02010600040101010101" pitchFamily="2" charset="-122"/>
              </a:rPr>
              <a:t>】</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20" name="文本框 19"/>
          <p:cNvSpPr txBox="1"/>
          <p:nvPr/>
        </p:nvSpPr>
        <p:spPr>
          <a:xfrm>
            <a:off x="573203" y="3639103"/>
            <a:ext cx="10522427" cy="646331"/>
          </a:xfrm>
          <a:prstGeom prst="rect">
            <a:avLst/>
          </a:prstGeom>
          <a:noFill/>
        </p:spPr>
        <p:txBody>
          <a:bodyPr wrap="square" rtlCol="0">
            <a:spAutoFit/>
          </a:bodyPr>
          <a:lstStyle/>
          <a:p>
            <a:r>
              <a:rPr lang="zh-CN" altLang="en-US" dirty="0" smtClean="0">
                <a:solidFill>
                  <a:schemeClr val="bg1"/>
                </a:solidFill>
                <a:latin typeface="华文细黑" panose="02010600040101010101" pitchFamily="2" charset="-122"/>
                <a:ea typeface="华文细黑" panose="02010600040101010101" pitchFamily="2" charset="-122"/>
              </a:rPr>
              <a:t>模版标题字体：</a:t>
            </a:r>
            <a:r>
              <a:rPr lang="en-US" altLang="zh-CN" dirty="0" smtClean="0">
                <a:solidFill>
                  <a:schemeClr val="bg1"/>
                </a:solidFill>
                <a:latin typeface="华文细黑" panose="02010600040101010101" pitchFamily="2" charset="-122"/>
                <a:ea typeface="华文细黑" panose="02010600040101010101" pitchFamily="2" charset="-122"/>
              </a:rPr>
              <a:t>IMPACT</a:t>
            </a:r>
            <a:r>
              <a:rPr lang="zh-CN" altLang="en-US" dirty="0" smtClean="0">
                <a:solidFill>
                  <a:schemeClr val="bg1"/>
                </a:solidFill>
                <a:latin typeface="华文细黑" panose="02010600040101010101" pitchFamily="2" charset="-122"/>
                <a:ea typeface="华文细黑" panose="02010600040101010101" pitchFamily="2" charset="-122"/>
              </a:rPr>
              <a:t>、方正兰亭粗黑简体、</a:t>
            </a:r>
            <a:r>
              <a:rPr lang="zh-CN" altLang="en-US" dirty="0" smtClean="0">
                <a:solidFill>
                  <a:schemeClr val="bg1"/>
                </a:solidFill>
                <a:latin typeface="造字工房悦黑体验版纤细体" pitchFamily="50" charset="-122"/>
                <a:ea typeface="造字工房悦黑体验版纤细体" pitchFamily="50" charset="-122"/>
              </a:rPr>
              <a:t>造字工坊悦黑纤细体</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华文细黑" panose="02010600040101010101" pitchFamily="2" charset="-122"/>
                <a:ea typeface="华文细黑" panose="02010600040101010101" pitchFamily="2" charset="-122"/>
              </a:rPr>
              <a:t>正文</a:t>
            </a:r>
            <a:r>
              <a:rPr lang="zh-CN" altLang="en-US" dirty="0">
                <a:solidFill>
                  <a:schemeClr val="bg1"/>
                </a:solidFill>
                <a:latin typeface="华文细黑" panose="02010600040101010101" pitchFamily="2" charset="-122"/>
                <a:ea typeface="华文细黑" panose="02010600040101010101" pitchFamily="2" charset="-122"/>
              </a:rPr>
              <a:t>字体：华文</a:t>
            </a:r>
            <a:r>
              <a:rPr lang="zh-CN" altLang="en-US" dirty="0" smtClean="0">
                <a:solidFill>
                  <a:schemeClr val="bg1"/>
                </a:solidFill>
                <a:latin typeface="华文细黑" panose="02010600040101010101" pitchFamily="2" charset="-122"/>
                <a:ea typeface="华文细黑" panose="02010600040101010101" pitchFamily="2" charset="-122"/>
              </a:rPr>
              <a:t>细黑，字体下载后直接安装即可</a:t>
            </a:r>
            <a:endParaRPr lang="zh-CN" altLang="en-US"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724423696"/>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6" name="Freeform 6"/>
          <p:cNvSpPr>
            <a:spLocks noEditPoints="1"/>
          </p:cNvSpPr>
          <p:nvPr/>
        </p:nvSpPr>
        <p:spPr bwMode="auto">
          <a:xfrm>
            <a:off x="6881256" y="3356479"/>
            <a:ext cx="385221" cy="330951"/>
          </a:xfrm>
          <a:custGeom>
            <a:avLst/>
            <a:gdLst/>
            <a:ahLst/>
            <a:cxnLst>
              <a:cxn ang="0">
                <a:pos x="24" y="215"/>
              </a:cxn>
              <a:cxn ang="0">
                <a:pos x="18" y="205"/>
              </a:cxn>
              <a:cxn ang="0">
                <a:pos x="18" y="201"/>
              </a:cxn>
              <a:cxn ang="0">
                <a:pos x="22" y="193"/>
              </a:cxn>
              <a:cxn ang="0">
                <a:pos x="26" y="189"/>
              </a:cxn>
              <a:cxn ang="0">
                <a:pos x="45" y="160"/>
              </a:cxn>
              <a:cxn ang="0">
                <a:pos x="26" y="146"/>
              </a:cxn>
              <a:cxn ang="0">
                <a:pos x="7" y="120"/>
              </a:cxn>
              <a:cxn ang="0">
                <a:pos x="0" y="91"/>
              </a:cxn>
              <a:cxn ang="0">
                <a:pos x="3" y="73"/>
              </a:cxn>
              <a:cxn ang="0">
                <a:pos x="15" y="47"/>
              </a:cxn>
              <a:cxn ang="0">
                <a:pos x="36" y="27"/>
              </a:cxn>
              <a:cxn ang="0">
                <a:pos x="65" y="11"/>
              </a:cxn>
              <a:cxn ang="0">
                <a:pos x="100" y="3"/>
              </a:cxn>
              <a:cxn ang="0">
                <a:pos x="124" y="0"/>
              </a:cxn>
              <a:cxn ang="0">
                <a:pos x="162" y="4"/>
              </a:cxn>
              <a:cxn ang="0">
                <a:pos x="194" y="16"/>
              </a:cxn>
              <a:cxn ang="0">
                <a:pos x="220" y="34"/>
              </a:cxn>
              <a:cxn ang="0">
                <a:pos x="239" y="56"/>
              </a:cxn>
              <a:cxn ang="0">
                <a:pos x="248" y="81"/>
              </a:cxn>
              <a:cxn ang="0">
                <a:pos x="248" y="100"/>
              </a:cxn>
              <a:cxn ang="0">
                <a:pos x="239" y="126"/>
              </a:cxn>
              <a:cxn ang="0">
                <a:pos x="220" y="149"/>
              </a:cxn>
              <a:cxn ang="0">
                <a:pos x="194" y="166"/>
              </a:cxn>
              <a:cxn ang="0">
                <a:pos x="162" y="177"/>
              </a:cxn>
              <a:cxn ang="0">
                <a:pos x="124" y="181"/>
              </a:cxn>
              <a:cxn ang="0">
                <a:pos x="107" y="180"/>
              </a:cxn>
              <a:cxn ang="0">
                <a:pos x="62" y="207"/>
              </a:cxn>
              <a:cxn ang="0">
                <a:pos x="30" y="215"/>
              </a:cxn>
              <a:cxn ang="0">
                <a:pos x="28" y="204"/>
              </a:cxn>
              <a:cxn ang="0">
                <a:pos x="43" y="201"/>
              </a:cxn>
              <a:cxn ang="0">
                <a:pos x="74" y="189"/>
              </a:cxn>
              <a:cxn ang="0">
                <a:pos x="104" y="169"/>
              </a:cxn>
              <a:cxn ang="0">
                <a:pos x="124" y="170"/>
              </a:cxn>
              <a:cxn ang="0">
                <a:pos x="147" y="169"/>
              </a:cxn>
              <a:cxn ang="0">
                <a:pos x="197" y="153"/>
              </a:cxn>
              <a:cxn ang="0">
                <a:pos x="219" y="135"/>
              </a:cxn>
              <a:cxn ang="0">
                <a:pos x="232" y="115"/>
              </a:cxn>
              <a:cxn ang="0">
                <a:pos x="238" y="91"/>
              </a:cxn>
              <a:cxn ang="0">
                <a:pos x="236" y="74"/>
              </a:cxn>
              <a:cxn ang="0">
                <a:pos x="224" y="53"/>
              </a:cxn>
              <a:cxn ang="0">
                <a:pos x="205" y="35"/>
              </a:cxn>
              <a:cxn ang="0">
                <a:pos x="169" y="18"/>
              </a:cxn>
              <a:cxn ang="0">
                <a:pos x="124" y="11"/>
              </a:cxn>
              <a:cxn ang="0">
                <a:pos x="101" y="14"/>
              </a:cxn>
              <a:cxn ang="0">
                <a:pos x="53" y="30"/>
              </a:cxn>
              <a:cxn ang="0">
                <a:pos x="31" y="46"/>
              </a:cxn>
              <a:cxn ang="0">
                <a:pos x="16" y="68"/>
              </a:cxn>
              <a:cxn ang="0">
                <a:pos x="11" y="91"/>
              </a:cxn>
              <a:cxn ang="0">
                <a:pos x="13" y="108"/>
              </a:cxn>
              <a:cxn ang="0">
                <a:pos x="28" y="133"/>
              </a:cxn>
              <a:cxn ang="0">
                <a:pos x="53" y="153"/>
              </a:cxn>
              <a:cxn ang="0">
                <a:pos x="55" y="160"/>
              </a:cxn>
              <a:cxn ang="0">
                <a:pos x="39" y="191"/>
              </a:cxn>
              <a:cxn ang="0">
                <a:pos x="30" y="200"/>
              </a:cxn>
              <a:cxn ang="0">
                <a:pos x="28" y="204"/>
              </a:cxn>
            </a:cxnLst>
            <a:rect l="0" t="0" r="r" b="b"/>
            <a:pathLst>
              <a:path w="248" h="215">
                <a:moveTo>
                  <a:pt x="28" y="215"/>
                </a:moveTo>
                <a:lnTo>
                  <a:pt x="28" y="215"/>
                </a:lnTo>
                <a:lnTo>
                  <a:pt x="24" y="215"/>
                </a:lnTo>
                <a:lnTo>
                  <a:pt x="22" y="212"/>
                </a:lnTo>
                <a:lnTo>
                  <a:pt x="19" y="210"/>
                </a:lnTo>
                <a:lnTo>
                  <a:pt x="18" y="205"/>
                </a:lnTo>
                <a:lnTo>
                  <a:pt x="18" y="205"/>
                </a:lnTo>
                <a:lnTo>
                  <a:pt x="18" y="205"/>
                </a:lnTo>
                <a:lnTo>
                  <a:pt x="18" y="201"/>
                </a:lnTo>
                <a:lnTo>
                  <a:pt x="19" y="199"/>
                </a:lnTo>
                <a:lnTo>
                  <a:pt x="22" y="195"/>
                </a:lnTo>
                <a:lnTo>
                  <a:pt x="22" y="193"/>
                </a:lnTo>
                <a:lnTo>
                  <a:pt x="22" y="193"/>
                </a:lnTo>
                <a:lnTo>
                  <a:pt x="26" y="189"/>
                </a:lnTo>
                <a:lnTo>
                  <a:pt x="26" y="189"/>
                </a:lnTo>
                <a:lnTo>
                  <a:pt x="35" y="177"/>
                </a:lnTo>
                <a:lnTo>
                  <a:pt x="40" y="170"/>
                </a:lnTo>
                <a:lnTo>
                  <a:pt x="45" y="160"/>
                </a:lnTo>
                <a:lnTo>
                  <a:pt x="45" y="160"/>
                </a:lnTo>
                <a:lnTo>
                  <a:pt x="34" y="153"/>
                </a:lnTo>
                <a:lnTo>
                  <a:pt x="26" y="146"/>
                </a:lnTo>
                <a:lnTo>
                  <a:pt x="18" y="138"/>
                </a:lnTo>
                <a:lnTo>
                  <a:pt x="12" y="129"/>
                </a:lnTo>
                <a:lnTo>
                  <a:pt x="7" y="120"/>
                </a:lnTo>
                <a:lnTo>
                  <a:pt x="3" y="111"/>
                </a:lnTo>
                <a:lnTo>
                  <a:pt x="1" y="101"/>
                </a:lnTo>
                <a:lnTo>
                  <a:pt x="0" y="91"/>
                </a:lnTo>
                <a:lnTo>
                  <a:pt x="0" y="91"/>
                </a:lnTo>
                <a:lnTo>
                  <a:pt x="1" y="81"/>
                </a:lnTo>
                <a:lnTo>
                  <a:pt x="3" y="73"/>
                </a:lnTo>
                <a:lnTo>
                  <a:pt x="5" y="64"/>
                </a:lnTo>
                <a:lnTo>
                  <a:pt x="9" y="56"/>
                </a:lnTo>
                <a:lnTo>
                  <a:pt x="15" y="47"/>
                </a:lnTo>
                <a:lnTo>
                  <a:pt x="22" y="41"/>
                </a:lnTo>
                <a:lnTo>
                  <a:pt x="28" y="34"/>
                </a:lnTo>
                <a:lnTo>
                  <a:pt x="36" y="27"/>
                </a:lnTo>
                <a:lnTo>
                  <a:pt x="46" y="22"/>
                </a:lnTo>
                <a:lnTo>
                  <a:pt x="55" y="16"/>
                </a:lnTo>
                <a:lnTo>
                  <a:pt x="65" y="11"/>
                </a:lnTo>
                <a:lnTo>
                  <a:pt x="76" y="8"/>
                </a:lnTo>
                <a:lnTo>
                  <a:pt x="88" y="4"/>
                </a:lnTo>
                <a:lnTo>
                  <a:pt x="100" y="3"/>
                </a:lnTo>
                <a:lnTo>
                  <a:pt x="112" y="2"/>
                </a:lnTo>
                <a:lnTo>
                  <a:pt x="124" y="0"/>
                </a:lnTo>
                <a:lnTo>
                  <a:pt x="124" y="0"/>
                </a:lnTo>
                <a:lnTo>
                  <a:pt x="138" y="2"/>
                </a:lnTo>
                <a:lnTo>
                  <a:pt x="150" y="3"/>
                </a:lnTo>
                <a:lnTo>
                  <a:pt x="162" y="4"/>
                </a:lnTo>
                <a:lnTo>
                  <a:pt x="173" y="8"/>
                </a:lnTo>
                <a:lnTo>
                  <a:pt x="184" y="11"/>
                </a:lnTo>
                <a:lnTo>
                  <a:pt x="194" y="16"/>
                </a:lnTo>
                <a:lnTo>
                  <a:pt x="204" y="22"/>
                </a:lnTo>
                <a:lnTo>
                  <a:pt x="212" y="27"/>
                </a:lnTo>
                <a:lnTo>
                  <a:pt x="220" y="34"/>
                </a:lnTo>
                <a:lnTo>
                  <a:pt x="227" y="41"/>
                </a:lnTo>
                <a:lnTo>
                  <a:pt x="234" y="47"/>
                </a:lnTo>
                <a:lnTo>
                  <a:pt x="239" y="56"/>
                </a:lnTo>
                <a:lnTo>
                  <a:pt x="243" y="64"/>
                </a:lnTo>
                <a:lnTo>
                  <a:pt x="246" y="73"/>
                </a:lnTo>
                <a:lnTo>
                  <a:pt x="248" y="81"/>
                </a:lnTo>
                <a:lnTo>
                  <a:pt x="248" y="91"/>
                </a:lnTo>
                <a:lnTo>
                  <a:pt x="248" y="91"/>
                </a:lnTo>
                <a:lnTo>
                  <a:pt x="248" y="100"/>
                </a:lnTo>
                <a:lnTo>
                  <a:pt x="246" y="110"/>
                </a:lnTo>
                <a:lnTo>
                  <a:pt x="243" y="118"/>
                </a:lnTo>
                <a:lnTo>
                  <a:pt x="239" y="126"/>
                </a:lnTo>
                <a:lnTo>
                  <a:pt x="234" y="134"/>
                </a:lnTo>
                <a:lnTo>
                  <a:pt x="227" y="142"/>
                </a:lnTo>
                <a:lnTo>
                  <a:pt x="220" y="149"/>
                </a:lnTo>
                <a:lnTo>
                  <a:pt x="212" y="154"/>
                </a:lnTo>
                <a:lnTo>
                  <a:pt x="204" y="161"/>
                </a:lnTo>
                <a:lnTo>
                  <a:pt x="194" y="166"/>
                </a:lnTo>
                <a:lnTo>
                  <a:pt x="184" y="170"/>
                </a:lnTo>
                <a:lnTo>
                  <a:pt x="173" y="174"/>
                </a:lnTo>
                <a:lnTo>
                  <a:pt x="162" y="177"/>
                </a:lnTo>
                <a:lnTo>
                  <a:pt x="150" y="180"/>
                </a:lnTo>
                <a:lnTo>
                  <a:pt x="138" y="181"/>
                </a:lnTo>
                <a:lnTo>
                  <a:pt x="124" y="181"/>
                </a:lnTo>
                <a:lnTo>
                  <a:pt x="124" y="181"/>
                </a:lnTo>
                <a:lnTo>
                  <a:pt x="107" y="180"/>
                </a:lnTo>
                <a:lnTo>
                  <a:pt x="107" y="180"/>
                </a:lnTo>
                <a:lnTo>
                  <a:pt x="93" y="191"/>
                </a:lnTo>
                <a:lnTo>
                  <a:pt x="78" y="200"/>
                </a:lnTo>
                <a:lnTo>
                  <a:pt x="62" y="207"/>
                </a:lnTo>
                <a:lnTo>
                  <a:pt x="46" y="212"/>
                </a:lnTo>
                <a:lnTo>
                  <a:pt x="46" y="212"/>
                </a:lnTo>
                <a:lnTo>
                  <a:pt x="30" y="215"/>
                </a:lnTo>
                <a:lnTo>
                  <a:pt x="28" y="215"/>
                </a:lnTo>
                <a:close/>
                <a:moveTo>
                  <a:pt x="28" y="204"/>
                </a:moveTo>
                <a:lnTo>
                  <a:pt x="28" y="204"/>
                </a:lnTo>
                <a:lnTo>
                  <a:pt x="28" y="204"/>
                </a:lnTo>
                <a:lnTo>
                  <a:pt x="28" y="204"/>
                </a:lnTo>
                <a:lnTo>
                  <a:pt x="43" y="201"/>
                </a:lnTo>
                <a:lnTo>
                  <a:pt x="43" y="201"/>
                </a:lnTo>
                <a:lnTo>
                  <a:pt x="59" y="196"/>
                </a:lnTo>
                <a:lnTo>
                  <a:pt x="74" y="189"/>
                </a:lnTo>
                <a:lnTo>
                  <a:pt x="89" y="181"/>
                </a:lnTo>
                <a:lnTo>
                  <a:pt x="101" y="170"/>
                </a:lnTo>
                <a:lnTo>
                  <a:pt x="104" y="169"/>
                </a:lnTo>
                <a:lnTo>
                  <a:pt x="105" y="169"/>
                </a:lnTo>
                <a:lnTo>
                  <a:pt x="105" y="169"/>
                </a:lnTo>
                <a:lnTo>
                  <a:pt x="124" y="170"/>
                </a:lnTo>
                <a:lnTo>
                  <a:pt x="124" y="170"/>
                </a:lnTo>
                <a:lnTo>
                  <a:pt x="136" y="170"/>
                </a:lnTo>
                <a:lnTo>
                  <a:pt x="147" y="169"/>
                </a:lnTo>
                <a:lnTo>
                  <a:pt x="169" y="164"/>
                </a:lnTo>
                <a:lnTo>
                  <a:pt x="188" y="157"/>
                </a:lnTo>
                <a:lnTo>
                  <a:pt x="197" y="153"/>
                </a:lnTo>
                <a:lnTo>
                  <a:pt x="205" y="147"/>
                </a:lnTo>
                <a:lnTo>
                  <a:pt x="212" y="142"/>
                </a:lnTo>
                <a:lnTo>
                  <a:pt x="219" y="135"/>
                </a:lnTo>
                <a:lnTo>
                  <a:pt x="224" y="129"/>
                </a:lnTo>
                <a:lnTo>
                  <a:pt x="229" y="122"/>
                </a:lnTo>
                <a:lnTo>
                  <a:pt x="232" y="115"/>
                </a:lnTo>
                <a:lnTo>
                  <a:pt x="236" y="107"/>
                </a:lnTo>
                <a:lnTo>
                  <a:pt x="238" y="99"/>
                </a:lnTo>
                <a:lnTo>
                  <a:pt x="238" y="91"/>
                </a:lnTo>
                <a:lnTo>
                  <a:pt x="238" y="91"/>
                </a:lnTo>
                <a:lnTo>
                  <a:pt x="238" y="83"/>
                </a:lnTo>
                <a:lnTo>
                  <a:pt x="236" y="74"/>
                </a:lnTo>
                <a:lnTo>
                  <a:pt x="232" y="68"/>
                </a:lnTo>
                <a:lnTo>
                  <a:pt x="229" y="60"/>
                </a:lnTo>
                <a:lnTo>
                  <a:pt x="224" y="53"/>
                </a:lnTo>
                <a:lnTo>
                  <a:pt x="219" y="46"/>
                </a:lnTo>
                <a:lnTo>
                  <a:pt x="212" y="41"/>
                </a:lnTo>
                <a:lnTo>
                  <a:pt x="205" y="35"/>
                </a:lnTo>
                <a:lnTo>
                  <a:pt x="197" y="30"/>
                </a:lnTo>
                <a:lnTo>
                  <a:pt x="188" y="25"/>
                </a:lnTo>
                <a:lnTo>
                  <a:pt x="169" y="18"/>
                </a:lnTo>
                <a:lnTo>
                  <a:pt x="147" y="14"/>
                </a:lnTo>
                <a:lnTo>
                  <a:pt x="136" y="12"/>
                </a:lnTo>
                <a:lnTo>
                  <a:pt x="124" y="11"/>
                </a:lnTo>
                <a:lnTo>
                  <a:pt x="124" y="11"/>
                </a:lnTo>
                <a:lnTo>
                  <a:pt x="113" y="12"/>
                </a:lnTo>
                <a:lnTo>
                  <a:pt x="101" y="14"/>
                </a:lnTo>
                <a:lnTo>
                  <a:pt x="81" y="18"/>
                </a:lnTo>
                <a:lnTo>
                  <a:pt x="61" y="25"/>
                </a:lnTo>
                <a:lnTo>
                  <a:pt x="53" y="30"/>
                </a:lnTo>
                <a:lnTo>
                  <a:pt x="45" y="35"/>
                </a:lnTo>
                <a:lnTo>
                  <a:pt x="36" y="41"/>
                </a:lnTo>
                <a:lnTo>
                  <a:pt x="31" y="46"/>
                </a:lnTo>
                <a:lnTo>
                  <a:pt x="24" y="53"/>
                </a:lnTo>
                <a:lnTo>
                  <a:pt x="20" y="60"/>
                </a:lnTo>
                <a:lnTo>
                  <a:pt x="16" y="68"/>
                </a:lnTo>
                <a:lnTo>
                  <a:pt x="13" y="74"/>
                </a:lnTo>
                <a:lnTo>
                  <a:pt x="12" y="83"/>
                </a:lnTo>
                <a:lnTo>
                  <a:pt x="11" y="91"/>
                </a:lnTo>
                <a:lnTo>
                  <a:pt x="11" y="91"/>
                </a:lnTo>
                <a:lnTo>
                  <a:pt x="12" y="100"/>
                </a:lnTo>
                <a:lnTo>
                  <a:pt x="13" y="108"/>
                </a:lnTo>
                <a:lnTo>
                  <a:pt x="18" y="118"/>
                </a:lnTo>
                <a:lnTo>
                  <a:pt x="22" y="126"/>
                </a:lnTo>
                <a:lnTo>
                  <a:pt x="28" y="133"/>
                </a:lnTo>
                <a:lnTo>
                  <a:pt x="35" y="141"/>
                </a:lnTo>
                <a:lnTo>
                  <a:pt x="43" y="146"/>
                </a:lnTo>
                <a:lnTo>
                  <a:pt x="53" y="153"/>
                </a:lnTo>
                <a:lnTo>
                  <a:pt x="57" y="154"/>
                </a:lnTo>
                <a:lnTo>
                  <a:pt x="55" y="160"/>
                </a:lnTo>
                <a:lnTo>
                  <a:pt x="55" y="160"/>
                </a:lnTo>
                <a:lnTo>
                  <a:pt x="51" y="172"/>
                </a:lnTo>
                <a:lnTo>
                  <a:pt x="46" y="183"/>
                </a:lnTo>
                <a:lnTo>
                  <a:pt x="39" y="191"/>
                </a:lnTo>
                <a:lnTo>
                  <a:pt x="34" y="197"/>
                </a:lnTo>
                <a:lnTo>
                  <a:pt x="34" y="197"/>
                </a:lnTo>
                <a:lnTo>
                  <a:pt x="30" y="200"/>
                </a:lnTo>
                <a:lnTo>
                  <a:pt x="30" y="201"/>
                </a:lnTo>
                <a:lnTo>
                  <a:pt x="30" y="201"/>
                </a:lnTo>
                <a:lnTo>
                  <a:pt x="28" y="204"/>
                </a:lnTo>
                <a:lnTo>
                  <a:pt x="28" y="20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7"/>
          <p:cNvSpPr>
            <a:spLocks noEditPoints="1"/>
          </p:cNvSpPr>
          <p:nvPr/>
        </p:nvSpPr>
        <p:spPr bwMode="auto">
          <a:xfrm>
            <a:off x="5255808" y="3356479"/>
            <a:ext cx="389920" cy="330951"/>
          </a:xfrm>
          <a:custGeom>
            <a:avLst/>
            <a:gdLst/>
            <a:ahLst/>
            <a:cxnLst>
              <a:cxn ang="0">
                <a:pos x="26" y="215"/>
              </a:cxn>
              <a:cxn ang="0">
                <a:pos x="18" y="205"/>
              </a:cxn>
              <a:cxn ang="0">
                <a:pos x="18" y="201"/>
              </a:cxn>
              <a:cxn ang="0">
                <a:pos x="23" y="193"/>
              </a:cxn>
              <a:cxn ang="0">
                <a:pos x="26" y="189"/>
              </a:cxn>
              <a:cxn ang="0">
                <a:pos x="45" y="160"/>
              </a:cxn>
              <a:cxn ang="0">
                <a:pos x="26" y="146"/>
              </a:cxn>
              <a:cxn ang="0">
                <a:pos x="7" y="120"/>
              </a:cxn>
              <a:cxn ang="0">
                <a:pos x="0" y="91"/>
              </a:cxn>
              <a:cxn ang="0">
                <a:pos x="3" y="73"/>
              </a:cxn>
              <a:cxn ang="0">
                <a:pos x="16" y="47"/>
              </a:cxn>
              <a:cxn ang="0">
                <a:pos x="36" y="27"/>
              </a:cxn>
              <a:cxn ang="0">
                <a:pos x="66" y="11"/>
              </a:cxn>
              <a:cxn ang="0">
                <a:pos x="100" y="3"/>
              </a:cxn>
              <a:cxn ang="0">
                <a:pos x="126" y="0"/>
              </a:cxn>
              <a:cxn ang="0">
                <a:pos x="162" y="4"/>
              </a:cxn>
              <a:cxn ang="0">
                <a:pos x="194" y="16"/>
              </a:cxn>
              <a:cxn ang="0">
                <a:pos x="221" y="34"/>
              </a:cxn>
              <a:cxn ang="0">
                <a:pos x="239" y="56"/>
              </a:cxn>
              <a:cxn ang="0">
                <a:pos x="248" y="81"/>
              </a:cxn>
              <a:cxn ang="0">
                <a:pos x="248" y="100"/>
              </a:cxn>
              <a:cxn ang="0">
                <a:pos x="239" y="126"/>
              </a:cxn>
              <a:cxn ang="0">
                <a:pos x="221" y="149"/>
              </a:cxn>
              <a:cxn ang="0">
                <a:pos x="194" y="166"/>
              </a:cxn>
              <a:cxn ang="0">
                <a:pos x="162" y="177"/>
              </a:cxn>
              <a:cxn ang="0">
                <a:pos x="126" y="181"/>
              </a:cxn>
              <a:cxn ang="0">
                <a:pos x="108" y="180"/>
              </a:cxn>
              <a:cxn ang="0">
                <a:pos x="63" y="207"/>
              </a:cxn>
              <a:cxn ang="0">
                <a:pos x="30" y="215"/>
              </a:cxn>
              <a:cxn ang="0">
                <a:pos x="28" y="204"/>
              </a:cxn>
              <a:cxn ang="0">
                <a:pos x="43" y="201"/>
              </a:cxn>
              <a:cxn ang="0">
                <a:pos x="74" y="189"/>
              </a:cxn>
              <a:cxn ang="0">
                <a:pos x="104" y="169"/>
              </a:cxn>
              <a:cxn ang="0">
                <a:pos x="126" y="170"/>
              </a:cxn>
              <a:cxn ang="0">
                <a:pos x="147" y="169"/>
              </a:cxn>
              <a:cxn ang="0">
                <a:pos x="197" y="153"/>
              </a:cxn>
              <a:cxn ang="0">
                <a:pos x="219" y="135"/>
              </a:cxn>
              <a:cxn ang="0">
                <a:pos x="234" y="115"/>
              </a:cxn>
              <a:cxn ang="0">
                <a:pos x="239" y="91"/>
              </a:cxn>
              <a:cxn ang="0">
                <a:pos x="236" y="74"/>
              </a:cxn>
              <a:cxn ang="0">
                <a:pos x="224" y="53"/>
              </a:cxn>
              <a:cxn ang="0">
                <a:pos x="205" y="35"/>
              </a:cxn>
              <a:cxn ang="0">
                <a:pos x="169" y="18"/>
              </a:cxn>
              <a:cxn ang="0">
                <a:pos x="126" y="11"/>
              </a:cxn>
              <a:cxn ang="0">
                <a:pos x="103" y="14"/>
              </a:cxn>
              <a:cxn ang="0">
                <a:pos x="53" y="30"/>
              </a:cxn>
              <a:cxn ang="0">
                <a:pos x="31" y="46"/>
              </a:cxn>
              <a:cxn ang="0">
                <a:pos x="16" y="68"/>
              </a:cxn>
              <a:cxn ang="0">
                <a:pos x="11" y="91"/>
              </a:cxn>
              <a:cxn ang="0">
                <a:pos x="15" y="108"/>
              </a:cxn>
              <a:cxn ang="0">
                <a:pos x="28" y="133"/>
              </a:cxn>
              <a:cxn ang="0">
                <a:pos x="54" y="153"/>
              </a:cxn>
              <a:cxn ang="0">
                <a:pos x="57" y="160"/>
              </a:cxn>
              <a:cxn ang="0">
                <a:pos x="41" y="191"/>
              </a:cxn>
              <a:cxn ang="0">
                <a:pos x="31" y="200"/>
              </a:cxn>
              <a:cxn ang="0">
                <a:pos x="28" y="204"/>
              </a:cxn>
            </a:cxnLst>
            <a:rect l="0" t="0" r="r" b="b"/>
            <a:pathLst>
              <a:path w="250" h="215">
                <a:moveTo>
                  <a:pt x="30" y="215"/>
                </a:moveTo>
                <a:lnTo>
                  <a:pt x="30" y="215"/>
                </a:lnTo>
                <a:lnTo>
                  <a:pt x="26" y="215"/>
                </a:lnTo>
                <a:lnTo>
                  <a:pt x="22" y="212"/>
                </a:lnTo>
                <a:lnTo>
                  <a:pt x="19" y="210"/>
                </a:lnTo>
                <a:lnTo>
                  <a:pt x="18" y="205"/>
                </a:lnTo>
                <a:lnTo>
                  <a:pt x="18" y="205"/>
                </a:lnTo>
                <a:lnTo>
                  <a:pt x="18" y="205"/>
                </a:lnTo>
                <a:lnTo>
                  <a:pt x="18" y="201"/>
                </a:lnTo>
                <a:lnTo>
                  <a:pt x="19" y="199"/>
                </a:lnTo>
                <a:lnTo>
                  <a:pt x="22" y="195"/>
                </a:lnTo>
                <a:lnTo>
                  <a:pt x="23" y="193"/>
                </a:lnTo>
                <a:lnTo>
                  <a:pt x="23" y="193"/>
                </a:lnTo>
                <a:lnTo>
                  <a:pt x="26" y="189"/>
                </a:lnTo>
                <a:lnTo>
                  <a:pt x="26" y="189"/>
                </a:lnTo>
                <a:lnTo>
                  <a:pt x="36" y="177"/>
                </a:lnTo>
                <a:lnTo>
                  <a:pt x="41" y="170"/>
                </a:lnTo>
                <a:lnTo>
                  <a:pt x="45" y="160"/>
                </a:lnTo>
                <a:lnTo>
                  <a:pt x="45" y="160"/>
                </a:lnTo>
                <a:lnTo>
                  <a:pt x="35" y="153"/>
                </a:lnTo>
                <a:lnTo>
                  <a:pt x="26" y="146"/>
                </a:lnTo>
                <a:lnTo>
                  <a:pt x="19" y="138"/>
                </a:lnTo>
                <a:lnTo>
                  <a:pt x="12" y="129"/>
                </a:lnTo>
                <a:lnTo>
                  <a:pt x="7" y="120"/>
                </a:lnTo>
                <a:lnTo>
                  <a:pt x="4" y="111"/>
                </a:lnTo>
                <a:lnTo>
                  <a:pt x="1" y="101"/>
                </a:lnTo>
                <a:lnTo>
                  <a:pt x="0" y="91"/>
                </a:lnTo>
                <a:lnTo>
                  <a:pt x="0" y="91"/>
                </a:lnTo>
                <a:lnTo>
                  <a:pt x="1" y="81"/>
                </a:lnTo>
                <a:lnTo>
                  <a:pt x="3" y="73"/>
                </a:lnTo>
                <a:lnTo>
                  <a:pt x="7" y="64"/>
                </a:lnTo>
                <a:lnTo>
                  <a:pt x="11" y="56"/>
                </a:lnTo>
                <a:lnTo>
                  <a:pt x="16" y="47"/>
                </a:lnTo>
                <a:lnTo>
                  <a:pt x="22" y="41"/>
                </a:lnTo>
                <a:lnTo>
                  <a:pt x="30" y="34"/>
                </a:lnTo>
                <a:lnTo>
                  <a:pt x="36" y="27"/>
                </a:lnTo>
                <a:lnTo>
                  <a:pt x="46" y="22"/>
                </a:lnTo>
                <a:lnTo>
                  <a:pt x="55" y="16"/>
                </a:lnTo>
                <a:lnTo>
                  <a:pt x="66" y="11"/>
                </a:lnTo>
                <a:lnTo>
                  <a:pt x="77" y="8"/>
                </a:lnTo>
                <a:lnTo>
                  <a:pt x="88" y="4"/>
                </a:lnTo>
                <a:lnTo>
                  <a:pt x="100" y="3"/>
                </a:lnTo>
                <a:lnTo>
                  <a:pt x="112" y="2"/>
                </a:lnTo>
                <a:lnTo>
                  <a:pt x="126" y="0"/>
                </a:lnTo>
                <a:lnTo>
                  <a:pt x="126" y="0"/>
                </a:lnTo>
                <a:lnTo>
                  <a:pt x="138" y="2"/>
                </a:lnTo>
                <a:lnTo>
                  <a:pt x="150" y="3"/>
                </a:lnTo>
                <a:lnTo>
                  <a:pt x="162" y="4"/>
                </a:lnTo>
                <a:lnTo>
                  <a:pt x="173" y="8"/>
                </a:lnTo>
                <a:lnTo>
                  <a:pt x="184" y="11"/>
                </a:lnTo>
                <a:lnTo>
                  <a:pt x="194" y="16"/>
                </a:lnTo>
                <a:lnTo>
                  <a:pt x="204" y="22"/>
                </a:lnTo>
                <a:lnTo>
                  <a:pt x="213" y="27"/>
                </a:lnTo>
                <a:lnTo>
                  <a:pt x="221" y="34"/>
                </a:lnTo>
                <a:lnTo>
                  <a:pt x="228" y="41"/>
                </a:lnTo>
                <a:lnTo>
                  <a:pt x="234" y="47"/>
                </a:lnTo>
                <a:lnTo>
                  <a:pt x="239" y="56"/>
                </a:lnTo>
                <a:lnTo>
                  <a:pt x="243" y="64"/>
                </a:lnTo>
                <a:lnTo>
                  <a:pt x="247" y="73"/>
                </a:lnTo>
                <a:lnTo>
                  <a:pt x="248" y="81"/>
                </a:lnTo>
                <a:lnTo>
                  <a:pt x="250" y="91"/>
                </a:lnTo>
                <a:lnTo>
                  <a:pt x="250" y="91"/>
                </a:lnTo>
                <a:lnTo>
                  <a:pt x="248" y="100"/>
                </a:lnTo>
                <a:lnTo>
                  <a:pt x="247" y="110"/>
                </a:lnTo>
                <a:lnTo>
                  <a:pt x="243" y="118"/>
                </a:lnTo>
                <a:lnTo>
                  <a:pt x="239" y="126"/>
                </a:lnTo>
                <a:lnTo>
                  <a:pt x="234" y="134"/>
                </a:lnTo>
                <a:lnTo>
                  <a:pt x="228" y="142"/>
                </a:lnTo>
                <a:lnTo>
                  <a:pt x="221" y="149"/>
                </a:lnTo>
                <a:lnTo>
                  <a:pt x="213" y="154"/>
                </a:lnTo>
                <a:lnTo>
                  <a:pt x="204" y="161"/>
                </a:lnTo>
                <a:lnTo>
                  <a:pt x="194" y="166"/>
                </a:lnTo>
                <a:lnTo>
                  <a:pt x="184" y="170"/>
                </a:lnTo>
                <a:lnTo>
                  <a:pt x="173" y="174"/>
                </a:lnTo>
                <a:lnTo>
                  <a:pt x="162" y="177"/>
                </a:lnTo>
                <a:lnTo>
                  <a:pt x="150" y="180"/>
                </a:lnTo>
                <a:lnTo>
                  <a:pt x="138" y="181"/>
                </a:lnTo>
                <a:lnTo>
                  <a:pt x="126" y="181"/>
                </a:lnTo>
                <a:lnTo>
                  <a:pt x="126" y="181"/>
                </a:lnTo>
                <a:lnTo>
                  <a:pt x="108" y="180"/>
                </a:lnTo>
                <a:lnTo>
                  <a:pt x="108" y="180"/>
                </a:lnTo>
                <a:lnTo>
                  <a:pt x="93" y="191"/>
                </a:lnTo>
                <a:lnTo>
                  <a:pt x="78" y="200"/>
                </a:lnTo>
                <a:lnTo>
                  <a:pt x="63" y="207"/>
                </a:lnTo>
                <a:lnTo>
                  <a:pt x="46" y="212"/>
                </a:lnTo>
                <a:lnTo>
                  <a:pt x="46" y="212"/>
                </a:lnTo>
                <a:lnTo>
                  <a:pt x="30" y="215"/>
                </a:lnTo>
                <a:lnTo>
                  <a:pt x="30" y="215"/>
                </a:lnTo>
                <a:close/>
                <a:moveTo>
                  <a:pt x="28" y="204"/>
                </a:moveTo>
                <a:lnTo>
                  <a:pt x="28" y="204"/>
                </a:lnTo>
                <a:lnTo>
                  <a:pt x="30" y="204"/>
                </a:lnTo>
                <a:lnTo>
                  <a:pt x="30" y="204"/>
                </a:lnTo>
                <a:lnTo>
                  <a:pt x="43" y="201"/>
                </a:lnTo>
                <a:lnTo>
                  <a:pt x="43" y="201"/>
                </a:lnTo>
                <a:lnTo>
                  <a:pt x="59" y="196"/>
                </a:lnTo>
                <a:lnTo>
                  <a:pt x="74" y="189"/>
                </a:lnTo>
                <a:lnTo>
                  <a:pt x="89" y="181"/>
                </a:lnTo>
                <a:lnTo>
                  <a:pt x="103" y="170"/>
                </a:lnTo>
                <a:lnTo>
                  <a:pt x="104" y="169"/>
                </a:lnTo>
                <a:lnTo>
                  <a:pt x="107" y="169"/>
                </a:lnTo>
                <a:lnTo>
                  <a:pt x="107" y="169"/>
                </a:lnTo>
                <a:lnTo>
                  <a:pt x="126" y="170"/>
                </a:lnTo>
                <a:lnTo>
                  <a:pt x="126" y="170"/>
                </a:lnTo>
                <a:lnTo>
                  <a:pt x="136" y="170"/>
                </a:lnTo>
                <a:lnTo>
                  <a:pt x="147" y="169"/>
                </a:lnTo>
                <a:lnTo>
                  <a:pt x="169" y="164"/>
                </a:lnTo>
                <a:lnTo>
                  <a:pt x="188" y="157"/>
                </a:lnTo>
                <a:lnTo>
                  <a:pt x="197" y="153"/>
                </a:lnTo>
                <a:lnTo>
                  <a:pt x="205" y="147"/>
                </a:lnTo>
                <a:lnTo>
                  <a:pt x="212" y="142"/>
                </a:lnTo>
                <a:lnTo>
                  <a:pt x="219" y="135"/>
                </a:lnTo>
                <a:lnTo>
                  <a:pt x="224" y="129"/>
                </a:lnTo>
                <a:lnTo>
                  <a:pt x="230" y="122"/>
                </a:lnTo>
                <a:lnTo>
                  <a:pt x="234" y="115"/>
                </a:lnTo>
                <a:lnTo>
                  <a:pt x="236" y="107"/>
                </a:lnTo>
                <a:lnTo>
                  <a:pt x="238" y="99"/>
                </a:lnTo>
                <a:lnTo>
                  <a:pt x="239" y="91"/>
                </a:lnTo>
                <a:lnTo>
                  <a:pt x="239" y="91"/>
                </a:lnTo>
                <a:lnTo>
                  <a:pt x="238" y="83"/>
                </a:lnTo>
                <a:lnTo>
                  <a:pt x="236" y="74"/>
                </a:lnTo>
                <a:lnTo>
                  <a:pt x="234" y="68"/>
                </a:lnTo>
                <a:lnTo>
                  <a:pt x="230" y="60"/>
                </a:lnTo>
                <a:lnTo>
                  <a:pt x="224" y="53"/>
                </a:lnTo>
                <a:lnTo>
                  <a:pt x="219" y="46"/>
                </a:lnTo>
                <a:lnTo>
                  <a:pt x="212" y="41"/>
                </a:lnTo>
                <a:lnTo>
                  <a:pt x="205" y="35"/>
                </a:lnTo>
                <a:lnTo>
                  <a:pt x="197" y="30"/>
                </a:lnTo>
                <a:lnTo>
                  <a:pt x="188" y="25"/>
                </a:lnTo>
                <a:lnTo>
                  <a:pt x="169" y="18"/>
                </a:lnTo>
                <a:lnTo>
                  <a:pt x="147" y="14"/>
                </a:lnTo>
                <a:lnTo>
                  <a:pt x="136" y="12"/>
                </a:lnTo>
                <a:lnTo>
                  <a:pt x="126" y="11"/>
                </a:lnTo>
                <a:lnTo>
                  <a:pt x="126" y="11"/>
                </a:lnTo>
                <a:lnTo>
                  <a:pt x="113" y="12"/>
                </a:lnTo>
                <a:lnTo>
                  <a:pt x="103" y="14"/>
                </a:lnTo>
                <a:lnTo>
                  <a:pt x="81" y="18"/>
                </a:lnTo>
                <a:lnTo>
                  <a:pt x="62" y="25"/>
                </a:lnTo>
                <a:lnTo>
                  <a:pt x="53" y="30"/>
                </a:lnTo>
                <a:lnTo>
                  <a:pt x="45" y="35"/>
                </a:lnTo>
                <a:lnTo>
                  <a:pt x="38" y="41"/>
                </a:lnTo>
                <a:lnTo>
                  <a:pt x="31" y="46"/>
                </a:lnTo>
                <a:lnTo>
                  <a:pt x="26" y="53"/>
                </a:lnTo>
                <a:lnTo>
                  <a:pt x="20" y="60"/>
                </a:lnTo>
                <a:lnTo>
                  <a:pt x="16" y="68"/>
                </a:lnTo>
                <a:lnTo>
                  <a:pt x="14" y="74"/>
                </a:lnTo>
                <a:lnTo>
                  <a:pt x="12" y="83"/>
                </a:lnTo>
                <a:lnTo>
                  <a:pt x="11" y="91"/>
                </a:lnTo>
                <a:lnTo>
                  <a:pt x="11" y="91"/>
                </a:lnTo>
                <a:lnTo>
                  <a:pt x="12" y="100"/>
                </a:lnTo>
                <a:lnTo>
                  <a:pt x="15" y="108"/>
                </a:lnTo>
                <a:lnTo>
                  <a:pt x="18" y="118"/>
                </a:lnTo>
                <a:lnTo>
                  <a:pt x="23" y="126"/>
                </a:lnTo>
                <a:lnTo>
                  <a:pt x="28" y="133"/>
                </a:lnTo>
                <a:lnTo>
                  <a:pt x="35" y="141"/>
                </a:lnTo>
                <a:lnTo>
                  <a:pt x="45" y="146"/>
                </a:lnTo>
                <a:lnTo>
                  <a:pt x="54" y="153"/>
                </a:lnTo>
                <a:lnTo>
                  <a:pt x="57" y="154"/>
                </a:lnTo>
                <a:lnTo>
                  <a:pt x="57" y="160"/>
                </a:lnTo>
                <a:lnTo>
                  <a:pt x="57" y="160"/>
                </a:lnTo>
                <a:lnTo>
                  <a:pt x="51" y="172"/>
                </a:lnTo>
                <a:lnTo>
                  <a:pt x="46" y="183"/>
                </a:lnTo>
                <a:lnTo>
                  <a:pt x="41" y="191"/>
                </a:lnTo>
                <a:lnTo>
                  <a:pt x="34" y="197"/>
                </a:lnTo>
                <a:lnTo>
                  <a:pt x="34" y="197"/>
                </a:lnTo>
                <a:lnTo>
                  <a:pt x="31" y="200"/>
                </a:lnTo>
                <a:lnTo>
                  <a:pt x="30" y="201"/>
                </a:lnTo>
                <a:lnTo>
                  <a:pt x="30" y="201"/>
                </a:lnTo>
                <a:lnTo>
                  <a:pt x="28" y="204"/>
                </a:lnTo>
                <a:lnTo>
                  <a:pt x="28" y="20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8"/>
          <p:cNvSpPr>
            <a:spLocks noEditPoints="1"/>
          </p:cNvSpPr>
          <p:nvPr/>
        </p:nvSpPr>
        <p:spPr bwMode="auto">
          <a:xfrm>
            <a:off x="6063836" y="3356479"/>
            <a:ext cx="389920" cy="330951"/>
          </a:xfrm>
          <a:custGeom>
            <a:avLst/>
            <a:gdLst/>
            <a:ahLst/>
            <a:cxnLst>
              <a:cxn ang="0">
                <a:pos x="26" y="215"/>
              </a:cxn>
              <a:cxn ang="0">
                <a:pos x="18" y="205"/>
              </a:cxn>
              <a:cxn ang="0">
                <a:pos x="18" y="201"/>
              </a:cxn>
              <a:cxn ang="0">
                <a:pos x="23" y="193"/>
              </a:cxn>
              <a:cxn ang="0">
                <a:pos x="26" y="189"/>
              </a:cxn>
              <a:cxn ang="0">
                <a:pos x="45" y="160"/>
              </a:cxn>
              <a:cxn ang="0">
                <a:pos x="26" y="146"/>
              </a:cxn>
              <a:cxn ang="0">
                <a:pos x="7" y="120"/>
              </a:cxn>
              <a:cxn ang="0">
                <a:pos x="0" y="91"/>
              </a:cxn>
              <a:cxn ang="0">
                <a:pos x="3" y="73"/>
              </a:cxn>
              <a:cxn ang="0">
                <a:pos x="15" y="47"/>
              </a:cxn>
              <a:cxn ang="0">
                <a:pos x="37" y="27"/>
              </a:cxn>
              <a:cxn ang="0">
                <a:pos x="66" y="11"/>
              </a:cxn>
              <a:cxn ang="0">
                <a:pos x="100" y="3"/>
              </a:cxn>
              <a:cxn ang="0">
                <a:pos x="124" y="0"/>
              </a:cxn>
              <a:cxn ang="0">
                <a:pos x="162" y="4"/>
              </a:cxn>
              <a:cxn ang="0">
                <a:pos x="195" y="16"/>
              </a:cxn>
              <a:cxn ang="0">
                <a:pos x="220" y="34"/>
              </a:cxn>
              <a:cxn ang="0">
                <a:pos x="239" y="56"/>
              </a:cxn>
              <a:cxn ang="0">
                <a:pos x="249" y="81"/>
              </a:cxn>
              <a:cxn ang="0">
                <a:pos x="249" y="100"/>
              </a:cxn>
              <a:cxn ang="0">
                <a:pos x="239" y="126"/>
              </a:cxn>
              <a:cxn ang="0">
                <a:pos x="220" y="149"/>
              </a:cxn>
              <a:cxn ang="0">
                <a:pos x="195" y="166"/>
              </a:cxn>
              <a:cxn ang="0">
                <a:pos x="162" y="177"/>
              </a:cxn>
              <a:cxn ang="0">
                <a:pos x="124" y="181"/>
              </a:cxn>
              <a:cxn ang="0">
                <a:pos x="107" y="180"/>
              </a:cxn>
              <a:cxn ang="0">
                <a:pos x="62" y="207"/>
              </a:cxn>
              <a:cxn ang="0">
                <a:pos x="30" y="215"/>
              </a:cxn>
              <a:cxn ang="0">
                <a:pos x="29" y="204"/>
              </a:cxn>
              <a:cxn ang="0">
                <a:pos x="43" y="201"/>
              </a:cxn>
              <a:cxn ang="0">
                <a:pos x="74" y="189"/>
              </a:cxn>
              <a:cxn ang="0">
                <a:pos x="104" y="169"/>
              </a:cxn>
              <a:cxn ang="0">
                <a:pos x="124" y="170"/>
              </a:cxn>
              <a:cxn ang="0">
                <a:pos x="147" y="169"/>
              </a:cxn>
              <a:cxn ang="0">
                <a:pos x="197" y="153"/>
              </a:cxn>
              <a:cxn ang="0">
                <a:pos x="219" y="135"/>
              </a:cxn>
              <a:cxn ang="0">
                <a:pos x="234" y="115"/>
              </a:cxn>
              <a:cxn ang="0">
                <a:pos x="238" y="91"/>
              </a:cxn>
              <a:cxn ang="0">
                <a:pos x="236" y="74"/>
              </a:cxn>
              <a:cxn ang="0">
                <a:pos x="224" y="53"/>
              </a:cxn>
              <a:cxn ang="0">
                <a:pos x="205" y="35"/>
              </a:cxn>
              <a:cxn ang="0">
                <a:pos x="169" y="18"/>
              </a:cxn>
              <a:cxn ang="0">
                <a:pos x="124" y="11"/>
              </a:cxn>
              <a:cxn ang="0">
                <a:pos x="101" y="14"/>
              </a:cxn>
              <a:cxn ang="0">
                <a:pos x="53" y="30"/>
              </a:cxn>
              <a:cxn ang="0">
                <a:pos x="31" y="46"/>
              </a:cxn>
              <a:cxn ang="0">
                <a:pos x="16" y="68"/>
              </a:cxn>
              <a:cxn ang="0">
                <a:pos x="11" y="91"/>
              </a:cxn>
              <a:cxn ang="0">
                <a:pos x="14" y="108"/>
              </a:cxn>
              <a:cxn ang="0">
                <a:pos x="29" y="133"/>
              </a:cxn>
              <a:cxn ang="0">
                <a:pos x="54" y="153"/>
              </a:cxn>
              <a:cxn ang="0">
                <a:pos x="56" y="160"/>
              </a:cxn>
              <a:cxn ang="0">
                <a:pos x="39" y="191"/>
              </a:cxn>
              <a:cxn ang="0">
                <a:pos x="31" y="200"/>
              </a:cxn>
              <a:cxn ang="0">
                <a:pos x="29" y="204"/>
              </a:cxn>
            </a:cxnLst>
            <a:rect l="0" t="0" r="r" b="b"/>
            <a:pathLst>
              <a:path w="249" h="215">
                <a:moveTo>
                  <a:pt x="29" y="215"/>
                </a:moveTo>
                <a:lnTo>
                  <a:pt x="29" y="215"/>
                </a:lnTo>
                <a:lnTo>
                  <a:pt x="26" y="215"/>
                </a:lnTo>
                <a:lnTo>
                  <a:pt x="22" y="212"/>
                </a:lnTo>
                <a:lnTo>
                  <a:pt x="19" y="210"/>
                </a:lnTo>
                <a:lnTo>
                  <a:pt x="18" y="205"/>
                </a:lnTo>
                <a:lnTo>
                  <a:pt x="18" y="205"/>
                </a:lnTo>
                <a:lnTo>
                  <a:pt x="18" y="205"/>
                </a:lnTo>
                <a:lnTo>
                  <a:pt x="18" y="201"/>
                </a:lnTo>
                <a:lnTo>
                  <a:pt x="19" y="199"/>
                </a:lnTo>
                <a:lnTo>
                  <a:pt x="22" y="195"/>
                </a:lnTo>
                <a:lnTo>
                  <a:pt x="23" y="193"/>
                </a:lnTo>
                <a:lnTo>
                  <a:pt x="23" y="193"/>
                </a:lnTo>
                <a:lnTo>
                  <a:pt x="26" y="189"/>
                </a:lnTo>
                <a:lnTo>
                  <a:pt x="26" y="189"/>
                </a:lnTo>
                <a:lnTo>
                  <a:pt x="35" y="177"/>
                </a:lnTo>
                <a:lnTo>
                  <a:pt x="41" y="170"/>
                </a:lnTo>
                <a:lnTo>
                  <a:pt x="45" y="160"/>
                </a:lnTo>
                <a:lnTo>
                  <a:pt x="45" y="160"/>
                </a:lnTo>
                <a:lnTo>
                  <a:pt x="34" y="153"/>
                </a:lnTo>
                <a:lnTo>
                  <a:pt x="26" y="146"/>
                </a:lnTo>
                <a:lnTo>
                  <a:pt x="18" y="138"/>
                </a:lnTo>
                <a:lnTo>
                  <a:pt x="12" y="129"/>
                </a:lnTo>
                <a:lnTo>
                  <a:pt x="7" y="120"/>
                </a:lnTo>
                <a:lnTo>
                  <a:pt x="3" y="111"/>
                </a:lnTo>
                <a:lnTo>
                  <a:pt x="1" y="101"/>
                </a:lnTo>
                <a:lnTo>
                  <a:pt x="0" y="91"/>
                </a:lnTo>
                <a:lnTo>
                  <a:pt x="0" y="91"/>
                </a:lnTo>
                <a:lnTo>
                  <a:pt x="1" y="81"/>
                </a:lnTo>
                <a:lnTo>
                  <a:pt x="3" y="73"/>
                </a:lnTo>
                <a:lnTo>
                  <a:pt x="6" y="64"/>
                </a:lnTo>
                <a:lnTo>
                  <a:pt x="11" y="56"/>
                </a:lnTo>
                <a:lnTo>
                  <a:pt x="15" y="47"/>
                </a:lnTo>
                <a:lnTo>
                  <a:pt x="22" y="41"/>
                </a:lnTo>
                <a:lnTo>
                  <a:pt x="29" y="34"/>
                </a:lnTo>
                <a:lnTo>
                  <a:pt x="37" y="27"/>
                </a:lnTo>
                <a:lnTo>
                  <a:pt x="46" y="22"/>
                </a:lnTo>
                <a:lnTo>
                  <a:pt x="56" y="16"/>
                </a:lnTo>
                <a:lnTo>
                  <a:pt x="66" y="11"/>
                </a:lnTo>
                <a:lnTo>
                  <a:pt x="77" y="8"/>
                </a:lnTo>
                <a:lnTo>
                  <a:pt x="88" y="4"/>
                </a:lnTo>
                <a:lnTo>
                  <a:pt x="100" y="3"/>
                </a:lnTo>
                <a:lnTo>
                  <a:pt x="112" y="2"/>
                </a:lnTo>
                <a:lnTo>
                  <a:pt x="124" y="0"/>
                </a:lnTo>
                <a:lnTo>
                  <a:pt x="124" y="0"/>
                </a:lnTo>
                <a:lnTo>
                  <a:pt x="138" y="2"/>
                </a:lnTo>
                <a:lnTo>
                  <a:pt x="150" y="3"/>
                </a:lnTo>
                <a:lnTo>
                  <a:pt x="162" y="4"/>
                </a:lnTo>
                <a:lnTo>
                  <a:pt x="173" y="8"/>
                </a:lnTo>
                <a:lnTo>
                  <a:pt x="184" y="11"/>
                </a:lnTo>
                <a:lnTo>
                  <a:pt x="195" y="16"/>
                </a:lnTo>
                <a:lnTo>
                  <a:pt x="204" y="22"/>
                </a:lnTo>
                <a:lnTo>
                  <a:pt x="212" y="27"/>
                </a:lnTo>
                <a:lnTo>
                  <a:pt x="220" y="34"/>
                </a:lnTo>
                <a:lnTo>
                  <a:pt x="228" y="41"/>
                </a:lnTo>
                <a:lnTo>
                  <a:pt x="234" y="47"/>
                </a:lnTo>
                <a:lnTo>
                  <a:pt x="239" y="56"/>
                </a:lnTo>
                <a:lnTo>
                  <a:pt x="243" y="64"/>
                </a:lnTo>
                <a:lnTo>
                  <a:pt x="247" y="73"/>
                </a:lnTo>
                <a:lnTo>
                  <a:pt x="249" y="81"/>
                </a:lnTo>
                <a:lnTo>
                  <a:pt x="249" y="91"/>
                </a:lnTo>
                <a:lnTo>
                  <a:pt x="249" y="91"/>
                </a:lnTo>
                <a:lnTo>
                  <a:pt x="249" y="100"/>
                </a:lnTo>
                <a:lnTo>
                  <a:pt x="247" y="110"/>
                </a:lnTo>
                <a:lnTo>
                  <a:pt x="243" y="118"/>
                </a:lnTo>
                <a:lnTo>
                  <a:pt x="239" y="126"/>
                </a:lnTo>
                <a:lnTo>
                  <a:pt x="234" y="134"/>
                </a:lnTo>
                <a:lnTo>
                  <a:pt x="228" y="142"/>
                </a:lnTo>
                <a:lnTo>
                  <a:pt x="220" y="149"/>
                </a:lnTo>
                <a:lnTo>
                  <a:pt x="212" y="154"/>
                </a:lnTo>
                <a:lnTo>
                  <a:pt x="204" y="161"/>
                </a:lnTo>
                <a:lnTo>
                  <a:pt x="195" y="166"/>
                </a:lnTo>
                <a:lnTo>
                  <a:pt x="184" y="170"/>
                </a:lnTo>
                <a:lnTo>
                  <a:pt x="173" y="174"/>
                </a:lnTo>
                <a:lnTo>
                  <a:pt x="162" y="177"/>
                </a:lnTo>
                <a:lnTo>
                  <a:pt x="150" y="180"/>
                </a:lnTo>
                <a:lnTo>
                  <a:pt x="138" y="181"/>
                </a:lnTo>
                <a:lnTo>
                  <a:pt x="124" y="181"/>
                </a:lnTo>
                <a:lnTo>
                  <a:pt x="124" y="181"/>
                </a:lnTo>
                <a:lnTo>
                  <a:pt x="107" y="180"/>
                </a:lnTo>
                <a:lnTo>
                  <a:pt x="107" y="180"/>
                </a:lnTo>
                <a:lnTo>
                  <a:pt x="93" y="191"/>
                </a:lnTo>
                <a:lnTo>
                  <a:pt x="78" y="200"/>
                </a:lnTo>
                <a:lnTo>
                  <a:pt x="62" y="207"/>
                </a:lnTo>
                <a:lnTo>
                  <a:pt x="46" y="212"/>
                </a:lnTo>
                <a:lnTo>
                  <a:pt x="46" y="212"/>
                </a:lnTo>
                <a:lnTo>
                  <a:pt x="30" y="215"/>
                </a:lnTo>
                <a:lnTo>
                  <a:pt x="29" y="215"/>
                </a:lnTo>
                <a:close/>
                <a:moveTo>
                  <a:pt x="29" y="204"/>
                </a:moveTo>
                <a:lnTo>
                  <a:pt x="29" y="204"/>
                </a:lnTo>
                <a:lnTo>
                  <a:pt x="29" y="204"/>
                </a:lnTo>
                <a:lnTo>
                  <a:pt x="29" y="204"/>
                </a:lnTo>
                <a:lnTo>
                  <a:pt x="43" y="201"/>
                </a:lnTo>
                <a:lnTo>
                  <a:pt x="43" y="201"/>
                </a:lnTo>
                <a:lnTo>
                  <a:pt x="60" y="196"/>
                </a:lnTo>
                <a:lnTo>
                  <a:pt x="74" y="189"/>
                </a:lnTo>
                <a:lnTo>
                  <a:pt x="89" y="181"/>
                </a:lnTo>
                <a:lnTo>
                  <a:pt x="101" y="170"/>
                </a:lnTo>
                <a:lnTo>
                  <a:pt x="104" y="169"/>
                </a:lnTo>
                <a:lnTo>
                  <a:pt x="107" y="169"/>
                </a:lnTo>
                <a:lnTo>
                  <a:pt x="107" y="169"/>
                </a:lnTo>
                <a:lnTo>
                  <a:pt x="124" y="170"/>
                </a:lnTo>
                <a:lnTo>
                  <a:pt x="124" y="170"/>
                </a:lnTo>
                <a:lnTo>
                  <a:pt x="137" y="170"/>
                </a:lnTo>
                <a:lnTo>
                  <a:pt x="147" y="169"/>
                </a:lnTo>
                <a:lnTo>
                  <a:pt x="169" y="164"/>
                </a:lnTo>
                <a:lnTo>
                  <a:pt x="188" y="157"/>
                </a:lnTo>
                <a:lnTo>
                  <a:pt x="197" y="153"/>
                </a:lnTo>
                <a:lnTo>
                  <a:pt x="205" y="147"/>
                </a:lnTo>
                <a:lnTo>
                  <a:pt x="212" y="142"/>
                </a:lnTo>
                <a:lnTo>
                  <a:pt x="219" y="135"/>
                </a:lnTo>
                <a:lnTo>
                  <a:pt x="224" y="129"/>
                </a:lnTo>
                <a:lnTo>
                  <a:pt x="230" y="122"/>
                </a:lnTo>
                <a:lnTo>
                  <a:pt x="234" y="115"/>
                </a:lnTo>
                <a:lnTo>
                  <a:pt x="236" y="107"/>
                </a:lnTo>
                <a:lnTo>
                  <a:pt x="238" y="99"/>
                </a:lnTo>
                <a:lnTo>
                  <a:pt x="238" y="91"/>
                </a:lnTo>
                <a:lnTo>
                  <a:pt x="238" y="91"/>
                </a:lnTo>
                <a:lnTo>
                  <a:pt x="238" y="83"/>
                </a:lnTo>
                <a:lnTo>
                  <a:pt x="236" y="74"/>
                </a:lnTo>
                <a:lnTo>
                  <a:pt x="234" y="68"/>
                </a:lnTo>
                <a:lnTo>
                  <a:pt x="230" y="60"/>
                </a:lnTo>
                <a:lnTo>
                  <a:pt x="224" y="53"/>
                </a:lnTo>
                <a:lnTo>
                  <a:pt x="219" y="46"/>
                </a:lnTo>
                <a:lnTo>
                  <a:pt x="212" y="41"/>
                </a:lnTo>
                <a:lnTo>
                  <a:pt x="205" y="35"/>
                </a:lnTo>
                <a:lnTo>
                  <a:pt x="197" y="30"/>
                </a:lnTo>
                <a:lnTo>
                  <a:pt x="188" y="25"/>
                </a:lnTo>
                <a:lnTo>
                  <a:pt x="169" y="18"/>
                </a:lnTo>
                <a:lnTo>
                  <a:pt x="147" y="14"/>
                </a:lnTo>
                <a:lnTo>
                  <a:pt x="137" y="12"/>
                </a:lnTo>
                <a:lnTo>
                  <a:pt x="124" y="11"/>
                </a:lnTo>
                <a:lnTo>
                  <a:pt x="124" y="11"/>
                </a:lnTo>
                <a:lnTo>
                  <a:pt x="114" y="12"/>
                </a:lnTo>
                <a:lnTo>
                  <a:pt x="101" y="14"/>
                </a:lnTo>
                <a:lnTo>
                  <a:pt x="81" y="18"/>
                </a:lnTo>
                <a:lnTo>
                  <a:pt x="61" y="25"/>
                </a:lnTo>
                <a:lnTo>
                  <a:pt x="53" y="30"/>
                </a:lnTo>
                <a:lnTo>
                  <a:pt x="45" y="35"/>
                </a:lnTo>
                <a:lnTo>
                  <a:pt x="38" y="41"/>
                </a:lnTo>
                <a:lnTo>
                  <a:pt x="31" y="46"/>
                </a:lnTo>
                <a:lnTo>
                  <a:pt x="24" y="53"/>
                </a:lnTo>
                <a:lnTo>
                  <a:pt x="20" y="60"/>
                </a:lnTo>
                <a:lnTo>
                  <a:pt x="16" y="68"/>
                </a:lnTo>
                <a:lnTo>
                  <a:pt x="14" y="74"/>
                </a:lnTo>
                <a:lnTo>
                  <a:pt x="12" y="83"/>
                </a:lnTo>
                <a:lnTo>
                  <a:pt x="11" y="91"/>
                </a:lnTo>
                <a:lnTo>
                  <a:pt x="11" y="91"/>
                </a:lnTo>
                <a:lnTo>
                  <a:pt x="12" y="100"/>
                </a:lnTo>
                <a:lnTo>
                  <a:pt x="14" y="108"/>
                </a:lnTo>
                <a:lnTo>
                  <a:pt x="18" y="118"/>
                </a:lnTo>
                <a:lnTo>
                  <a:pt x="22" y="126"/>
                </a:lnTo>
                <a:lnTo>
                  <a:pt x="29" y="133"/>
                </a:lnTo>
                <a:lnTo>
                  <a:pt x="35" y="141"/>
                </a:lnTo>
                <a:lnTo>
                  <a:pt x="43" y="146"/>
                </a:lnTo>
                <a:lnTo>
                  <a:pt x="54" y="153"/>
                </a:lnTo>
                <a:lnTo>
                  <a:pt x="57" y="154"/>
                </a:lnTo>
                <a:lnTo>
                  <a:pt x="56" y="160"/>
                </a:lnTo>
                <a:lnTo>
                  <a:pt x="56" y="160"/>
                </a:lnTo>
                <a:lnTo>
                  <a:pt x="51" y="172"/>
                </a:lnTo>
                <a:lnTo>
                  <a:pt x="46" y="183"/>
                </a:lnTo>
                <a:lnTo>
                  <a:pt x="39" y="191"/>
                </a:lnTo>
                <a:lnTo>
                  <a:pt x="34" y="197"/>
                </a:lnTo>
                <a:lnTo>
                  <a:pt x="34" y="197"/>
                </a:lnTo>
                <a:lnTo>
                  <a:pt x="31" y="200"/>
                </a:lnTo>
                <a:lnTo>
                  <a:pt x="30" y="201"/>
                </a:lnTo>
                <a:lnTo>
                  <a:pt x="30" y="201"/>
                </a:lnTo>
                <a:lnTo>
                  <a:pt x="29" y="204"/>
                </a:lnTo>
                <a:lnTo>
                  <a:pt x="29" y="20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9"/>
          <p:cNvSpPr>
            <a:spLocks/>
          </p:cNvSpPr>
          <p:nvPr/>
        </p:nvSpPr>
        <p:spPr bwMode="auto">
          <a:xfrm>
            <a:off x="2859925" y="4142490"/>
            <a:ext cx="248985" cy="372321"/>
          </a:xfrm>
          <a:custGeom>
            <a:avLst/>
            <a:gdLst/>
            <a:ahLst/>
            <a:cxnLst>
              <a:cxn ang="0">
                <a:pos x="148" y="227"/>
              </a:cxn>
              <a:cxn ang="0">
                <a:pos x="147" y="230"/>
              </a:cxn>
              <a:cxn ang="0">
                <a:pos x="143" y="234"/>
              </a:cxn>
              <a:cxn ang="0">
                <a:pos x="142" y="234"/>
              </a:cxn>
              <a:cxn ang="0">
                <a:pos x="136" y="232"/>
              </a:cxn>
              <a:cxn ang="0">
                <a:pos x="19" y="166"/>
              </a:cxn>
              <a:cxn ang="0">
                <a:pos x="16" y="166"/>
              </a:cxn>
              <a:cxn ang="0">
                <a:pos x="12" y="162"/>
              </a:cxn>
              <a:cxn ang="0">
                <a:pos x="11" y="85"/>
              </a:cxn>
              <a:cxn ang="0">
                <a:pos x="12" y="82"/>
              </a:cxn>
              <a:cxn ang="0">
                <a:pos x="16" y="80"/>
              </a:cxn>
              <a:cxn ang="0">
                <a:pos x="70" y="78"/>
              </a:cxn>
              <a:cxn ang="0">
                <a:pos x="136" y="14"/>
              </a:cxn>
              <a:cxn ang="0">
                <a:pos x="142" y="11"/>
              </a:cxn>
              <a:cxn ang="0">
                <a:pos x="143" y="12"/>
              </a:cxn>
              <a:cxn ang="0">
                <a:pos x="147" y="15"/>
              </a:cxn>
              <a:cxn ang="0">
                <a:pos x="148" y="68"/>
              </a:cxn>
              <a:cxn ang="0">
                <a:pos x="159" y="18"/>
              </a:cxn>
              <a:cxn ang="0">
                <a:pos x="158" y="11"/>
              </a:cxn>
              <a:cxn ang="0">
                <a:pos x="148" y="1"/>
              </a:cxn>
              <a:cxn ang="0">
                <a:pos x="142" y="0"/>
              </a:cxn>
              <a:cxn ang="0">
                <a:pos x="128" y="5"/>
              </a:cxn>
              <a:cxn ang="0">
                <a:pos x="19" y="68"/>
              </a:cxn>
              <a:cxn ang="0">
                <a:pos x="11" y="69"/>
              </a:cxn>
              <a:cxn ang="0">
                <a:pos x="3" y="78"/>
              </a:cxn>
              <a:cxn ang="0">
                <a:pos x="0" y="159"/>
              </a:cxn>
              <a:cxn ang="0">
                <a:pos x="3" y="166"/>
              </a:cxn>
              <a:cxn ang="0">
                <a:pos x="11" y="176"/>
              </a:cxn>
              <a:cxn ang="0">
                <a:pos x="66" y="177"/>
              </a:cxn>
              <a:cxn ang="0">
                <a:pos x="128" y="239"/>
              </a:cxn>
              <a:cxn ang="0">
                <a:pos x="142" y="244"/>
              </a:cxn>
              <a:cxn ang="0">
                <a:pos x="148" y="243"/>
              </a:cxn>
              <a:cxn ang="0">
                <a:pos x="158" y="234"/>
              </a:cxn>
              <a:cxn ang="0">
                <a:pos x="159" y="174"/>
              </a:cxn>
            </a:cxnLst>
            <a:rect l="0" t="0" r="r" b="b"/>
            <a:pathLst>
              <a:path w="159" h="244">
                <a:moveTo>
                  <a:pt x="148" y="174"/>
                </a:moveTo>
                <a:lnTo>
                  <a:pt x="148" y="227"/>
                </a:lnTo>
                <a:lnTo>
                  <a:pt x="148" y="227"/>
                </a:lnTo>
                <a:lnTo>
                  <a:pt x="147" y="230"/>
                </a:lnTo>
                <a:lnTo>
                  <a:pt x="146" y="232"/>
                </a:lnTo>
                <a:lnTo>
                  <a:pt x="143" y="234"/>
                </a:lnTo>
                <a:lnTo>
                  <a:pt x="142" y="234"/>
                </a:lnTo>
                <a:lnTo>
                  <a:pt x="142" y="234"/>
                </a:lnTo>
                <a:lnTo>
                  <a:pt x="139" y="234"/>
                </a:lnTo>
                <a:lnTo>
                  <a:pt x="136" y="232"/>
                </a:lnTo>
                <a:lnTo>
                  <a:pt x="70" y="166"/>
                </a:lnTo>
                <a:lnTo>
                  <a:pt x="19" y="166"/>
                </a:lnTo>
                <a:lnTo>
                  <a:pt x="19" y="166"/>
                </a:lnTo>
                <a:lnTo>
                  <a:pt x="16" y="166"/>
                </a:lnTo>
                <a:lnTo>
                  <a:pt x="13" y="165"/>
                </a:lnTo>
                <a:lnTo>
                  <a:pt x="12" y="162"/>
                </a:lnTo>
                <a:lnTo>
                  <a:pt x="11" y="159"/>
                </a:lnTo>
                <a:lnTo>
                  <a:pt x="11" y="85"/>
                </a:lnTo>
                <a:lnTo>
                  <a:pt x="11" y="85"/>
                </a:lnTo>
                <a:lnTo>
                  <a:pt x="12" y="82"/>
                </a:lnTo>
                <a:lnTo>
                  <a:pt x="13" y="81"/>
                </a:lnTo>
                <a:lnTo>
                  <a:pt x="16" y="80"/>
                </a:lnTo>
                <a:lnTo>
                  <a:pt x="19" y="78"/>
                </a:lnTo>
                <a:lnTo>
                  <a:pt x="70" y="78"/>
                </a:lnTo>
                <a:lnTo>
                  <a:pt x="136" y="14"/>
                </a:lnTo>
                <a:lnTo>
                  <a:pt x="136" y="14"/>
                </a:lnTo>
                <a:lnTo>
                  <a:pt x="139" y="12"/>
                </a:lnTo>
                <a:lnTo>
                  <a:pt x="142" y="11"/>
                </a:lnTo>
                <a:lnTo>
                  <a:pt x="142" y="11"/>
                </a:lnTo>
                <a:lnTo>
                  <a:pt x="143" y="12"/>
                </a:lnTo>
                <a:lnTo>
                  <a:pt x="146" y="14"/>
                </a:lnTo>
                <a:lnTo>
                  <a:pt x="147" y="15"/>
                </a:lnTo>
                <a:lnTo>
                  <a:pt x="148" y="18"/>
                </a:lnTo>
                <a:lnTo>
                  <a:pt x="148" y="68"/>
                </a:lnTo>
                <a:lnTo>
                  <a:pt x="159" y="68"/>
                </a:lnTo>
                <a:lnTo>
                  <a:pt x="159" y="18"/>
                </a:lnTo>
                <a:lnTo>
                  <a:pt x="159" y="18"/>
                </a:lnTo>
                <a:lnTo>
                  <a:pt x="158" y="11"/>
                </a:lnTo>
                <a:lnTo>
                  <a:pt x="154" y="5"/>
                </a:lnTo>
                <a:lnTo>
                  <a:pt x="148" y="1"/>
                </a:lnTo>
                <a:lnTo>
                  <a:pt x="142" y="0"/>
                </a:lnTo>
                <a:lnTo>
                  <a:pt x="142" y="0"/>
                </a:lnTo>
                <a:lnTo>
                  <a:pt x="135" y="1"/>
                </a:lnTo>
                <a:lnTo>
                  <a:pt x="128" y="5"/>
                </a:lnTo>
                <a:lnTo>
                  <a:pt x="66" y="68"/>
                </a:lnTo>
                <a:lnTo>
                  <a:pt x="19" y="68"/>
                </a:lnTo>
                <a:lnTo>
                  <a:pt x="19" y="68"/>
                </a:lnTo>
                <a:lnTo>
                  <a:pt x="11" y="69"/>
                </a:lnTo>
                <a:lnTo>
                  <a:pt x="5" y="73"/>
                </a:lnTo>
                <a:lnTo>
                  <a:pt x="3" y="78"/>
                </a:lnTo>
                <a:lnTo>
                  <a:pt x="0" y="85"/>
                </a:lnTo>
                <a:lnTo>
                  <a:pt x="0" y="159"/>
                </a:lnTo>
                <a:lnTo>
                  <a:pt x="0" y="159"/>
                </a:lnTo>
                <a:lnTo>
                  <a:pt x="3" y="166"/>
                </a:lnTo>
                <a:lnTo>
                  <a:pt x="5" y="172"/>
                </a:lnTo>
                <a:lnTo>
                  <a:pt x="11" y="176"/>
                </a:lnTo>
                <a:lnTo>
                  <a:pt x="19" y="177"/>
                </a:lnTo>
                <a:lnTo>
                  <a:pt x="66" y="177"/>
                </a:lnTo>
                <a:lnTo>
                  <a:pt x="128" y="239"/>
                </a:lnTo>
                <a:lnTo>
                  <a:pt x="128" y="239"/>
                </a:lnTo>
                <a:lnTo>
                  <a:pt x="135" y="243"/>
                </a:lnTo>
                <a:lnTo>
                  <a:pt x="142" y="244"/>
                </a:lnTo>
                <a:lnTo>
                  <a:pt x="142" y="244"/>
                </a:lnTo>
                <a:lnTo>
                  <a:pt x="148" y="243"/>
                </a:lnTo>
                <a:lnTo>
                  <a:pt x="154" y="239"/>
                </a:lnTo>
                <a:lnTo>
                  <a:pt x="158" y="234"/>
                </a:lnTo>
                <a:lnTo>
                  <a:pt x="159" y="227"/>
                </a:lnTo>
                <a:lnTo>
                  <a:pt x="159" y="174"/>
                </a:lnTo>
                <a:lnTo>
                  <a:pt x="148" y="1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10"/>
          <p:cNvSpPr>
            <a:spLocks noEditPoints="1"/>
          </p:cNvSpPr>
          <p:nvPr/>
        </p:nvSpPr>
        <p:spPr bwMode="auto">
          <a:xfrm>
            <a:off x="2000223" y="3361073"/>
            <a:ext cx="404012" cy="381515"/>
          </a:xfrm>
          <a:custGeom>
            <a:avLst/>
            <a:gdLst/>
            <a:ahLst/>
            <a:cxnLst>
              <a:cxn ang="0">
                <a:pos x="235" y="11"/>
              </a:cxn>
              <a:cxn ang="0">
                <a:pos x="235" y="11"/>
              </a:cxn>
              <a:cxn ang="0">
                <a:pos x="240" y="11"/>
              </a:cxn>
              <a:cxn ang="0">
                <a:pos x="244" y="14"/>
              </a:cxn>
              <a:cxn ang="0">
                <a:pos x="247" y="19"/>
              </a:cxn>
              <a:cxn ang="0">
                <a:pos x="248" y="25"/>
              </a:cxn>
              <a:cxn ang="0">
                <a:pos x="248" y="223"/>
              </a:cxn>
              <a:cxn ang="0">
                <a:pos x="204" y="177"/>
              </a:cxn>
              <a:cxn ang="0">
                <a:pos x="201" y="174"/>
              </a:cxn>
              <a:cxn ang="0">
                <a:pos x="196" y="174"/>
              </a:cxn>
              <a:cxn ang="0">
                <a:pos x="24" y="174"/>
              </a:cxn>
              <a:cxn ang="0">
                <a:pos x="24" y="174"/>
              </a:cxn>
              <a:cxn ang="0">
                <a:pos x="20" y="173"/>
              </a:cxn>
              <a:cxn ang="0">
                <a:pos x="15" y="170"/>
              </a:cxn>
              <a:cxn ang="0">
                <a:pos x="12" y="166"/>
              </a:cxn>
              <a:cxn ang="0">
                <a:pos x="11" y="161"/>
              </a:cxn>
              <a:cxn ang="0">
                <a:pos x="11" y="25"/>
              </a:cxn>
              <a:cxn ang="0">
                <a:pos x="11" y="25"/>
              </a:cxn>
              <a:cxn ang="0">
                <a:pos x="12" y="19"/>
              </a:cxn>
              <a:cxn ang="0">
                <a:pos x="15" y="14"/>
              </a:cxn>
              <a:cxn ang="0">
                <a:pos x="20" y="11"/>
              </a:cxn>
              <a:cxn ang="0">
                <a:pos x="24" y="11"/>
              </a:cxn>
              <a:cxn ang="0">
                <a:pos x="235" y="11"/>
              </a:cxn>
              <a:cxn ang="0">
                <a:pos x="235" y="0"/>
              </a:cxn>
              <a:cxn ang="0">
                <a:pos x="24" y="0"/>
              </a:cxn>
              <a:cxn ang="0">
                <a:pos x="24" y="0"/>
              </a:cxn>
              <a:cxn ang="0">
                <a:pos x="20" y="0"/>
              </a:cxn>
              <a:cxn ang="0">
                <a:pos x="15" y="2"/>
              </a:cxn>
              <a:cxn ang="0">
                <a:pos x="11" y="4"/>
              </a:cxn>
              <a:cxn ang="0">
                <a:pos x="8" y="7"/>
              </a:cxn>
              <a:cxn ang="0">
                <a:pos x="5" y="10"/>
              </a:cxn>
              <a:cxn ang="0">
                <a:pos x="2" y="15"/>
              </a:cxn>
              <a:cxn ang="0">
                <a:pos x="1" y="19"/>
              </a:cxn>
              <a:cxn ang="0">
                <a:pos x="0" y="25"/>
              </a:cxn>
              <a:cxn ang="0">
                <a:pos x="0" y="161"/>
              </a:cxn>
              <a:cxn ang="0">
                <a:pos x="0" y="161"/>
              </a:cxn>
              <a:cxn ang="0">
                <a:pos x="1" y="166"/>
              </a:cxn>
              <a:cxn ang="0">
                <a:pos x="2" y="170"/>
              </a:cxn>
              <a:cxn ang="0">
                <a:pos x="5" y="174"/>
              </a:cxn>
              <a:cxn ang="0">
                <a:pos x="8" y="179"/>
              </a:cxn>
              <a:cxn ang="0">
                <a:pos x="11" y="181"/>
              </a:cxn>
              <a:cxn ang="0">
                <a:pos x="15" y="184"/>
              </a:cxn>
              <a:cxn ang="0">
                <a:pos x="20" y="185"/>
              </a:cxn>
              <a:cxn ang="0">
                <a:pos x="24" y="185"/>
              </a:cxn>
              <a:cxn ang="0">
                <a:pos x="196" y="185"/>
              </a:cxn>
              <a:cxn ang="0">
                <a:pos x="259" y="249"/>
              </a:cxn>
              <a:cxn ang="0">
                <a:pos x="259" y="25"/>
              </a:cxn>
              <a:cxn ang="0">
                <a:pos x="259" y="25"/>
              </a:cxn>
              <a:cxn ang="0">
                <a:pos x="258" y="19"/>
              </a:cxn>
              <a:cxn ang="0">
                <a:pos x="256" y="15"/>
              </a:cxn>
              <a:cxn ang="0">
                <a:pos x="255" y="10"/>
              </a:cxn>
              <a:cxn ang="0">
                <a:pos x="251" y="7"/>
              </a:cxn>
              <a:cxn ang="0">
                <a:pos x="248" y="4"/>
              </a:cxn>
              <a:cxn ang="0">
                <a:pos x="244" y="2"/>
              </a:cxn>
              <a:cxn ang="0">
                <a:pos x="239" y="0"/>
              </a:cxn>
              <a:cxn ang="0">
                <a:pos x="235" y="0"/>
              </a:cxn>
              <a:cxn ang="0">
                <a:pos x="235" y="0"/>
              </a:cxn>
            </a:cxnLst>
            <a:rect l="0" t="0" r="r" b="b"/>
            <a:pathLst>
              <a:path w="259" h="249">
                <a:moveTo>
                  <a:pt x="235" y="11"/>
                </a:moveTo>
                <a:lnTo>
                  <a:pt x="235" y="11"/>
                </a:lnTo>
                <a:lnTo>
                  <a:pt x="240" y="11"/>
                </a:lnTo>
                <a:lnTo>
                  <a:pt x="244" y="14"/>
                </a:lnTo>
                <a:lnTo>
                  <a:pt x="247" y="19"/>
                </a:lnTo>
                <a:lnTo>
                  <a:pt x="248" y="25"/>
                </a:lnTo>
                <a:lnTo>
                  <a:pt x="248" y="223"/>
                </a:lnTo>
                <a:lnTo>
                  <a:pt x="204" y="177"/>
                </a:lnTo>
                <a:lnTo>
                  <a:pt x="201" y="174"/>
                </a:lnTo>
                <a:lnTo>
                  <a:pt x="196" y="174"/>
                </a:lnTo>
                <a:lnTo>
                  <a:pt x="24" y="174"/>
                </a:lnTo>
                <a:lnTo>
                  <a:pt x="24" y="174"/>
                </a:lnTo>
                <a:lnTo>
                  <a:pt x="20" y="173"/>
                </a:lnTo>
                <a:lnTo>
                  <a:pt x="15" y="170"/>
                </a:lnTo>
                <a:lnTo>
                  <a:pt x="12" y="166"/>
                </a:lnTo>
                <a:lnTo>
                  <a:pt x="11" y="161"/>
                </a:lnTo>
                <a:lnTo>
                  <a:pt x="11" y="25"/>
                </a:lnTo>
                <a:lnTo>
                  <a:pt x="11" y="25"/>
                </a:lnTo>
                <a:lnTo>
                  <a:pt x="12" y="19"/>
                </a:lnTo>
                <a:lnTo>
                  <a:pt x="15" y="14"/>
                </a:lnTo>
                <a:lnTo>
                  <a:pt x="20" y="11"/>
                </a:lnTo>
                <a:lnTo>
                  <a:pt x="24" y="11"/>
                </a:lnTo>
                <a:lnTo>
                  <a:pt x="235" y="11"/>
                </a:lnTo>
                <a:close/>
                <a:moveTo>
                  <a:pt x="235" y="0"/>
                </a:moveTo>
                <a:lnTo>
                  <a:pt x="24" y="0"/>
                </a:lnTo>
                <a:lnTo>
                  <a:pt x="24" y="0"/>
                </a:lnTo>
                <a:lnTo>
                  <a:pt x="20" y="0"/>
                </a:lnTo>
                <a:lnTo>
                  <a:pt x="15" y="2"/>
                </a:lnTo>
                <a:lnTo>
                  <a:pt x="11" y="4"/>
                </a:lnTo>
                <a:lnTo>
                  <a:pt x="8" y="7"/>
                </a:lnTo>
                <a:lnTo>
                  <a:pt x="5" y="10"/>
                </a:lnTo>
                <a:lnTo>
                  <a:pt x="2" y="15"/>
                </a:lnTo>
                <a:lnTo>
                  <a:pt x="1" y="19"/>
                </a:lnTo>
                <a:lnTo>
                  <a:pt x="0" y="25"/>
                </a:lnTo>
                <a:lnTo>
                  <a:pt x="0" y="161"/>
                </a:lnTo>
                <a:lnTo>
                  <a:pt x="0" y="161"/>
                </a:lnTo>
                <a:lnTo>
                  <a:pt x="1" y="166"/>
                </a:lnTo>
                <a:lnTo>
                  <a:pt x="2" y="170"/>
                </a:lnTo>
                <a:lnTo>
                  <a:pt x="5" y="174"/>
                </a:lnTo>
                <a:lnTo>
                  <a:pt x="8" y="179"/>
                </a:lnTo>
                <a:lnTo>
                  <a:pt x="11" y="181"/>
                </a:lnTo>
                <a:lnTo>
                  <a:pt x="15" y="184"/>
                </a:lnTo>
                <a:lnTo>
                  <a:pt x="20" y="185"/>
                </a:lnTo>
                <a:lnTo>
                  <a:pt x="24" y="185"/>
                </a:lnTo>
                <a:lnTo>
                  <a:pt x="196" y="185"/>
                </a:lnTo>
                <a:lnTo>
                  <a:pt x="259" y="249"/>
                </a:lnTo>
                <a:lnTo>
                  <a:pt x="259" y="25"/>
                </a:lnTo>
                <a:lnTo>
                  <a:pt x="259" y="25"/>
                </a:lnTo>
                <a:lnTo>
                  <a:pt x="258" y="19"/>
                </a:lnTo>
                <a:lnTo>
                  <a:pt x="256" y="15"/>
                </a:lnTo>
                <a:lnTo>
                  <a:pt x="255" y="10"/>
                </a:lnTo>
                <a:lnTo>
                  <a:pt x="251" y="7"/>
                </a:lnTo>
                <a:lnTo>
                  <a:pt x="248" y="4"/>
                </a:lnTo>
                <a:lnTo>
                  <a:pt x="244" y="2"/>
                </a:lnTo>
                <a:lnTo>
                  <a:pt x="239" y="0"/>
                </a:lnTo>
                <a:lnTo>
                  <a:pt x="235" y="0"/>
                </a:lnTo>
                <a:lnTo>
                  <a:pt x="23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11"/>
          <p:cNvSpPr>
            <a:spLocks/>
          </p:cNvSpPr>
          <p:nvPr/>
        </p:nvSpPr>
        <p:spPr bwMode="auto">
          <a:xfrm>
            <a:off x="2019014" y="3379459"/>
            <a:ext cx="371129" cy="326356"/>
          </a:xfrm>
          <a:custGeom>
            <a:avLst/>
            <a:gdLst/>
            <a:ahLst/>
            <a:cxnLst>
              <a:cxn ang="0">
                <a:pos x="224" y="0"/>
              </a:cxn>
              <a:cxn ang="0">
                <a:pos x="224" y="0"/>
              </a:cxn>
              <a:cxn ang="0">
                <a:pos x="229" y="0"/>
              </a:cxn>
              <a:cxn ang="0">
                <a:pos x="233" y="3"/>
              </a:cxn>
              <a:cxn ang="0">
                <a:pos x="236" y="8"/>
              </a:cxn>
              <a:cxn ang="0">
                <a:pos x="237" y="14"/>
              </a:cxn>
              <a:cxn ang="0">
                <a:pos x="237" y="212"/>
              </a:cxn>
              <a:cxn ang="0">
                <a:pos x="193" y="166"/>
              </a:cxn>
              <a:cxn ang="0">
                <a:pos x="190" y="163"/>
              </a:cxn>
              <a:cxn ang="0">
                <a:pos x="185" y="163"/>
              </a:cxn>
              <a:cxn ang="0">
                <a:pos x="13" y="163"/>
              </a:cxn>
              <a:cxn ang="0">
                <a:pos x="13" y="163"/>
              </a:cxn>
              <a:cxn ang="0">
                <a:pos x="9" y="162"/>
              </a:cxn>
              <a:cxn ang="0">
                <a:pos x="4" y="159"/>
              </a:cxn>
              <a:cxn ang="0">
                <a:pos x="1" y="155"/>
              </a:cxn>
              <a:cxn ang="0">
                <a:pos x="0" y="150"/>
              </a:cxn>
              <a:cxn ang="0">
                <a:pos x="0" y="14"/>
              </a:cxn>
              <a:cxn ang="0">
                <a:pos x="0" y="14"/>
              </a:cxn>
              <a:cxn ang="0">
                <a:pos x="1" y="8"/>
              </a:cxn>
              <a:cxn ang="0">
                <a:pos x="4" y="3"/>
              </a:cxn>
              <a:cxn ang="0">
                <a:pos x="9" y="0"/>
              </a:cxn>
              <a:cxn ang="0">
                <a:pos x="13" y="0"/>
              </a:cxn>
              <a:cxn ang="0">
                <a:pos x="224" y="0"/>
              </a:cxn>
            </a:cxnLst>
            <a:rect l="0" t="0" r="r" b="b"/>
            <a:pathLst>
              <a:path w="237" h="212">
                <a:moveTo>
                  <a:pt x="224" y="0"/>
                </a:moveTo>
                <a:lnTo>
                  <a:pt x="224" y="0"/>
                </a:lnTo>
                <a:lnTo>
                  <a:pt x="229" y="0"/>
                </a:lnTo>
                <a:lnTo>
                  <a:pt x="233" y="3"/>
                </a:lnTo>
                <a:lnTo>
                  <a:pt x="236" y="8"/>
                </a:lnTo>
                <a:lnTo>
                  <a:pt x="237" y="14"/>
                </a:lnTo>
                <a:lnTo>
                  <a:pt x="237" y="212"/>
                </a:lnTo>
                <a:lnTo>
                  <a:pt x="193" y="166"/>
                </a:lnTo>
                <a:lnTo>
                  <a:pt x="190" y="163"/>
                </a:lnTo>
                <a:lnTo>
                  <a:pt x="185" y="163"/>
                </a:lnTo>
                <a:lnTo>
                  <a:pt x="13" y="163"/>
                </a:lnTo>
                <a:lnTo>
                  <a:pt x="13" y="163"/>
                </a:lnTo>
                <a:lnTo>
                  <a:pt x="9" y="162"/>
                </a:lnTo>
                <a:lnTo>
                  <a:pt x="4" y="159"/>
                </a:lnTo>
                <a:lnTo>
                  <a:pt x="1" y="155"/>
                </a:lnTo>
                <a:lnTo>
                  <a:pt x="0" y="150"/>
                </a:lnTo>
                <a:lnTo>
                  <a:pt x="0" y="14"/>
                </a:lnTo>
                <a:lnTo>
                  <a:pt x="0" y="14"/>
                </a:lnTo>
                <a:lnTo>
                  <a:pt x="1" y="8"/>
                </a:lnTo>
                <a:lnTo>
                  <a:pt x="4" y="3"/>
                </a:lnTo>
                <a:lnTo>
                  <a:pt x="9" y="0"/>
                </a:lnTo>
                <a:lnTo>
                  <a:pt x="13" y="0"/>
                </a:lnTo>
                <a:lnTo>
                  <a:pt x="22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12"/>
          <p:cNvSpPr>
            <a:spLocks/>
          </p:cNvSpPr>
          <p:nvPr/>
        </p:nvSpPr>
        <p:spPr bwMode="auto">
          <a:xfrm>
            <a:off x="2000223" y="3361073"/>
            <a:ext cx="404012" cy="381515"/>
          </a:xfrm>
          <a:custGeom>
            <a:avLst/>
            <a:gdLst/>
            <a:ahLst/>
            <a:cxnLst>
              <a:cxn ang="0">
                <a:pos x="235" y="0"/>
              </a:cxn>
              <a:cxn ang="0">
                <a:pos x="24" y="0"/>
              </a:cxn>
              <a:cxn ang="0">
                <a:pos x="24" y="0"/>
              </a:cxn>
              <a:cxn ang="0">
                <a:pos x="20" y="0"/>
              </a:cxn>
              <a:cxn ang="0">
                <a:pos x="15" y="2"/>
              </a:cxn>
              <a:cxn ang="0">
                <a:pos x="11" y="4"/>
              </a:cxn>
              <a:cxn ang="0">
                <a:pos x="8" y="7"/>
              </a:cxn>
              <a:cxn ang="0">
                <a:pos x="5" y="10"/>
              </a:cxn>
              <a:cxn ang="0">
                <a:pos x="2" y="15"/>
              </a:cxn>
              <a:cxn ang="0">
                <a:pos x="1" y="19"/>
              </a:cxn>
              <a:cxn ang="0">
                <a:pos x="0" y="25"/>
              </a:cxn>
              <a:cxn ang="0">
                <a:pos x="0" y="161"/>
              </a:cxn>
              <a:cxn ang="0">
                <a:pos x="0" y="161"/>
              </a:cxn>
              <a:cxn ang="0">
                <a:pos x="1" y="166"/>
              </a:cxn>
              <a:cxn ang="0">
                <a:pos x="2" y="170"/>
              </a:cxn>
              <a:cxn ang="0">
                <a:pos x="5" y="174"/>
              </a:cxn>
              <a:cxn ang="0">
                <a:pos x="8" y="179"/>
              </a:cxn>
              <a:cxn ang="0">
                <a:pos x="11" y="181"/>
              </a:cxn>
              <a:cxn ang="0">
                <a:pos x="15" y="184"/>
              </a:cxn>
              <a:cxn ang="0">
                <a:pos x="20" y="185"/>
              </a:cxn>
              <a:cxn ang="0">
                <a:pos x="24" y="185"/>
              </a:cxn>
              <a:cxn ang="0">
                <a:pos x="196" y="185"/>
              </a:cxn>
              <a:cxn ang="0">
                <a:pos x="259" y="249"/>
              </a:cxn>
              <a:cxn ang="0">
                <a:pos x="259" y="25"/>
              </a:cxn>
              <a:cxn ang="0">
                <a:pos x="259" y="25"/>
              </a:cxn>
              <a:cxn ang="0">
                <a:pos x="258" y="19"/>
              </a:cxn>
              <a:cxn ang="0">
                <a:pos x="256" y="15"/>
              </a:cxn>
              <a:cxn ang="0">
                <a:pos x="255" y="10"/>
              </a:cxn>
              <a:cxn ang="0">
                <a:pos x="251" y="7"/>
              </a:cxn>
              <a:cxn ang="0">
                <a:pos x="248" y="4"/>
              </a:cxn>
              <a:cxn ang="0">
                <a:pos x="244" y="2"/>
              </a:cxn>
              <a:cxn ang="0">
                <a:pos x="239" y="0"/>
              </a:cxn>
              <a:cxn ang="0">
                <a:pos x="235" y="0"/>
              </a:cxn>
              <a:cxn ang="0">
                <a:pos x="235" y="0"/>
              </a:cxn>
            </a:cxnLst>
            <a:rect l="0" t="0" r="r" b="b"/>
            <a:pathLst>
              <a:path w="259" h="249">
                <a:moveTo>
                  <a:pt x="235" y="0"/>
                </a:moveTo>
                <a:lnTo>
                  <a:pt x="24" y="0"/>
                </a:lnTo>
                <a:lnTo>
                  <a:pt x="24" y="0"/>
                </a:lnTo>
                <a:lnTo>
                  <a:pt x="20" y="0"/>
                </a:lnTo>
                <a:lnTo>
                  <a:pt x="15" y="2"/>
                </a:lnTo>
                <a:lnTo>
                  <a:pt x="11" y="4"/>
                </a:lnTo>
                <a:lnTo>
                  <a:pt x="8" y="7"/>
                </a:lnTo>
                <a:lnTo>
                  <a:pt x="5" y="10"/>
                </a:lnTo>
                <a:lnTo>
                  <a:pt x="2" y="15"/>
                </a:lnTo>
                <a:lnTo>
                  <a:pt x="1" y="19"/>
                </a:lnTo>
                <a:lnTo>
                  <a:pt x="0" y="25"/>
                </a:lnTo>
                <a:lnTo>
                  <a:pt x="0" y="161"/>
                </a:lnTo>
                <a:lnTo>
                  <a:pt x="0" y="161"/>
                </a:lnTo>
                <a:lnTo>
                  <a:pt x="1" y="166"/>
                </a:lnTo>
                <a:lnTo>
                  <a:pt x="2" y="170"/>
                </a:lnTo>
                <a:lnTo>
                  <a:pt x="5" y="174"/>
                </a:lnTo>
                <a:lnTo>
                  <a:pt x="8" y="179"/>
                </a:lnTo>
                <a:lnTo>
                  <a:pt x="11" y="181"/>
                </a:lnTo>
                <a:lnTo>
                  <a:pt x="15" y="184"/>
                </a:lnTo>
                <a:lnTo>
                  <a:pt x="20" y="185"/>
                </a:lnTo>
                <a:lnTo>
                  <a:pt x="24" y="185"/>
                </a:lnTo>
                <a:lnTo>
                  <a:pt x="196" y="185"/>
                </a:lnTo>
                <a:lnTo>
                  <a:pt x="259" y="249"/>
                </a:lnTo>
                <a:lnTo>
                  <a:pt x="259" y="25"/>
                </a:lnTo>
                <a:lnTo>
                  <a:pt x="259" y="25"/>
                </a:lnTo>
                <a:lnTo>
                  <a:pt x="258" y="19"/>
                </a:lnTo>
                <a:lnTo>
                  <a:pt x="256" y="15"/>
                </a:lnTo>
                <a:lnTo>
                  <a:pt x="255" y="10"/>
                </a:lnTo>
                <a:lnTo>
                  <a:pt x="251" y="7"/>
                </a:lnTo>
                <a:lnTo>
                  <a:pt x="248" y="4"/>
                </a:lnTo>
                <a:lnTo>
                  <a:pt x="244" y="2"/>
                </a:lnTo>
                <a:lnTo>
                  <a:pt x="239" y="0"/>
                </a:lnTo>
                <a:lnTo>
                  <a:pt x="235" y="0"/>
                </a:lnTo>
                <a:lnTo>
                  <a:pt x="235"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13"/>
          <p:cNvSpPr>
            <a:spLocks noEditPoints="1"/>
          </p:cNvSpPr>
          <p:nvPr/>
        </p:nvSpPr>
        <p:spPr bwMode="auto">
          <a:xfrm>
            <a:off x="2084784" y="3475988"/>
            <a:ext cx="65769" cy="64352"/>
          </a:xfrm>
          <a:custGeom>
            <a:avLst/>
            <a:gdLst/>
            <a:ahLst/>
            <a:cxnLst>
              <a:cxn ang="0">
                <a:pos x="21" y="42"/>
              </a:cxn>
              <a:cxn ang="0">
                <a:pos x="21" y="42"/>
              </a:cxn>
              <a:cxn ang="0">
                <a:pos x="17" y="42"/>
              </a:cxn>
              <a:cxn ang="0">
                <a:pos x="13" y="41"/>
              </a:cxn>
              <a:cxn ang="0">
                <a:pos x="6" y="37"/>
              </a:cxn>
              <a:cxn ang="0">
                <a:pos x="2" y="30"/>
              </a:cxn>
              <a:cxn ang="0">
                <a:pos x="1" y="26"/>
              </a:cxn>
              <a:cxn ang="0">
                <a:pos x="0" y="22"/>
              </a:cxn>
              <a:cxn ang="0">
                <a:pos x="0" y="22"/>
              </a:cxn>
              <a:cxn ang="0">
                <a:pos x="1" y="18"/>
              </a:cxn>
              <a:cxn ang="0">
                <a:pos x="2" y="14"/>
              </a:cxn>
              <a:cxn ang="0">
                <a:pos x="6" y="7"/>
              </a:cxn>
              <a:cxn ang="0">
                <a:pos x="13" y="3"/>
              </a:cxn>
              <a:cxn ang="0">
                <a:pos x="17" y="2"/>
              </a:cxn>
              <a:cxn ang="0">
                <a:pos x="21" y="0"/>
              </a:cxn>
              <a:cxn ang="0">
                <a:pos x="21" y="0"/>
              </a:cxn>
              <a:cxn ang="0">
                <a:pos x="25" y="2"/>
              </a:cxn>
              <a:cxn ang="0">
                <a:pos x="29" y="3"/>
              </a:cxn>
              <a:cxn ang="0">
                <a:pos x="36" y="7"/>
              </a:cxn>
              <a:cxn ang="0">
                <a:pos x="40" y="14"/>
              </a:cxn>
              <a:cxn ang="0">
                <a:pos x="42" y="18"/>
              </a:cxn>
              <a:cxn ang="0">
                <a:pos x="42" y="22"/>
              </a:cxn>
              <a:cxn ang="0">
                <a:pos x="42" y="22"/>
              </a:cxn>
              <a:cxn ang="0">
                <a:pos x="42" y="26"/>
              </a:cxn>
              <a:cxn ang="0">
                <a:pos x="40" y="30"/>
              </a:cxn>
              <a:cxn ang="0">
                <a:pos x="36" y="37"/>
              </a:cxn>
              <a:cxn ang="0">
                <a:pos x="29" y="41"/>
              </a:cxn>
              <a:cxn ang="0">
                <a:pos x="25" y="42"/>
              </a:cxn>
              <a:cxn ang="0">
                <a:pos x="21" y="42"/>
              </a:cxn>
              <a:cxn ang="0">
                <a:pos x="21" y="42"/>
              </a:cxn>
              <a:cxn ang="0">
                <a:pos x="21" y="6"/>
              </a:cxn>
              <a:cxn ang="0">
                <a:pos x="21" y="6"/>
              </a:cxn>
              <a:cxn ang="0">
                <a:pos x="15" y="7"/>
              </a:cxn>
              <a:cxn ang="0">
                <a:pos x="11" y="11"/>
              </a:cxn>
              <a:cxn ang="0">
                <a:pos x="6" y="15"/>
              </a:cxn>
              <a:cxn ang="0">
                <a:pos x="5" y="22"/>
              </a:cxn>
              <a:cxn ang="0">
                <a:pos x="5" y="22"/>
              </a:cxn>
              <a:cxn ang="0">
                <a:pos x="6" y="27"/>
              </a:cxn>
              <a:cxn ang="0">
                <a:pos x="11" y="33"/>
              </a:cxn>
              <a:cxn ang="0">
                <a:pos x="15" y="35"/>
              </a:cxn>
              <a:cxn ang="0">
                <a:pos x="21" y="37"/>
              </a:cxn>
              <a:cxn ang="0">
                <a:pos x="21" y="37"/>
              </a:cxn>
              <a:cxn ang="0">
                <a:pos x="27" y="35"/>
              </a:cxn>
              <a:cxn ang="0">
                <a:pos x="32" y="33"/>
              </a:cxn>
              <a:cxn ang="0">
                <a:pos x="36" y="27"/>
              </a:cxn>
              <a:cxn ang="0">
                <a:pos x="36" y="22"/>
              </a:cxn>
              <a:cxn ang="0">
                <a:pos x="36" y="22"/>
              </a:cxn>
              <a:cxn ang="0">
                <a:pos x="36" y="15"/>
              </a:cxn>
              <a:cxn ang="0">
                <a:pos x="32" y="11"/>
              </a:cxn>
              <a:cxn ang="0">
                <a:pos x="27" y="7"/>
              </a:cxn>
              <a:cxn ang="0">
                <a:pos x="21" y="6"/>
              </a:cxn>
              <a:cxn ang="0">
                <a:pos x="21" y="6"/>
              </a:cxn>
            </a:cxnLst>
            <a:rect l="0" t="0" r="r" b="b"/>
            <a:pathLst>
              <a:path w="42" h="42">
                <a:moveTo>
                  <a:pt x="21" y="42"/>
                </a:moveTo>
                <a:lnTo>
                  <a:pt x="21" y="42"/>
                </a:lnTo>
                <a:lnTo>
                  <a:pt x="17" y="42"/>
                </a:lnTo>
                <a:lnTo>
                  <a:pt x="13" y="41"/>
                </a:lnTo>
                <a:lnTo>
                  <a:pt x="6" y="37"/>
                </a:lnTo>
                <a:lnTo>
                  <a:pt x="2" y="30"/>
                </a:lnTo>
                <a:lnTo>
                  <a:pt x="1" y="26"/>
                </a:lnTo>
                <a:lnTo>
                  <a:pt x="0" y="22"/>
                </a:lnTo>
                <a:lnTo>
                  <a:pt x="0" y="22"/>
                </a:lnTo>
                <a:lnTo>
                  <a:pt x="1" y="18"/>
                </a:lnTo>
                <a:lnTo>
                  <a:pt x="2" y="14"/>
                </a:lnTo>
                <a:lnTo>
                  <a:pt x="6" y="7"/>
                </a:lnTo>
                <a:lnTo>
                  <a:pt x="13" y="3"/>
                </a:lnTo>
                <a:lnTo>
                  <a:pt x="17" y="2"/>
                </a:lnTo>
                <a:lnTo>
                  <a:pt x="21" y="0"/>
                </a:lnTo>
                <a:lnTo>
                  <a:pt x="21" y="0"/>
                </a:lnTo>
                <a:lnTo>
                  <a:pt x="25" y="2"/>
                </a:lnTo>
                <a:lnTo>
                  <a:pt x="29" y="3"/>
                </a:lnTo>
                <a:lnTo>
                  <a:pt x="36" y="7"/>
                </a:lnTo>
                <a:lnTo>
                  <a:pt x="40" y="14"/>
                </a:lnTo>
                <a:lnTo>
                  <a:pt x="42" y="18"/>
                </a:lnTo>
                <a:lnTo>
                  <a:pt x="42" y="22"/>
                </a:lnTo>
                <a:lnTo>
                  <a:pt x="42" y="22"/>
                </a:lnTo>
                <a:lnTo>
                  <a:pt x="42" y="26"/>
                </a:lnTo>
                <a:lnTo>
                  <a:pt x="40" y="30"/>
                </a:lnTo>
                <a:lnTo>
                  <a:pt x="36" y="37"/>
                </a:lnTo>
                <a:lnTo>
                  <a:pt x="29" y="41"/>
                </a:lnTo>
                <a:lnTo>
                  <a:pt x="25" y="42"/>
                </a:lnTo>
                <a:lnTo>
                  <a:pt x="21" y="42"/>
                </a:lnTo>
                <a:lnTo>
                  <a:pt x="21" y="42"/>
                </a:lnTo>
                <a:close/>
                <a:moveTo>
                  <a:pt x="21" y="6"/>
                </a:moveTo>
                <a:lnTo>
                  <a:pt x="21" y="6"/>
                </a:lnTo>
                <a:lnTo>
                  <a:pt x="15" y="7"/>
                </a:lnTo>
                <a:lnTo>
                  <a:pt x="11" y="11"/>
                </a:lnTo>
                <a:lnTo>
                  <a:pt x="6" y="15"/>
                </a:lnTo>
                <a:lnTo>
                  <a:pt x="5" y="22"/>
                </a:lnTo>
                <a:lnTo>
                  <a:pt x="5" y="22"/>
                </a:lnTo>
                <a:lnTo>
                  <a:pt x="6" y="27"/>
                </a:lnTo>
                <a:lnTo>
                  <a:pt x="11" y="33"/>
                </a:lnTo>
                <a:lnTo>
                  <a:pt x="15" y="35"/>
                </a:lnTo>
                <a:lnTo>
                  <a:pt x="21" y="37"/>
                </a:lnTo>
                <a:lnTo>
                  <a:pt x="21" y="37"/>
                </a:lnTo>
                <a:lnTo>
                  <a:pt x="27" y="35"/>
                </a:lnTo>
                <a:lnTo>
                  <a:pt x="32" y="33"/>
                </a:lnTo>
                <a:lnTo>
                  <a:pt x="36" y="27"/>
                </a:lnTo>
                <a:lnTo>
                  <a:pt x="36" y="22"/>
                </a:lnTo>
                <a:lnTo>
                  <a:pt x="36" y="22"/>
                </a:lnTo>
                <a:lnTo>
                  <a:pt x="36" y="15"/>
                </a:lnTo>
                <a:lnTo>
                  <a:pt x="32" y="11"/>
                </a:lnTo>
                <a:lnTo>
                  <a:pt x="27" y="7"/>
                </a:lnTo>
                <a:lnTo>
                  <a:pt x="21" y="6"/>
                </a:lnTo>
                <a:lnTo>
                  <a:pt x="21"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14"/>
          <p:cNvSpPr>
            <a:spLocks noEditPoints="1"/>
          </p:cNvSpPr>
          <p:nvPr/>
        </p:nvSpPr>
        <p:spPr bwMode="auto">
          <a:xfrm>
            <a:off x="2169345" y="3475988"/>
            <a:ext cx="65769" cy="64352"/>
          </a:xfrm>
          <a:custGeom>
            <a:avLst/>
            <a:gdLst/>
            <a:ahLst/>
            <a:cxnLst>
              <a:cxn ang="0">
                <a:pos x="20" y="42"/>
              </a:cxn>
              <a:cxn ang="0">
                <a:pos x="20" y="42"/>
              </a:cxn>
              <a:cxn ang="0">
                <a:pos x="16" y="42"/>
              </a:cxn>
              <a:cxn ang="0">
                <a:pos x="12" y="41"/>
              </a:cxn>
              <a:cxn ang="0">
                <a:pos x="6" y="37"/>
              </a:cxn>
              <a:cxn ang="0">
                <a:pos x="1" y="30"/>
              </a:cxn>
              <a:cxn ang="0">
                <a:pos x="0" y="26"/>
              </a:cxn>
              <a:cxn ang="0">
                <a:pos x="0" y="22"/>
              </a:cxn>
              <a:cxn ang="0">
                <a:pos x="0" y="22"/>
              </a:cxn>
              <a:cxn ang="0">
                <a:pos x="0" y="18"/>
              </a:cxn>
              <a:cxn ang="0">
                <a:pos x="1" y="14"/>
              </a:cxn>
              <a:cxn ang="0">
                <a:pos x="6" y="7"/>
              </a:cxn>
              <a:cxn ang="0">
                <a:pos x="12" y="3"/>
              </a:cxn>
              <a:cxn ang="0">
                <a:pos x="16" y="2"/>
              </a:cxn>
              <a:cxn ang="0">
                <a:pos x="20" y="0"/>
              </a:cxn>
              <a:cxn ang="0">
                <a:pos x="20" y="0"/>
              </a:cxn>
              <a:cxn ang="0">
                <a:pos x="26" y="2"/>
              </a:cxn>
              <a:cxn ang="0">
                <a:pos x="28" y="3"/>
              </a:cxn>
              <a:cxn ang="0">
                <a:pos x="35" y="7"/>
              </a:cxn>
              <a:cxn ang="0">
                <a:pos x="41" y="14"/>
              </a:cxn>
              <a:cxn ang="0">
                <a:pos x="42" y="18"/>
              </a:cxn>
              <a:cxn ang="0">
                <a:pos x="42" y="22"/>
              </a:cxn>
              <a:cxn ang="0">
                <a:pos x="42" y="22"/>
              </a:cxn>
              <a:cxn ang="0">
                <a:pos x="42" y="26"/>
              </a:cxn>
              <a:cxn ang="0">
                <a:pos x="41" y="30"/>
              </a:cxn>
              <a:cxn ang="0">
                <a:pos x="35" y="37"/>
              </a:cxn>
              <a:cxn ang="0">
                <a:pos x="28" y="41"/>
              </a:cxn>
              <a:cxn ang="0">
                <a:pos x="26" y="42"/>
              </a:cxn>
              <a:cxn ang="0">
                <a:pos x="20" y="42"/>
              </a:cxn>
              <a:cxn ang="0">
                <a:pos x="20" y="42"/>
              </a:cxn>
              <a:cxn ang="0">
                <a:pos x="20" y="6"/>
              </a:cxn>
              <a:cxn ang="0">
                <a:pos x="20" y="6"/>
              </a:cxn>
              <a:cxn ang="0">
                <a:pos x="15" y="7"/>
              </a:cxn>
              <a:cxn ang="0">
                <a:pos x="10" y="11"/>
              </a:cxn>
              <a:cxn ang="0">
                <a:pos x="7" y="15"/>
              </a:cxn>
              <a:cxn ang="0">
                <a:pos x="6" y="22"/>
              </a:cxn>
              <a:cxn ang="0">
                <a:pos x="6" y="22"/>
              </a:cxn>
              <a:cxn ang="0">
                <a:pos x="7" y="27"/>
              </a:cxn>
              <a:cxn ang="0">
                <a:pos x="10" y="33"/>
              </a:cxn>
              <a:cxn ang="0">
                <a:pos x="15" y="35"/>
              </a:cxn>
              <a:cxn ang="0">
                <a:pos x="20" y="37"/>
              </a:cxn>
              <a:cxn ang="0">
                <a:pos x="20" y="37"/>
              </a:cxn>
              <a:cxn ang="0">
                <a:pos x="27" y="35"/>
              </a:cxn>
              <a:cxn ang="0">
                <a:pos x="33" y="33"/>
              </a:cxn>
              <a:cxn ang="0">
                <a:pos x="35" y="27"/>
              </a:cxn>
              <a:cxn ang="0">
                <a:pos x="37" y="22"/>
              </a:cxn>
              <a:cxn ang="0">
                <a:pos x="37" y="22"/>
              </a:cxn>
              <a:cxn ang="0">
                <a:pos x="35" y="15"/>
              </a:cxn>
              <a:cxn ang="0">
                <a:pos x="33" y="11"/>
              </a:cxn>
              <a:cxn ang="0">
                <a:pos x="27" y="7"/>
              </a:cxn>
              <a:cxn ang="0">
                <a:pos x="20" y="6"/>
              </a:cxn>
              <a:cxn ang="0">
                <a:pos x="20" y="6"/>
              </a:cxn>
            </a:cxnLst>
            <a:rect l="0" t="0" r="r" b="b"/>
            <a:pathLst>
              <a:path w="42" h="42">
                <a:moveTo>
                  <a:pt x="20" y="42"/>
                </a:moveTo>
                <a:lnTo>
                  <a:pt x="20" y="42"/>
                </a:lnTo>
                <a:lnTo>
                  <a:pt x="16" y="42"/>
                </a:lnTo>
                <a:lnTo>
                  <a:pt x="12" y="41"/>
                </a:lnTo>
                <a:lnTo>
                  <a:pt x="6" y="37"/>
                </a:lnTo>
                <a:lnTo>
                  <a:pt x="1" y="30"/>
                </a:lnTo>
                <a:lnTo>
                  <a:pt x="0" y="26"/>
                </a:lnTo>
                <a:lnTo>
                  <a:pt x="0" y="22"/>
                </a:lnTo>
                <a:lnTo>
                  <a:pt x="0" y="22"/>
                </a:lnTo>
                <a:lnTo>
                  <a:pt x="0" y="18"/>
                </a:lnTo>
                <a:lnTo>
                  <a:pt x="1" y="14"/>
                </a:lnTo>
                <a:lnTo>
                  <a:pt x="6" y="7"/>
                </a:lnTo>
                <a:lnTo>
                  <a:pt x="12" y="3"/>
                </a:lnTo>
                <a:lnTo>
                  <a:pt x="16" y="2"/>
                </a:lnTo>
                <a:lnTo>
                  <a:pt x="20" y="0"/>
                </a:lnTo>
                <a:lnTo>
                  <a:pt x="20" y="0"/>
                </a:lnTo>
                <a:lnTo>
                  <a:pt x="26" y="2"/>
                </a:lnTo>
                <a:lnTo>
                  <a:pt x="28" y="3"/>
                </a:lnTo>
                <a:lnTo>
                  <a:pt x="35" y="7"/>
                </a:lnTo>
                <a:lnTo>
                  <a:pt x="41" y="14"/>
                </a:lnTo>
                <a:lnTo>
                  <a:pt x="42" y="18"/>
                </a:lnTo>
                <a:lnTo>
                  <a:pt x="42" y="22"/>
                </a:lnTo>
                <a:lnTo>
                  <a:pt x="42" y="22"/>
                </a:lnTo>
                <a:lnTo>
                  <a:pt x="42" y="26"/>
                </a:lnTo>
                <a:lnTo>
                  <a:pt x="41" y="30"/>
                </a:lnTo>
                <a:lnTo>
                  <a:pt x="35" y="37"/>
                </a:lnTo>
                <a:lnTo>
                  <a:pt x="28" y="41"/>
                </a:lnTo>
                <a:lnTo>
                  <a:pt x="26" y="42"/>
                </a:lnTo>
                <a:lnTo>
                  <a:pt x="20" y="42"/>
                </a:lnTo>
                <a:lnTo>
                  <a:pt x="20" y="42"/>
                </a:lnTo>
                <a:close/>
                <a:moveTo>
                  <a:pt x="20" y="6"/>
                </a:moveTo>
                <a:lnTo>
                  <a:pt x="20" y="6"/>
                </a:lnTo>
                <a:lnTo>
                  <a:pt x="15" y="7"/>
                </a:lnTo>
                <a:lnTo>
                  <a:pt x="10" y="11"/>
                </a:lnTo>
                <a:lnTo>
                  <a:pt x="7" y="15"/>
                </a:lnTo>
                <a:lnTo>
                  <a:pt x="6" y="22"/>
                </a:lnTo>
                <a:lnTo>
                  <a:pt x="6" y="22"/>
                </a:lnTo>
                <a:lnTo>
                  <a:pt x="7" y="27"/>
                </a:lnTo>
                <a:lnTo>
                  <a:pt x="10" y="33"/>
                </a:lnTo>
                <a:lnTo>
                  <a:pt x="15" y="35"/>
                </a:lnTo>
                <a:lnTo>
                  <a:pt x="20" y="37"/>
                </a:lnTo>
                <a:lnTo>
                  <a:pt x="20" y="37"/>
                </a:lnTo>
                <a:lnTo>
                  <a:pt x="27" y="35"/>
                </a:lnTo>
                <a:lnTo>
                  <a:pt x="33" y="33"/>
                </a:lnTo>
                <a:lnTo>
                  <a:pt x="35" y="27"/>
                </a:lnTo>
                <a:lnTo>
                  <a:pt x="37" y="22"/>
                </a:lnTo>
                <a:lnTo>
                  <a:pt x="37" y="22"/>
                </a:lnTo>
                <a:lnTo>
                  <a:pt x="35" y="15"/>
                </a:lnTo>
                <a:lnTo>
                  <a:pt x="33" y="11"/>
                </a:lnTo>
                <a:lnTo>
                  <a:pt x="27" y="7"/>
                </a:lnTo>
                <a:lnTo>
                  <a:pt x="20" y="6"/>
                </a:lnTo>
                <a:lnTo>
                  <a:pt x="20"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15"/>
          <p:cNvSpPr>
            <a:spLocks noEditPoints="1"/>
          </p:cNvSpPr>
          <p:nvPr/>
        </p:nvSpPr>
        <p:spPr bwMode="auto">
          <a:xfrm>
            <a:off x="2253905" y="3475988"/>
            <a:ext cx="65769" cy="64352"/>
          </a:xfrm>
          <a:custGeom>
            <a:avLst/>
            <a:gdLst/>
            <a:ahLst/>
            <a:cxnLst>
              <a:cxn ang="0">
                <a:pos x="21" y="42"/>
              </a:cxn>
              <a:cxn ang="0">
                <a:pos x="21" y="42"/>
              </a:cxn>
              <a:cxn ang="0">
                <a:pos x="17" y="42"/>
              </a:cxn>
              <a:cxn ang="0">
                <a:pos x="13" y="41"/>
              </a:cxn>
              <a:cxn ang="0">
                <a:pos x="7" y="35"/>
              </a:cxn>
              <a:cxn ang="0">
                <a:pos x="2" y="30"/>
              </a:cxn>
              <a:cxn ang="0">
                <a:pos x="1" y="26"/>
              </a:cxn>
              <a:cxn ang="0">
                <a:pos x="0" y="22"/>
              </a:cxn>
              <a:cxn ang="0">
                <a:pos x="0" y="22"/>
              </a:cxn>
              <a:cxn ang="0">
                <a:pos x="1" y="16"/>
              </a:cxn>
              <a:cxn ang="0">
                <a:pos x="2" y="14"/>
              </a:cxn>
              <a:cxn ang="0">
                <a:pos x="7" y="7"/>
              </a:cxn>
              <a:cxn ang="0">
                <a:pos x="13" y="2"/>
              </a:cxn>
              <a:cxn ang="0">
                <a:pos x="17" y="0"/>
              </a:cxn>
              <a:cxn ang="0">
                <a:pos x="21" y="0"/>
              </a:cxn>
              <a:cxn ang="0">
                <a:pos x="21" y="0"/>
              </a:cxn>
              <a:cxn ang="0">
                <a:pos x="25" y="0"/>
              </a:cxn>
              <a:cxn ang="0">
                <a:pos x="29" y="2"/>
              </a:cxn>
              <a:cxn ang="0">
                <a:pos x="36" y="7"/>
              </a:cxn>
              <a:cxn ang="0">
                <a:pos x="40" y="14"/>
              </a:cxn>
              <a:cxn ang="0">
                <a:pos x="42" y="16"/>
              </a:cxn>
              <a:cxn ang="0">
                <a:pos x="42" y="22"/>
              </a:cxn>
              <a:cxn ang="0">
                <a:pos x="42" y="22"/>
              </a:cxn>
              <a:cxn ang="0">
                <a:pos x="42" y="26"/>
              </a:cxn>
              <a:cxn ang="0">
                <a:pos x="40" y="30"/>
              </a:cxn>
              <a:cxn ang="0">
                <a:pos x="36" y="35"/>
              </a:cxn>
              <a:cxn ang="0">
                <a:pos x="29" y="41"/>
              </a:cxn>
              <a:cxn ang="0">
                <a:pos x="25" y="42"/>
              </a:cxn>
              <a:cxn ang="0">
                <a:pos x="21" y="42"/>
              </a:cxn>
              <a:cxn ang="0">
                <a:pos x="21" y="42"/>
              </a:cxn>
              <a:cxn ang="0">
                <a:pos x="21" y="6"/>
              </a:cxn>
              <a:cxn ang="0">
                <a:pos x="21" y="6"/>
              </a:cxn>
              <a:cxn ang="0">
                <a:pos x="15" y="7"/>
              </a:cxn>
              <a:cxn ang="0">
                <a:pos x="11" y="10"/>
              </a:cxn>
              <a:cxn ang="0">
                <a:pos x="7" y="15"/>
              </a:cxn>
              <a:cxn ang="0">
                <a:pos x="5" y="22"/>
              </a:cxn>
              <a:cxn ang="0">
                <a:pos x="5" y="22"/>
              </a:cxn>
              <a:cxn ang="0">
                <a:pos x="7" y="27"/>
              </a:cxn>
              <a:cxn ang="0">
                <a:pos x="11" y="33"/>
              </a:cxn>
              <a:cxn ang="0">
                <a:pos x="15" y="35"/>
              </a:cxn>
              <a:cxn ang="0">
                <a:pos x="21" y="37"/>
              </a:cxn>
              <a:cxn ang="0">
                <a:pos x="21" y="37"/>
              </a:cxn>
              <a:cxn ang="0">
                <a:pos x="27" y="35"/>
              </a:cxn>
              <a:cxn ang="0">
                <a:pos x="32" y="33"/>
              </a:cxn>
              <a:cxn ang="0">
                <a:pos x="35" y="27"/>
              </a:cxn>
              <a:cxn ang="0">
                <a:pos x="36" y="22"/>
              </a:cxn>
              <a:cxn ang="0">
                <a:pos x="36" y="22"/>
              </a:cxn>
              <a:cxn ang="0">
                <a:pos x="35" y="15"/>
              </a:cxn>
              <a:cxn ang="0">
                <a:pos x="32" y="10"/>
              </a:cxn>
              <a:cxn ang="0">
                <a:pos x="27" y="7"/>
              </a:cxn>
              <a:cxn ang="0">
                <a:pos x="21" y="6"/>
              </a:cxn>
              <a:cxn ang="0">
                <a:pos x="21" y="6"/>
              </a:cxn>
            </a:cxnLst>
            <a:rect l="0" t="0" r="r" b="b"/>
            <a:pathLst>
              <a:path w="42" h="42">
                <a:moveTo>
                  <a:pt x="21" y="42"/>
                </a:moveTo>
                <a:lnTo>
                  <a:pt x="21" y="42"/>
                </a:lnTo>
                <a:lnTo>
                  <a:pt x="17" y="42"/>
                </a:lnTo>
                <a:lnTo>
                  <a:pt x="13" y="41"/>
                </a:lnTo>
                <a:lnTo>
                  <a:pt x="7" y="35"/>
                </a:lnTo>
                <a:lnTo>
                  <a:pt x="2" y="30"/>
                </a:lnTo>
                <a:lnTo>
                  <a:pt x="1" y="26"/>
                </a:lnTo>
                <a:lnTo>
                  <a:pt x="0" y="22"/>
                </a:lnTo>
                <a:lnTo>
                  <a:pt x="0" y="22"/>
                </a:lnTo>
                <a:lnTo>
                  <a:pt x="1" y="16"/>
                </a:lnTo>
                <a:lnTo>
                  <a:pt x="2" y="14"/>
                </a:lnTo>
                <a:lnTo>
                  <a:pt x="7" y="7"/>
                </a:lnTo>
                <a:lnTo>
                  <a:pt x="13" y="2"/>
                </a:lnTo>
                <a:lnTo>
                  <a:pt x="17" y="0"/>
                </a:lnTo>
                <a:lnTo>
                  <a:pt x="21" y="0"/>
                </a:lnTo>
                <a:lnTo>
                  <a:pt x="21" y="0"/>
                </a:lnTo>
                <a:lnTo>
                  <a:pt x="25" y="0"/>
                </a:lnTo>
                <a:lnTo>
                  <a:pt x="29" y="2"/>
                </a:lnTo>
                <a:lnTo>
                  <a:pt x="36" y="7"/>
                </a:lnTo>
                <a:lnTo>
                  <a:pt x="40" y="14"/>
                </a:lnTo>
                <a:lnTo>
                  <a:pt x="42" y="16"/>
                </a:lnTo>
                <a:lnTo>
                  <a:pt x="42" y="22"/>
                </a:lnTo>
                <a:lnTo>
                  <a:pt x="42" y="22"/>
                </a:lnTo>
                <a:lnTo>
                  <a:pt x="42" y="26"/>
                </a:lnTo>
                <a:lnTo>
                  <a:pt x="40" y="30"/>
                </a:lnTo>
                <a:lnTo>
                  <a:pt x="36" y="35"/>
                </a:lnTo>
                <a:lnTo>
                  <a:pt x="29" y="41"/>
                </a:lnTo>
                <a:lnTo>
                  <a:pt x="25" y="42"/>
                </a:lnTo>
                <a:lnTo>
                  <a:pt x="21" y="42"/>
                </a:lnTo>
                <a:lnTo>
                  <a:pt x="21" y="42"/>
                </a:lnTo>
                <a:close/>
                <a:moveTo>
                  <a:pt x="21" y="6"/>
                </a:moveTo>
                <a:lnTo>
                  <a:pt x="21" y="6"/>
                </a:lnTo>
                <a:lnTo>
                  <a:pt x="15" y="7"/>
                </a:lnTo>
                <a:lnTo>
                  <a:pt x="11" y="10"/>
                </a:lnTo>
                <a:lnTo>
                  <a:pt x="7" y="15"/>
                </a:lnTo>
                <a:lnTo>
                  <a:pt x="5" y="22"/>
                </a:lnTo>
                <a:lnTo>
                  <a:pt x="5" y="22"/>
                </a:lnTo>
                <a:lnTo>
                  <a:pt x="7" y="27"/>
                </a:lnTo>
                <a:lnTo>
                  <a:pt x="11" y="33"/>
                </a:lnTo>
                <a:lnTo>
                  <a:pt x="15" y="35"/>
                </a:lnTo>
                <a:lnTo>
                  <a:pt x="21" y="37"/>
                </a:lnTo>
                <a:lnTo>
                  <a:pt x="21" y="37"/>
                </a:lnTo>
                <a:lnTo>
                  <a:pt x="27" y="35"/>
                </a:lnTo>
                <a:lnTo>
                  <a:pt x="32" y="33"/>
                </a:lnTo>
                <a:lnTo>
                  <a:pt x="35" y="27"/>
                </a:lnTo>
                <a:lnTo>
                  <a:pt x="36" y="22"/>
                </a:lnTo>
                <a:lnTo>
                  <a:pt x="36" y="22"/>
                </a:lnTo>
                <a:lnTo>
                  <a:pt x="35" y="15"/>
                </a:lnTo>
                <a:lnTo>
                  <a:pt x="32" y="10"/>
                </a:lnTo>
                <a:lnTo>
                  <a:pt x="27" y="7"/>
                </a:lnTo>
                <a:lnTo>
                  <a:pt x="21" y="6"/>
                </a:lnTo>
                <a:lnTo>
                  <a:pt x="21"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16"/>
          <p:cNvSpPr>
            <a:spLocks noEditPoints="1"/>
          </p:cNvSpPr>
          <p:nvPr/>
        </p:nvSpPr>
        <p:spPr bwMode="auto">
          <a:xfrm>
            <a:off x="5326280" y="3466795"/>
            <a:ext cx="65769" cy="64352"/>
          </a:xfrm>
          <a:custGeom>
            <a:avLst/>
            <a:gdLst/>
            <a:ahLst/>
            <a:cxnLst>
              <a:cxn ang="0">
                <a:pos x="21" y="42"/>
              </a:cxn>
              <a:cxn ang="0">
                <a:pos x="21" y="42"/>
              </a:cxn>
              <a:cxn ang="0">
                <a:pos x="17" y="42"/>
              </a:cxn>
              <a:cxn ang="0">
                <a:pos x="13" y="40"/>
              </a:cxn>
              <a:cxn ang="0">
                <a:pos x="6" y="36"/>
              </a:cxn>
              <a:cxn ang="0">
                <a:pos x="1" y="29"/>
              </a:cxn>
              <a:cxn ang="0">
                <a:pos x="0" y="25"/>
              </a:cxn>
              <a:cxn ang="0">
                <a:pos x="0" y="21"/>
              </a:cxn>
              <a:cxn ang="0">
                <a:pos x="0" y="21"/>
              </a:cxn>
              <a:cxn ang="0">
                <a:pos x="0" y="17"/>
              </a:cxn>
              <a:cxn ang="0">
                <a:pos x="1" y="13"/>
              </a:cxn>
              <a:cxn ang="0">
                <a:pos x="6" y="7"/>
              </a:cxn>
              <a:cxn ang="0">
                <a:pos x="13" y="2"/>
              </a:cxn>
              <a:cxn ang="0">
                <a:pos x="17" y="1"/>
              </a:cxn>
              <a:cxn ang="0">
                <a:pos x="21" y="0"/>
              </a:cxn>
              <a:cxn ang="0">
                <a:pos x="21" y="0"/>
              </a:cxn>
              <a:cxn ang="0">
                <a:pos x="25" y="1"/>
              </a:cxn>
              <a:cxn ang="0">
                <a:pos x="29" y="2"/>
              </a:cxn>
              <a:cxn ang="0">
                <a:pos x="36" y="7"/>
              </a:cxn>
              <a:cxn ang="0">
                <a:pos x="40" y="13"/>
              </a:cxn>
              <a:cxn ang="0">
                <a:pos x="41" y="17"/>
              </a:cxn>
              <a:cxn ang="0">
                <a:pos x="41" y="21"/>
              </a:cxn>
              <a:cxn ang="0">
                <a:pos x="41" y="21"/>
              </a:cxn>
              <a:cxn ang="0">
                <a:pos x="41" y="25"/>
              </a:cxn>
              <a:cxn ang="0">
                <a:pos x="40" y="29"/>
              </a:cxn>
              <a:cxn ang="0">
                <a:pos x="36" y="36"/>
              </a:cxn>
              <a:cxn ang="0">
                <a:pos x="29" y="40"/>
              </a:cxn>
              <a:cxn ang="0">
                <a:pos x="25" y="42"/>
              </a:cxn>
              <a:cxn ang="0">
                <a:pos x="21" y="42"/>
              </a:cxn>
              <a:cxn ang="0">
                <a:pos x="21" y="42"/>
              </a:cxn>
              <a:cxn ang="0">
                <a:pos x="21" y="5"/>
              </a:cxn>
              <a:cxn ang="0">
                <a:pos x="21" y="5"/>
              </a:cxn>
              <a:cxn ang="0">
                <a:pos x="14" y="7"/>
              </a:cxn>
              <a:cxn ang="0">
                <a:pos x="10" y="11"/>
              </a:cxn>
              <a:cxn ang="0">
                <a:pos x="6" y="15"/>
              </a:cxn>
              <a:cxn ang="0">
                <a:pos x="5" y="21"/>
              </a:cxn>
              <a:cxn ang="0">
                <a:pos x="5" y="21"/>
              </a:cxn>
              <a:cxn ang="0">
                <a:pos x="6" y="27"/>
              </a:cxn>
              <a:cxn ang="0">
                <a:pos x="10" y="32"/>
              </a:cxn>
              <a:cxn ang="0">
                <a:pos x="14" y="35"/>
              </a:cxn>
              <a:cxn ang="0">
                <a:pos x="21" y="36"/>
              </a:cxn>
              <a:cxn ang="0">
                <a:pos x="21" y="36"/>
              </a:cxn>
              <a:cxn ang="0">
                <a:pos x="27" y="35"/>
              </a:cxn>
              <a:cxn ang="0">
                <a:pos x="32" y="32"/>
              </a:cxn>
              <a:cxn ang="0">
                <a:pos x="35" y="27"/>
              </a:cxn>
              <a:cxn ang="0">
                <a:pos x="36" y="21"/>
              </a:cxn>
              <a:cxn ang="0">
                <a:pos x="36" y="21"/>
              </a:cxn>
              <a:cxn ang="0">
                <a:pos x="35" y="15"/>
              </a:cxn>
              <a:cxn ang="0">
                <a:pos x="32" y="11"/>
              </a:cxn>
              <a:cxn ang="0">
                <a:pos x="27" y="7"/>
              </a:cxn>
              <a:cxn ang="0">
                <a:pos x="21" y="5"/>
              </a:cxn>
              <a:cxn ang="0">
                <a:pos x="21" y="5"/>
              </a:cxn>
            </a:cxnLst>
            <a:rect l="0" t="0" r="r" b="b"/>
            <a:pathLst>
              <a:path w="41" h="42">
                <a:moveTo>
                  <a:pt x="21" y="42"/>
                </a:moveTo>
                <a:lnTo>
                  <a:pt x="21" y="42"/>
                </a:lnTo>
                <a:lnTo>
                  <a:pt x="17" y="42"/>
                </a:lnTo>
                <a:lnTo>
                  <a:pt x="13" y="40"/>
                </a:lnTo>
                <a:lnTo>
                  <a:pt x="6" y="36"/>
                </a:lnTo>
                <a:lnTo>
                  <a:pt x="1" y="29"/>
                </a:lnTo>
                <a:lnTo>
                  <a:pt x="0" y="25"/>
                </a:lnTo>
                <a:lnTo>
                  <a:pt x="0" y="21"/>
                </a:lnTo>
                <a:lnTo>
                  <a:pt x="0" y="21"/>
                </a:lnTo>
                <a:lnTo>
                  <a:pt x="0" y="17"/>
                </a:lnTo>
                <a:lnTo>
                  <a:pt x="1" y="13"/>
                </a:lnTo>
                <a:lnTo>
                  <a:pt x="6" y="7"/>
                </a:lnTo>
                <a:lnTo>
                  <a:pt x="13" y="2"/>
                </a:lnTo>
                <a:lnTo>
                  <a:pt x="17" y="1"/>
                </a:lnTo>
                <a:lnTo>
                  <a:pt x="21" y="0"/>
                </a:lnTo>
                <a:lnTo>
                  <a:pt x="21" y="0"/>
                </a:lnTo>
                <a:lnTo>
                  <a:pt x="25" y="1"/>
                </a:lnTo>
                <a:lnTo>
                  <a:pt x="29" y="2"/>
                </a:lnTo>
                <a:lnTo>
                  <a:pt x="36" y="7"/>
                </a:lnTo>
                <a:lnTo>
                  <a:pt x="40" y="13"/>
                </a:lnTo>
                <a:lnTo>
                  <a:pt x="41" y="17"/>
                </a:lnTo>
                <a:lnTo>
                  <a:pt x="41" y="21"/>
                </a:lnTo>
                <a:lnTo>
                  <a:pt x="41" y="21"/>
                </a:lnTo>
                <a:lnTo>
                  <a:pt x="41" y="25"/>
                </a:lnTo>
                <a:lnTo>
                  <a:pt x="40" y="29"/>
                </a:lnTo>
                <a:lnTo>
                  <a:pt x="36" y="36"/>
                </a:lnTo>
                <a:lnTo>
                  <a:pt x="29" y="40"/>
                </a:lnTo>
                <a:lnTo>
                  <a:pt x="25" y="42"/>
                </a:lnTo>
                <a:lnTo>
                  <a:pt x="21" y="42"/>
                </a:lnTo>
                <a:lnTo>
                  <a:pt x="21" y="42"/>
                </a:lnTo>
                <a:close/>
                <a:moveTo>
                  <a:pt x="21" y="5"/>
                </a:moveTo>
                <a:lnTo>
                  <a:pt x="21" y="5"/>
                </a:lnTo>
                <a:lnTo>
                  <a:pt x="14" y="7"/>
                </a:lnTo>
                <a:lnTo>
                  <a:pt x="10" y="11"/>
                </a:lnTo>
                <a:lnTo>
                  <a:pt x="6" y="15"/>
                </a:lnTo>
                <a:lnTo>
                  <a:pt x="5" y="21"/>
                </a:lnTo>
                <a:lnTo>
                  <a:pt x="5" y="21"/>
                </a:lnTo>
                <a:lnTo>
                  <a:pt x="6" y="27"/>
                </a:lnTo>
                <a:lnTo>
                  <a:pt x="10" y="32"/>
                </a:lnTo>
                <a:lnTo>
                  <a:pt x="14" y="35"/>
                </a:lnTo>
                <a:lnTo>
                  <a:pt x="21" y="36"/>
                </a:lnTo>
                <a:lnTo>
                  <a:pt x="21" y="36"/>
                </a:lnTo>
                <a:lnTo>
                  <a:pt x="27" y="35"/>
                </a:lnTo>
                <a:lnTo>
                  <a:pt x="32" y="32"/>
                </a:lnTo>
                <a:lnTo>
                  <a:pt x="35" y="27"/>
                </a:lnTo>
                <a:lnTo>
                  <a:pt x="36" y="21"/>
                </a:lnTo>
                <a:lnTo>
                  <a:pt x="36" y="21"/>
                </a:lnTo>
                <a:lnTo>
                  <a:pt x="35" y="15"/>
                </a:lnTo>
                <a:lnTo>
                  <a:pt x="32" y="11"/>
                </a:lnTo>
                <a:lnTo>
                  <a:pt x="27" y="7"/>
                </a:lnTo>
                <a:lnTo>
                  <a:pt x="21" y="5"/>
                </a:lnTo>
                <a:lnTo>
                  <a:pt x="21"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17"/>
          <p:cNvSpPr>
            <a:spLocks noEditPoints="1"/>
          </p:cNvSpPr>
          <p:nvPr/>
        </p:nvSpPr>
        <p:spPr bwMode="auto">
          <a:xfrm>
            <a:off x="5410840" y="3466795"/>
            <a:ext cx="65769" cy="64352"/>
          </a:xfrm>
          <a:custGeom>
            <a:avLst/>
            <a:gdLst/>
            <a:ahLst/>
            <a:cxnLst>
              <a:cxn ang="0">
                <a:pos x="20" y="42"/>
              </a:cxn>
              <a:cxn ang="0">
                <a:pos x="20" y="42"/>
              </a:cxn>
              <a:cxn ang="0">
                <a:pos x="16" y="42"/>
              </a:cxn>
              <a:cxn ang="0">
                <a:pos x="12" y="40"/>
              </a:cxn>
              <a:cxn ang="0">
                <a:pos x="5" y="36"/>
              </a:cxn>
              <a:cxn ang="0">
                <a:pos x="1" y="29"/>
              </a:cxn>
              <a:cxn ang="0">
                <a:pos x="0" y="25"/>
              </a:cxn>
              <a:cxn ang="0">
                <a:pos x="0" y="21"/>
              </a:cxn>
              <a:cxn ang="0">
                <a:pos x="0" y="21"/>
              </a:cxn>
              <a:cxn ang="0">
                <a:pos x="0" y="17"/>
              </a:cxn>
              <a:cxn ang="0">
                <a:pos x="1" y="13"/>
              </a:cxn>
              <a:cxn ang="0">
                <a:pos x="5" y="7"/>
              </a:cxn>
              <a:cxn ang="0">
                <a:pos x="12" y="2"/>
              </a:cxn>
              <a:cxn ang="0">
                <a:pos x="16" y="1"/>
              </a:cxn>
              <a:cxn ang="0">
                <a:pos x="20" y="0"/>
              </a:cxn>
              <a:cxn ang="0">
                <a:pos x="20" y="0"/>
              </a:cxn>
              <a:cxn ang="0">
                <a:pos x="24" y="1"/>
              </a:cxn>
              <a:cxn ang="0">
                <a:pos x="28" y="2"/>
              </a:cxn>
              <a:cxn ang="0">
                <a:pos x="35" y="7"/>
              </a:cxn>
              <a:cxn ang="0">
                <a:pos x="39" y="13"/>
              </a:cxn>
              <a:cxn ang="0">
                <a:pos x="40" y="17"/>
              </a:cxn>
              <a:cxn ang="0">
                <a:pos x="42" y="21"/>
              </a:cxn>
              <a:cxn ang="0">
                <a:pos x="42" y="21"/>
              </a:cxn>
              <a:cxn ang="0">
                <a:pos x="40" y="25"/>
              </a:cxn>
              <a:cxn ang="0">
                <a:pos x="39" y="29"/>
              </a:cxn>
              <a:cxn ang="0">
                <a:pos x="35" y="36"/>
              </a:cxn>
              <a:cxn ang="0">
                <a:pos x="28" y="40"/>
              </a:cxn>
              <a:cxn ang="0">
                <a:pos x="24" y="42"/>
              </a:cxn>
              <a:cxn ang="0">
                <a:pos x="20" y="42"/>
              </a:cxn>
              <a:cxn ang="0">
                <a:pos x="20" y="42"/>
              </a:cxn>
              <a:cxn ang="0">
                <a:pos x="20" y="5"/>
              </a:cxn>
              <a:cxn ang="0">
                <a:pos x="20" y="5"/>
              </a:cxn>
              <a:cxn ang="0">
                <a:pos x="15" y="7"/>
              </a:cxn>
              <a:cxn ang="0">
                <a:pos x="9" y="11"/>
              </a:cxn>
              <a:cxn ang="0">
                <a:pos x="7" y="15"/>
              </a:cxn>
              <a:cxn ang="0">
                <a:pos x="5" y="21"/>
              </a:cxn>
              <a:cxn ang="0">
                <a:pos x="5" y="21"/>
              </a:cxn>
              <a:cxn ang="0">
                <a:pos x="7" y="27"/>
              </a:cxn>
              <a:cxn ang="0">
                <a:pos x="9" y="32"/>
              </a:cxn>
              <a:cxn ang="0">
                <a:pos x="15" y="35"/>
              </a:cxn>
              <a:cxn ang="0">
                <a:pos x="20" y="36"/>
              </a:cxn>
              <a:cxn ang="0">
                <a:pos x="20" y="36"/>
              </a:cxn>
              <a:cxn ang="0">
                <a:pos x="27" y="35"/>
              </a:cxn>
              <a:cxn ang="0">
                <a:pos x="31" y="32"/>
              </a:cxn>
              <a:cxn ang="0">
                <a:pos x="35" y="27"/>
              </a:cxn>
              <a:cxn ang="0">
                <a:pos x="36" y="21"/>
              </a:cxn>
              <a:cxn ang="0">
                <a:pos x="36" y="21"/>
              </a:cxn>
              <a:cxn ang="0">
                <a:pos x="35" y="15"/>
              </a:cxn>
              <a:cxn ang="0">
                <a:pos x="31" y="11"/>
              </a:cxn>
              <a:cxn ang="0">
                <a:pos x="27" y="7"/>
              </a:cxn>
              <a:cxn ang="0">
                <a:pos x="20" y="5"/>
              </a:cxn>
              <a:cxn ang="0">
                <a:pos x="20" y="5"/>
              </a:cxn>
            </a:cxnLst>
            <a:rect l="0" t="0" r="r" b="b"/>
            <a:pathLst>
              <a:path w="42" h="42">
                <a:moveTo>
                  <a:pt x="20" y="42"/>
                </a:moveTo>
                <a:lnTo>
                  <a:pt x="20" y="42"/>
                </a:lnTo>
                <a:lnTo>
                  <a:pt x="16" y="42"/>
                </a:lnTo>
                <a:lnTo>
                  <a:pt x="12" y="40"/>
                </a:lnTo>
                <a:lnTo>
                  <a:pt x="5" y="36"/>
                </a:lnTo>
                <a:lnTo>
                  <a:pt x="1" y="29"/>
                </a:lnTo>
                <a:lnTo>
                  <a:pt x="0" y="25"/>
                </a:lnTo>
                <a:lnTo>
                  <a:pt x="0" y="21"/>
                </a:lnTo>
                <a:lnTo>
                  <a:pt x="0" y="21"/>
                </a:lnTo>
                <a:lnTo>
                  <a:pt x="0" y="17"/>
                </a:lnTo>
                <a:lnTo>
                  <a:pt x="1" y="13"/>
                </a:lnTo>
                <a:lnTo>
                  <a:pt x="5" y="7"/>
                </a:lnTo>
                <a:lnTo>
                  <a:pt x="12" y="2"/>
                </a:lnTo>
                <a:lnTo>
                  <a:pt x="16" y="1"/>
                </a:lnTo>
                <a:lnTo>
                  <a:pt x="20" y="0"/>
                </a:lnTo>
                <a:lnTo>
                  <a:pt x="20" y="0"/>
                </a:lnTo>
                <a:lnTo>
                  <a:pt x="24" y="1"/>
                </a:lnTo>
                <a:lnTo>
                  <a:pt x="28" y="2"/>
                </a:lnTo>
                <a:lnTo>
                  <a:pt x="35" y="7"/>
                </a:lnTo>
                <a:lnTo>
                  <a:pt x="39" y="13"/>
                </a:lnTo>
                <a:lnTo>
                  <a:pt x="40" y="17"/>
                </a:lnTo>
                <a:lnTo>
                  <a:pt x="42" y="21"/>
                </a:lnTo>
                <a:lnTo>
                  <a:pt x="42" y="21"/>
                </a:lnTo>
                <a:lnTo>
                  <a:pt x="40" y="25"/>
                </a:lnTo>
                <a:lnTo>
                  <a:pt x="39" y="29"/>
                </a:lnTo>
                <a:lnTo>
                  <a:pt x="35" y="36"/>
                </a:lnTo>
                <a:lnTo>
                  <a:pt x="28" y="40"/>
                </a:lnTo>
                <a:lnTo>
                  <a:pt x="24" y="42"/>
                </a:lnTo>
                <a:lnTo>
                  <a:pt x="20" y="42"/>
                </a:lnTo>
                <a:lnTo>
                  <a:pt x="20" y="42"/>
                </a:lnTo>
                <a:close/>
                <a:moveTo>
                  <a:pt x="20" y="5"/>
                </a:moveTo>
                <a:lnTo>
                  <a:pt x="20" y="5"/>
                </a:lnTo>
                <a:lnTo>
                  <a:pt x="15" y="7"/>
                </a:lnTo>
                <a:lnTo>
                  <a:pt x="9" y="11"/>
                </a:lnTo>
                <a:lnTo>
                  <a:pt x="7" y="15"/>
                </a:lnTo>
                <a:lnTo>
                  <a:pt x="5" y="21"/>
                </a:lnTo>
                <a:lnTo>
                  <a:pt x="5" y="21"/>
                </a:lnTo>
                <a:lnTo>
                  <a:pt x="7" y="27"/>
                </a:lnTo>
                <a:lnTo>
                  <a:pt x="9" y="32"/>
                </a:lnTo>
                <a:lnTo>
                  <a:pt x="15" y="35"/>
                </a:lnTo>
                <a:lnTo>
                  <a:pt x="20" y="36"/>
                </a:lnTo>
                <a:lnTo>
                  <a:pt x="20" y="36"/>
                </a:lnTo>
                <a:lnTo>
                  <a:pt x="27" y="35"/>
                </a:lnTo>
                <a:lnTo>
                  <a:pt x="31" y="32"/>
                </a:lnTo>
                <a:lnTo>
                  <a:pt x="35" y="27"/>
                </a:lnTo>
                <a:lnTo>
                  <a:pt x="36" y="21"/>
                </a:lnTo>
                <a:lnTo>
                  <a:pt x="36" y="21"/>
                </a:lnTo>
                <a:lnTo>
                  <a:pt x="35" y="15"/>
                </a:lnTo>
                <a:lnTo>
                  <a:pt x="31" y="11"/>
                </a:lnTo>
                <a:lnTo>
                  <a:pt x="27" y="7"/>
                </a:lnTo>
                <a:lnTo>
                  <a:pt x="20" y="5"/>
                </a:lnTo>
                <a:lnTo>
                  <a:pt x="20"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18"/>
          <p:cNvSpPr>
            <a:spLocks noEditPoints="1"/>
          </p:cNvSpPr>
          <p:nvPr/>
        </p:nvSpPr>
        <p:spPr bwMode="auto">
          <a:xfrm>
            <a:off x="5495401" y="3466795"/>
            <a:ext cx="65769" cy="64352"/>
          </a:xfrm>
          <a:custGeom>
            <a:avLst/>
            <a:gdLst/>
            <a:ahLst/>
            <a:cxnLst>
              <a:cxn ang="0">
                <a:pos x="20" y="42"/>
              </a:cxn>
              <a:cxn ang="0">
                <a:pos x="20" y="42"/>
              </a:cxn>
              <a:cxn ang="0">
                <a:pos x="16" y="42"/>
              </a:cxn>
              <a:cxn ang="0">
                <a:pos x="12" y="40"/>
              </a:cxn>
              <a:cxn ang="0">
                <a:pos x="6" y="35"/>
              </a:cxn>
              <a:cxn ang="0">
                <a:pos x="1" y="29"/>
              </a:cxn>
              <a:cxn ang="0">
                <a:pos x="0" y="25"/>
              </a:cxn>
              <a:cxn ang="0">
                <a:pos x="0" y="21"/>
              </a:cxn>
              <a:cxn ang="0">
                <a:pos x="0" y="21"/>
              </a:cxn>
              <a:cxn ang="0">
                <a:pos x="0" y="16"/>
              </a:cxn>
              <a:cxn ang="0">
                <a:pos x="1" y="13"/>
              </a:cxn>
              <a:cxn ang="0">
                <a:pos x="6" y="7"/>
              </a:cxn>
              <a:cxn ang="0">
                <a:pos x="12" y="1"/>
              </a:cxn>
              <a:cxn ang="0">
                <a:pos x="16" y="0"/>
              </a:cxn>
              <a:cxn ang="0">
                <a:pos x="20" y="0"/>
              </a:cxn>
              <a:cxn ang="0">
                <a:pos x="20" y="0"/>
              </a:cxn>
              <a:cxn ang="0">
                <a:pos x="25" y="0"/>
              </a:cxn>
              <a:cxn ang="0">
                <a:pos x="29" y="1"/>
              </a:cxn>
              <a:cxn ang="0">
                <a:pos x="35" y="7"/>
              </a:cxn>
              <a:cxn ang="0">
                <a:pos x="40" y="13"/>
              </a:cxn>
              <a:cxn ang="0">
                <a:pos x="41" y="16"/>
              </a:cxn>
              <a:cxn ang="0">
                <a:pos x="41" y="21"/>
              </a:cxn>
              <a:cxn ang="0">
                <a:pos x="41" y="21"/>
              </a:cxn>
              <a:cxn ang="0">
                <a:pos x="41" y="25"/>
              </a:cxn>
              <a:cxn ang="0">
                <a:pos x="40" y="29"/>
              </a:cxn>
              <a:cxn ang="0">
                <a:pos x="35" y="35"/>
              </a:cxn>
              <a:cxn ang="0">
                <a:pos x="29" y="40"/>
              </a:cxn>
              <a:cxn ang="0">
                <a:pos x="25" y="42"/>
              </a:cxn>
              <a:cxn ang="0">
                <a:pos x="20" y="42"/>
              </a:cxn>
              <a:cxn ang="0">
                <a:pos x="20" y="42"/>
              </a:cxn>
              <a:cxn ang="0">
                <a:pos x="20" y="5"/>
              </a:cxn>
              <a:cxn ang="0">
                <a:pos x="20" y="5"/>
              </a:cxn>
              <a:cxn ang="0">
                <a:pos x="14" y="7"/>
              </a:cxn>
              <a:cxn ang="0">
                <a:pos x="9" y="9"/>
              </a:cxn>
              <a:cxn ang="0">
                <a:pos x="6" y="15"/>
              </a:cxn>
              <a:cxn ang="0">
                <a:pos x="5" y="21"/>
              </a:cxn>
              <a:cxn ang="0">
                <a:pos x="5" y="21"/>
              </a:cxn>
              <a:cxn ang="0">
                <a:pos x="6" y="27"/>
              </a:cxn>
              <a:cxn ang="0">
                <a:pos x="9" y="32"/>
              </a:cxn>
              <a:cxn ang="0">
                <a:pos x="14" y="35"/>
              </a:cxn>
              <a:cxn ang="0">
                <a:pos x="20" y="36"/>
              </a:cxn>
              <a:cxn ang="0">
                <a:pos x="20" y="36"/>
              </a:cxn>
              <a:cxn ang="0">
                <a:pos x="27" y="35"/>
              </a:cxn>
              <a:cxn ang="0">
                <a:pos x="32" y="32"/>
              </a:cxn>
              <a:cxn ang="0">
                <a:pos x="35" y="27"/>
              </a:cxn>
              <a:cxn ang="0">
                <a:pos x="36" y="21"/>
              </a:cxn>
              <a:cxn ang="0">
                <a:pos x="36" y="21"/>
              </a:cxn>
              <a:cxn ang="0">
                <a:pos x="35" y="15"/>
              </a:cxn>
              <a:cxn ang="0">
                <a:pos x="32" y="9"/>
              </a:cxn>
              <a:cxn ang="0">
                <a:pos x="27" y="7"/>
              </a:cxn>
              <a:cxn ang="0">
                <a:pos x="20" y="5"/>
              </a:cxn>
              <a:cxn ang="0">
                <a:pos x="20" y="5"/>
              </a:cxn>
            </a:cxnLst>
            <a:rect l="0" t="0" r="r" b="b"/>
            <a:pathLst>
              <a:path w="41" h="42">
                <a:moveTo>
                  <a:pt x="20" y="42"/>
                </a:moveTo>
                <a:lnTo>
                  <a:pt x="20" y="42"/>
                </a:lnTo>
                <a:lnTo>
                  <a:pt x="16" y="42"/>
                </a:lnTo>
                <a:lnTo>
                  <a:pt x="12" y="40"/>
                </a:lnTo>
                <a:lnTo>
                  <a:pt x="6" y="35"/>
                </a:lnTo>
                <a:lnTo>
                  <a:pt x="1" y="29"/>
                </a:lnTo>
                <a:lnTo>
                  <a:pt x="0" y="25"/>
                </a:lnTo>
                <a:lnTo>
                  <a:pt x="0" y="21"/>
                </a:lnTo>
                <a:lnTo>
                  <a:pt x="0" y="21"/>
                </a:lnTo>
                <a:lnTo>
                  <a:pt x="0" y="16"/>
                </a:lnTo>
                <a:lnTo>
                  <a:pt x="1" y="13"/>
                </a:lnTo>
                <a:lnTo>
                  <a:pt x="6" y="7"/>
                </a:lnTo>
                <a:lnTo>
                  <a:pt x="12" y="1"/>
                </a:lnTo>
                <a:lnTo>
                  <a:pt x="16" y="0"/>
                </a:lnTo>
                <a:lnTo>
                  <a:pt x="20" y="0"/>
                </a:lnTo>
                <a:lnTo>
                  <a:pt x="20" y="0"/>
                </a:lnTo>
                <a:lnTo>
                  <a:pt x="25" y="0"/>
                </a:lnTo>
                <a:lnTo>
                  <a:pt x="29" y="1"/>
                </a:lnTo>
                <a:lnTo>
                  <a:pt x="35" y="7"/>
                </a:lnTo>
                <a:lnTo>
                  <a:pt x="40" y="13"/>
                </a:lnTo>
                <a:lnTo>
                  <a:pt x="41" y="16"/>
                </a:lnTo>
                <a:lnTo>
                  <a:pt x="41" y="21"/>
                </a:lnTo>
                <a:lnTo>
                  <a:pt x="41" y="21"/>
                </a:lnTo>
                <a:lnTo>
                  <a:pt x="41" y="25"/>
                </a:lnTo>
                <a:lnTo>
                  <a:pt x="40" y="29"/>
                </a:lnTo>
                <a:lnTo>
                  <a:pt x="35" y="35"/>
                </a:lnTo>
                <a:lnTo>
                  <a:pt x="29" y="40"/>
                </a:lnTo>
                <a:lnTo>
                  <a:pt x="25" y="42"/>
                </a:lnTo>
                <a:lnTo>
                  <a:pt x="20" y="42"/>
                </a:lnTo>
                <a:lnTo>
                  <a:pt x="20" y="42"/>
                </a:lnTo>
                <a:close/>
                <a:moveTo>
                  <a:pt x="20" y="5"/>
                </a:moveTo>
                <a:lnTo>
                  <a:pt x="20" y="5"/>
                </a:lnTo>
                <a:lnTo>
                  <a:pt x="14" y="7"/>
                </a:lnTo>
                <a:lnTo>
                  <a:pt x="9" y="9"/>
                </a:lnTo>
                <a:lnTo>
                  <a:pt x="6" y="15"/>
                </a:lnTo>
                <a:lnTo>
                  <a:pt x="5" y="21"/>
                </a:lnTo>
                <a:lnTo>
                  <a:pt x="5" y="21"/>
                </a:lnTo>
                <a:lnTo>
                  <a:pt x="6" y="27"/>
                </a:lnTo>
                <a:lnTo>
                  <a:pt x="9" y="32"/>
                </a:lnTo>
                <a:lnTo>
                  <a:pt x="14" y="35"/>
                </a:lnTo>
                <a:lnTo>
                  <a:pt x="20" y="36"/>
                </a:lnTo>
                <a:lnTo>
                  <a:pt x="20" y="36"/>
                </a:lnTo>
                <a:lnTo>
                  <a:pt x="27" y="35"/>
                </a:lnTo>
                <a:lnTo>
                  <a:pt x="32" y="32"/>
                </a:lnTo>
                <a:lnTo>
                  <a:pt x="35" y="27"/>
                </a:lnTo>
                <a:lnTo>
                  <a:pt x="36" y="21"/>
                </a:lnTo>
                <a:lnTo>
                  <a:pt x="36" y="21"/>
                </a:lnTo>
                <a:lnTo>
                  <a:pt x="35" y="15"/>
                </a:lnTo>
                <a:lnTo>
                  <a:pt x="32" y="9"/>
                </a:lnTo>
                <a:lnTo>
                  <a:pt x="27" y="7"/>
                </a:lnTo>
                <a:lnTo>
                  <a:pt x="20" y="5"/>
                </a:lnTo>
                <a:lnTo>
                  <a:pt x="20"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19"/>
          <p:cNvSpPr>
            <a:spLocks noEditPoints="1"/>
          </p:cNvSpPr>
          <p:nvPr/>
        </p:nvSpPr>
        <p:spPr bwMode="auto">
          <a:xfrm>
            <a:off x="2812947" y="3361073"/>
            <a:ext cx="404012" cy="381515"/>
          </a:xfrm>
          <a:custGeom>
            <a:avLst/>
            <a:gdLst/>
            <a:ahLst/>
            <a:cxnLst>
              <a:cxn ang="0">
                <a:pos x="235" y="11"/>
              </a:cxn>
              <a:cxn ang="0">
                <a:pos x="235" y="11"/>
              </a:cxn>
              <a:cxn ang="0">
                <a:pos x="241" y="11"/>
              </a:cxn>
              <a:cxn ang="0">
                <a:pos x="245" y="14"/>
              </a:cxn>
              <a:cxn ang="0">
                <a:pos x="247" y="19"/>
              </a:cxn>
              <a:cxn ang="0">
                <a:pos x="249" y="25"/>
              </a:cxn>
              <a:cxn ang="0">
                <a:pos x="249" y="223"/>
              </a:cxn>
              <a:cxn ang="0">
                <a:pos x="204" y="177"/>
              </a:cxn>
              <a:cxn ang="0">
                <a:pos x="201" y="174"/>
              </a:cxn>
              <a:cxn ang="0">
                <a:pos x="196" y="174"/>
              </a:cxn>
              <a:cxn ang="0">
                <a:pos x="25" y="174"/>
              </a:cxn>
              <a:cxn ang="0">
                <a:pos x="25" y="174"/>
              </a:cxn>
              <a:cxn ang="0">
                <a:pos x="20" y="173"/>
              </a:cxn>
              <a:cxn ang="0">
                <a:pos x="15" y="170"/>
              </a:cxn>
              <a:cxn ang="0">
                <a:pos x="12" y="166"/>
              </a:cxn>
              <a:cxn ang="0">
                <a:pos x="11" y="161"/>
              </a:cxn>
              <a:cxn ang="0">
                <a:pos x="11" y="25"/>
              </a:cxn>
              <a:cxn ang="0">
                <a:pos x="11" y="25"/>
              </a:cxn>
              <a:cxn ang="0">
                <a:pos x="12" y="19"/>
              </a:cxn>
              <a:cxn ang="0">
                <a:pos x="15" y="14"/>
              </a:cxn>
              <a:cxn ang="0">
                <a:pos x="20" y="11"/>
              </a:cxn>
              <a:cxn ang="0">
                <a:pos x="25" y="11"/>
              </a:cxn>
              <a:cxn ang="0">
                <a:pos x="235" y="11"/>
              </a:cxn>
              <a:cxn ang="0">
                <a:pos x="235" y="0"/>
              </a:cxn>
              <a:cxn ang="0">
                <a:pos x="25" y="0"/>
              </a:cxn>
              <a:cxn ang="0">
                <a:pos x="25" y="0"/>
              </a:cxn>
              <a:cxn ang="0">
                <a:pos x="20" y="0"/>
              </a:cxn>
              <a:cxn ang="0">
                <a:pos x="15" y="2"/>
              </a:cxn>
              <a:cxn ang="0">
                <a:pos x="11" y="4"/>
              </a:cxn>
              <a:cxn ang="0">
                <a:pos x="8" y="7"/>
              </a:cxn>
              <a:cxn ang="0">
                <a:pos x="6" y="10"/>
              </a:cxn>
              <a:cxn ang="0">
                <a:pos x="3" y="15"/>
              </a:cxn>
              <a:cxn ang="0">
                <a:pos x="2" y="19"/>
              </a:cxn>
              <a:cxn ang="0">
                <a:pos x="0" y="25"/>
              </a:cxn>
              <a:cxn ang="0">
                <a:pos x="0" y="161"/>
              </a:cxn>
              <a:cxn ang="0">
                <a:pos x="0" y="161"/>
              </a:cxn>
              <a:cxn ang="0">
                <a:pos x="2" y="166"/>
              </a:cxn>
              <a:cxn ang="0">
                <a:pos x="3" y="170"/>
              </a:cxn>
              <a:cxn ang="0">
                <a:pos x="6" y="174"/>
              </a:cxn>
              <a:cxn ang="0">
                <a:pos x="8" y="179"/>
              </a:cxn>
              <a:cxn ang="0">
                <a:pos x="11" y="181"/>
              </a:cxn>
              <a:cxn ang="0">
                <a:pos x="15" y="184"/>
              </a:cxn>
              <a:cxn ang="0">
                <a:pos x="20" y="185"/>
              </a:cxn>
              <a:cxn ang="0">
                <a:pos x="25" y="185"/>
              </a:cxn>
              <a:cxn ang="0">
                <a:pos x="196" y="185"/>
              </a:cxn>
              <a:cxn ang="0">
                <a:pos x="259" y="249"/>
              </a:cxn>
              <a:cxn ang="0">
                <a:pos x="259" y="25"/>
              </a:cxn>
              <a:cxn ang="0">
                <a:pos x="259" y="25"/>
              </a:cxn>
              <a:cxn ang="0">
                <a:pos x="258" y="19"/>
              </a:cxn>
              <a:cxn ang="0">
                <a:pos x="257" y="15"/>
              </a:cxn>
              <a:cxn ang="0">
                <a:pos x="255" y="10"/>
              </a:cxn>
              <a:cxn ang="0">
                <a:pos x="251" y="7"/>
              </a:cxn>
              <a:cxn ang="0">
                <a:pos x="249" y="4"/>
              </a:cxn>
              <a:cxn ang="0">
                <a:pos x="245" y="2"/>
              </a:cxn>
              <a:cxn ang="0">
                <a:pos x="239" y="0"/>
              </a:cxn>
              <a:cxn ang="0">
                <a:pos x="235" y="0"/>
              </a:cxn>
              <a:cxn ang="0">
                <a:pos x="235" y="0"/>
              </a:cxn>
            </a:cxnLst>
            <a:rect l="0" t="0" r="r" b="b"/>
            <a:pathLst>
              <a:path w="259" h="249">
                <a:moveTo>
                  <a:pt x="235" y="11"/>
                </a:moveTo>
                <a:lnTo>
                  <a:pt x="235" y="11"/>
                </a:lnTo>
                <a:lnTo>
                  <a:pt x="241" y="11"/>
                </a:lnTo>
                <a:lnTo>
                  <a:pt x="245" y="14"/>
                </a:lnTo>
                <a:lnTo>
                  <a:pt x="247" y="19"/>
                </a:lnTo>
                <a:lnTo>
                  <a:pt x="249" y="25"/>
                </a:lnTo>
                <a:lnTo>
                  <a:pt x="249" y="223"/>
                </a:lnTo>
                <a:lnTo>
                  <a:pt x="204" y="177"/>
                </a:lnTo>
                <a:lnTo>
                  <a:pt x="201" y="174"/>
                </a:lnTo>
                <a:lnTo>
                  <a:pt x="196" y="174"/>
                </a:lnTo>
                <a:lnTo>
                  <a:pt x="25" y="174"/>
                </a:lnTo>
                <a:lnTo>
                  <a:pt x="25" y="174"/>
                </a:lnTo>
                <a:lnTo>
                  <a:pt x="20" y="173"/>
                </a:lnTo>
                <a:lnTo>
                  <a:pt x="15" y="170"/>
                </a:lnTo>
                <a:lnTo>
                  <a:pt x="12" y="166"/>
                </a:lnTo>
                <a:lnTo>
                  <a:pt x="11" y="161"/>
                </a:lnTo>
                <a:lnTo>
                  <a:pt x="11" y="25"/>
                </a:lnTo>
                <a:lnTo>
                  <a:pt x="11" y="25"/>
                </a:lnTo>
                <a:lnTo>
                  <a:pt x="12" y="19"/>
                </a:lnTo>
                <a:lnTo>
                  <a:pt x="15" y="14"/>
                </a:lnTo>
                <a:lnTo>
                  <a:pt x="20" y="11"/>
                </a:lnTo>
                <a:lnTo>
                  <a:pt x="25" y="11"/>
                </a:lnTo>
                <a:lnTo>
                  <a:pt x="235" y="11"/>
                </a:lnTo>
                <a:close/>
                <a:moveTo>
                  <a:pt x="235" y="0"/>
                </a:moveTo>
                <a:lnTo>
                  <a:pt x="25" y="0"/>
                </a:lnTo>
                <a:lnTo>
                  <a:pt x="25" y="0"/>
                </a:lnTo>
                <a:lnTo>
                  <a:pt x="20" y="0"/>
                </a:lnTo>
                <a:lnTo>
                  <a:pt x="15" y="2"/>
                </a:lnTo>
                <a:lnTo>
                  <a:pt x="11" y="4"/>
                </a:lnTo>
                <a:lnTo>
                  <a:pt x="8" y="7"/>
                </a:lnTo>
                <a:lnTo>
                  <a:pt x="6" y="10"/>
                </a:lnTo>
                <a:lnTo>
                  <a:pt x="3" y="15"/>
                </a:lnTo>
                <a:lnTo>
                  <a:pt x="2" y="19"/>
                </a:lnTo>
                <a:lnTo>
                  <a:pt x="0" y="25"/>
                </a:lnTo>
                <a:lnTo>
                  <a:pt x="0" y="161"/>
                </a:lnTo>
                <a:lnTo>
                  <a:pt x="0" y="161"/>
                </a:lnTo>
                <a:lnTo>
                  <a:pt x="2" y="166"/>
                </a:lnTo>
                <a:lnTo>
                  <a:pt x="3" y="170"/>
                </a:lnTo>
                <a:lnTo>
                  <a:pt x="6" y="174"/>
                </a:lnTo>
                <a:lnTo>
                  <a:pt x="8" y="179"/>
                </a:lnTo>
                <a:lnTo>
                  <a:pt x="11" y="181"/>
                </a:lnTo>
                <a:lnTo>
                  <a:pt x="15" y="184"/>
                </a:lnTo>
                <a:lnTo>
                  <a:pt x="20" y="185"/>
                </a:lnTo>
                <a:lnTo>
                  <a:pt x="25" y="185"/>
                </a:lnTo>
                <a:lnTo>
                  <a:pt x="196" y="185"/>
                </a:lnTo>
                <a:lnTo>
                  <a:pt x="259" y="249"/>
                </a:lnTo>
                <a:lnTo>
                  <a:pt x="259" y="25"/>
                </a:lnTo>
                <a:lnTo>
                  <a:pt x="259" y="25"/>
                </a:lnTo>
                <a:lnTo>
                  <a:pt x="258" y="19"/>
                </a:lnTo>
                <a:lnTo>
                  <a:pt x="257" y="15"/>
                </a:lnTo>
                <a:lnTo>
                  <a:pt x="255" y="10"/>
                </a:lnTo>
                <a:lnTo>
                  <a:pt x="251" y="7"/>
                </a:lnTo>
                <a:lnTo>
                  <a:pt x="249" y="4"/>
                </a:lnTo>
                <a:lnTo>
                  <a:pt x="245" y="2"/>
                </a:lnTo>
                <a:lnTo>
                  <a:pt x="239" y="0"/>
                </a:lnTo>
                <a:lnTo>
                  <a:pt x="235" y="0"/>
                </a:lnTo>
                <a:lnTo>
                  <a:pt x="23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20"/>
          <p:cNvSpPr>
            <a:spLocks/>
          </p:cNvSpPr>
          <p:nvPr/>
        </p:nvSpPr>
        <p:spPr bwMode="auto">
          <a:xfrm>
            <a:off x="2827040" y="3379459"/>
            <a:ext cx="375825" cy="326356"/>
          </a:xfrm>
          <a:custGeom>
            <a:avLst/>
            <a:gdLst/>
            <a:ahLst/>
            <a:cxnLst>
              <a:cxn ang="0">
                <a:pos x="224" y="0"/>
              </a:cxn>
              <a:cxn ang="0">
                <a:pos x="224" y="0"/>
              </a:cxn>
              <a:cxn ang="0">
                <a:pos x="230" y="0"/>
              </a:cxn>
              <a:cxn ang="0">
                <a:pos x="234" y="3"/>
              </a:cxn>
              <a:cxn ang="0">
                <a:pos x="236" y="8"/>
              </a:cxn>
              <a:cxn ang="0">
                <a:pos x="238" y="14"/>
              </a:cxn>
              <a:cxn ang="0">
                <a:pos x="238" y="212"/>
              </a:cxn>
              <a:cxn ang="0">
                <a:pos x="193" y="166"/>
              </a:cxn>
              <a:cxn ang="0">
                <a:pos x="190" y="163"/>
              </a:cxn>
              <a:cxn ang="0">
                <a:pos x="185" y="163"/>
              </a:cxn>
              <a:cxn ang="0">
                <a:pos x="14" y="163"/>
              </a:cxn>
              <a:cxn ang="0">
                <a:pos x="14" y="163"/>
              </a:cxn>
              <a:cxn ang="0">
                <a:pos x="9" y="162"/>
              </a:cxn>
              <a:cxn ang="0">
                <a:pos x="4" y="159"/>
              </a:cxn>
              <a:cxn ang="0">
                <a:pos x="1" y="155"/>
              </a:cxn>
              <a:cxn ang="0">
                <a:pos x="0" y="150"/>
              </a:cxn>
              <a:cxn ang="0">
                <a:pos x="0" y="14"/>
              </a:cxn>
              <a:cxn ang="0">
                <a:pos x="0" y="14"/>
              </a:cxn>
              <a:cxn ang="0">
                <a:pos x="1" y="8"/>
              </a:cxn>
              <a:cxn ang="0">
                <a:pos x="4" y="3"/>
              </a:cxn>
              <a:cxn ang="0">
                <a:pos x="9" y="0"/>
              </a:cxn>
              <a:cxn ang="0">
                <a:pos x="14" y="0"/>
              </a:cxn>
              <a:cxn ang="0">
                <a:pos x="224" y="0"/>
              </a:cxn>
            </a:cxnLst>
            <a:rect l="0" t="0" r="r" b="b"/>
            <a:pathLst>
              <a:path w="238" h="212">
                <a:moveTo>
                  <a:pt x="224" y="0"/>
                </a:moveTo>
                <a:lnTo>
                  <a:pt x="224" y="0"/>
                </a:lnTo>
                <a:lnTo>
                  <a:pt x="230" y="0"/>
                </a:lnTo>
                <a:lnTo>
                  <a:pt x="234" y="3"/>
                </a:lnTo>
                <a:lnTo>
                  <a:pt x="236" y="8"/>
                </a:lnTo>
                <a:lnTo>
                  <a:pt x="238" y="14"/>
                </a:lnTo>
                <a:lnTo>
                  <a:pt x="238" y="212"/>
                </a:lnTo>
                <a:lnTo>
                  <a:pt x="193" y="166"/>
                </a:lnTo>
                <a:lnTo>
                  <a:pt x="190" y="163"/>
                </a:lnTo>
                <a:lnTo>
                  <a:pt x="185" y="163"/>
                </a:lnTo>
                <a:lnTo>
                  <a:pt x="14" y="163"/>
                </a:lnTo>
                <a:lnTo>
                  <a:pt x="14" y="163"/>
                </a:lnTo>
                <a:lnTo>
                  <a:pt x="9" y="162"/>
                </a:lnTo>
                <a:lnTo>
                  <a:pt x="4" y="159"/>
                </a:lnTo>
                <a:lnTo>
                  <a:pt x="1" y="155"/>
                </a:lnTo>
                <a:lnTo>
                  <a:pt x="0" y="150"/>
                </a:lnTo>
                <a:lnTo>
                  <a:pt x="0" y="14"/>
                </a:lnTo>
                <a:lnTo>
                  <a:pt x="0" y="14"/>
                </a:lnTo>
                <a:lnTo>
                  <a:pt x="1" y="8"/>
                </a:lnTo>
                <a:lnTo>
                  <a:pt x="4" y="3"/>
                </a:lnTo>
                <a:lnTo>
                  <a:pt x="9" y="0"/>
                </a:lnTo>
                <a:lnTo>
                  <a:pt x="14" y="0"/>
                </a:lnTo>
                <a:lnTo>
                  <a:pt x="22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21"/>
          <p:cNvSpPr>
            <a:spLocks/>
          </p:cNvSpPr>
          <p:nvPr/>
        </p:nvSpPr>
        <p:spPr bwMode="auto">
          <a:xfrm>
            <a:off x="2812947" y="3361073"/>
            <a:ext cx="404012" cy="381515"/>
          </a:xfrm>
          <a:custGeom>
            <a:avLst/>
            <a:gdLst/>
            <a:ahLst/>
            <a:cxnLst>
              <a:cxn ang="0">
                <a:pos x="235" y="0"/>
              </a:cxn>
              <a:cxn ang="0">
                <a:pos x="25" y="0"/>
              </a:cxn>
              <a:cxn ang="0">
                <a:pos x="25" y="0"/>
              </a:cxn>
              <a:cxn ang="0">
                <a:pos x="20" y="0"/>
              </a:cxn>
              <a:cxn ang="0">
                <a:pos x="15" y="2"/>
              </a:cxn>
              <a:cxn ang="0">
                <a:pos x="11" y="4"/>
              </a:cxn>
              <a:cxn ang="0">
                <a:pos x="8" y="7"/>
              </a:cxn>
              <a:cxn ang="0">
                <a:pos x="6" y="10"/>
              </a:cxn>
              <a:cxn ang="0">
                <a:pos x="3" y="15"/>
              </a:cxn>
              <a:cxn ang="0">
                <a:pos x="2" y="19"/>
              </a:cxn>
              <a:cxn ang="0">
                <a:pos x="0" y="25"/>
              </a:cxn>
              <a:cxn ang="0">
                <a:pos x="0" y="161"/>
              </a:cxn>
              <a:cxn ang="0">
                <a:pos x="0" y="161"/>
              </a:cxn>
              <a:cxn ang="0">
                <a:pos x="2" y="166"/>
              </a:cxn>
              <a:cxn ang="0">
                <a:pos x="3" y="170"/>
              </a:cxn>
              <a:cxn ang="0">
                <a:pos x="6" y="174"/>
              </a:cxn>
              <a:cxn ang="0">
                <a:pos x="8" y="179"/>
              </a:cxn>
              <a:cxn ang="0">
                <a:pos x="11" y="181"/>
              </a:cxn>
              <a:cxn ang="0">
                <a:pos x="15" y="184"/>
              </a:cxn>
              <a:cxn ang="0">
                <a:pos x="20" y="185"/>
              </a:cxn>
              <a:cxn ang="0">
                <a:pos x="25" y="185"/>
              </a:cxn>
              <a:cxn ang="0">
                <a:pos x="196" y="185"/>
              </a:cxn>
              <a:cxn ang="0">
                <a:pos x="259" y="249"/>
              </a:cxn>
              <a:cxn ang="0">
                <a:pos x="259" y="25"/>
              </a:cxn>
              <a:cxn ang="0">
                <a:pos x="259" y="25"/>
              </a:cxn>
              <a:cxn ang="0">
                <a:pos x="258" y="19"/>
              </a:cxn>
              <a:cxn ang="0">
                <a:pos x="257" y="15"/>
              </a:cxn>
              <a:cxn ang="0">
                <a:pos x="255" y="10"/>
              </a:cxn>
              <a:cxn ang="0">
                <a:pos x="251" y="7"/>
              </a:cxn>
              <a:cxn ang="0">
                <a:pos x="249" y="4"/>
              </a:cxn>
              <a:cxn ang="0">
                <a:pos x="245" y="2"/>
              </a:cxn>
              <a:cxn ang="0">
                <a:pos x="239" y="0"/>
              </a:cxn>
              <a:cxn ang="0">
                <a:pos x="235" y="0"/>
              </a:cxn>
              <a:cxn ang="0">
                <a:pos x="235" y="0"/>
              </a:cxn>
            </a:cxnLst>
            <a:rect l="0" t="0" r="r" b="b"/>
            <a:pathLst>
              <a:path w="259" h="249">
                <a:moveTo>
                  <a:pt x="235" y="0"/>
                </a:moveTo>
                <a:lnTo>
                  <a:pt x="25" y="0"/>
                </a:lnTo>
                <a:lnTo>
                  <a:pt x="25" y="0"/>
                </a:lnTo>
                <a:lnTo>
                  <a:pt x="20" y="0"/>
                </a:lnTo>
                <a:lnTo>
                  <a:pt x="15" y="2"/>
                </a:lnTo>
                <a:lnTo>
                  <a:pt x="11" y="4"/>
                </a:lnTo>
                <a:lnTo>
                  <a:pt x="8" y="7"/>
                </a:lnTo>
                <a:lnTo>
                  <a:pt x="6" y="10"/>
                </a:lnTo>
                <a:lnTo>
                  <a:pt x="3" y="15"/>
                </a:lnTo>
                <a:lnTo>
                  <a:pt x="2" y="19"/>
                </a:lnTo>
                <a:lnTo>
                  <a:pt x="0" y="25"/>
                </a:lnTo>
                <a:lnTo>
                  <a:pt x="0" y="161"/>
                </a:lnTo>
                <a:lnTo>
                  <a:pt x="0" y="161"/>
                </a:lnTo>
                <a:lnTo>
                  <a:pt x="2" y="166"/>
                </a:lnTo>
                <a:lnTo>
                  <a:pt x="3" y="170"/>
                </a:lnTo>
                <a:lnTo>
                  <a:pt x="6" y="174"/>
                </a:lnTo>
                <a:lnTo>
                  <a:pt x="8" y="179"/>
                </a:lnTo>
                <a:lnTo>
                  <a:pt x="11" y="181"/>
                </a:lnTo>
                <a:lnTo>
                  <a:pt x="15" y="184"/>
                </a:lnTo>
                <a:lnTo>
                  <a:pt x="20" y="185"/>
                </a:lnTo>
                <a:lnTo>
                  <a:pt x="25" y="185"/>
                </a:lnTo>
                <a:lnTo>
                  <a:pt x="196" y="185"/>
                </a:lnTo>
                <a:lnTo>
                  <a:pt x="259" y="249"/>
                </a:lnTo>
                <a:lnTo>
                  <a:pt x="259" y="25"/>
                </a:lnTo>
                <a:lnTo>
                  <a:pt x="259" y="25"/>
                </a:lnTo>
                <a:lnTo>
                  <a:pt x="258" y="19"/>
                </a:lnTo>
                <a:lnTo>
                  <a:pt x="257" y="15"/>
                </a:lnTo>
                <a:lnTo>
                  <a:pt x="255" y="10"/>
                </a:lnTo>
                <a:lnTo>
                  <a:pt x="251" y="7"/>
                </a:lnTo>
                <a:lnTo>
                  <a:pt x="249" y="4"/>
                </a:lnTo>
                <a:lnTo>
                  <a:pt x="245" y="2"/>
                </a:lnTo>
                <a:lnTo>
                  <a:pt x="239" y="0"/>
                </a:lnTo>
                <a:lnTo>
                  <a:pt x="235" y="0"/>
                </a:lnTo>
                <a:lnTo>
                  <a:pt x="235"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Rectangle 22"/>
          <p:cNvSpPr>
            <a:spLocks noChangeArrowheads="1"/>
          </p:cNvSpPr>
          <p:nvPr/>
        </p:nvSpPr>
        <p:spPr bwMode="auto">
          <a:xfrm>
            <a:off x="2949181" y="3498971"/>
            <a:ext cx="131539" cy="459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Rectangle 23"/>
          <p:cNvSpPr>
            <a:spLocks noChangeArrowheads="1"/>
          </p:cNvSpPr>
          <p:nvPr/>
        </p:nvSpPr>
        <p:spPr bwMode="auto">
          <a:xfrm>
            <a:off x="3010255" y="3434619"/>
            <a:ext cx="9396" cy="13330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Rectangle 24"/>
          <p:cNvSpPr>
            <a:spLocks noChangeArrowheads="1"/>
          </p:cNvSpPr>
          <p:nvPr/>
        </p:nvSpPr>
        <p:spPr bwMode="auto">
          <a:xfrm>
            <a:off x="6195377" y="3498971"/>
            <a:ext cx="136239" cy="459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Rectangle 25"/>
          <p:cNvSpPr>
            <a:spLocks noChangeArrowheads="1"/>
          </p:cNvSpPr>
          <p:nvPr/>
        </p:nvSpPr>
        <p:spPr bwMode="auto">
          <a:xfrm>
            <a:off x="6256446" y="3434619"/>
            <a:ext cx="9396" cy="13330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26"/>
          <p:cNvSpPr>
            <a:spLocks noEditPoints="1"/>
          </p:cNvSpPr>
          <p:nvPr/>
        </p:nvSpPr>
        <p:spPr bwMode="auto">
          <a:xfrm>
            <a:off x="3625667" y="3361073"/>
            <a:ext cx="404012" cy="381515"/>
          </a:xfrm>
          <a:custGeom>
            <a:avLst/>
            <a:gdLst/>
            <a:ahLst/>
            <a:cxnLst>
              <a:cxn ang="0">
                <a:pos x="235" y="11"/>
              </a:cxn>
              <a:cxn ang="0">
                <a:pos x="235" y="11"/>
              </a:cxn>
              <a:cxn ang="0">
                <a:pos x="240" y="11"/>
              </a:cxn>
              <a:cxn ang="0">
                <a:pos x="244" y="14"/>
              </a:cxn>
              <a:cxn ang="0">
                <a:pos x="247" y="19"/>
              </a:cxn>
              <a:cxn ang="0">
                <a:pos x="248" y="25"/>
              </a:cxn>
              <a:cxn ang="0">
                <a:pos x="248" y="223"/>
              </a:cxn>
              <a:cxn ang="0">
                <a:pos x="204" y="177"/>
              </a:cxn>
              <a:cxn ang="0">
                <a:pos x="201" y="174"/>
              </a:cxn>
              <a:cxn ang="0">
                <a:pos x="195" y="174"/>
              </a:cxn>
              <a:cxn ang="0">
                <a:pos x="24" y="174"/>
              </a:cxn>
              <a:cxn ang="0">
                <a:pos x="24" y="174"/>
              </a:cxn>
              <a:cxn ang="0">
                <a:pos x="20" y="173"/>
              </a:cxn>
              <a:cxn ang="0">
                <a:pos x="15" y="170"/>
              </a:cxn>
              <a:cxn ang="0">
                <a:pos x="12" y="166"/>
              </a:cxn>
              <a:cxn ang="0">
                <a:pos x="10" y="161"/>
              </a:cxn>
              <a:cxn ang="0">
                <a:pos x="10" y="25"/>
              </a:cxn>
              <a:cxn ang="0">
                <a:pos x="10" y="25"/>
              </a:cxn>
              <a:cxn ang="0">
                <a:pos x="12" y="19"/>
              </a:cxn>
              <a:cxn ang="0">
                <a:pos x="15" y="14"/>
              </a:cxn>
              <a:cxn ang="0">
                <a:pos x="20" y="11"/>
              </a:cxn>
              <a:cxn ang="0">
                <a:pos x="24" y="11"/>
              </a:cxn>
              <a:cxn ang="0">
                <a:pos x="235" y="11"/>
              </a:cxn>
              <a:cxn ang="0">
                <a:pos x="235" y="0"/>
              </a:cxn>
              <a:cxn ang="0">
                <a:pos x="24" y="0"/>
              </a:cxn>
              <a:cxn ang="0">
                <a:pos x="24" y="0"/>
              </a:cxn>
              <a:cxn ang="0">
                <a:pos x="20" y="0"/>
              </a:cxn>
              <a:cxn ang="0">
                <a:pos x="15" y="2"/>
              </a:cxn>
              <a:cxn ang="0">
                <a:pos x="10" y="4"/>
              </a:cxn>
              <a:cxn ang="0">
                <a:pos x="8" y="7"/>
              </a:cxn>
              <a:cxn ang="0">
                <a:pos x="5" y="10"/>
              </a:cxn>
              <a:cxn ang="0">
                <a:pos x="2" y="15"/>
              </a:cxn>
              <a:cxn ang="0">
                <a:pos x="1" y="19"/>
              </a:cxn>
              <a:cxn ang="0">
                <a:pos x="0" y="25"/>
              </a:cxn>
              <a:cxn ang="0">
                <a:pos x="0" y="161"/>
              </a:cxn>
              <a:cxn ang="0">
                <a:pos x="0" y="161"/>
              </a:cxn>
              <a:cxn ang="0">
                <a:pos x="1" y="166"/>
              </a:cxn>
              <a:cxn ang="0">
                <a:pos x="2" y="170"/>
              </a:cxn>
              <a:cxn ang="0">
                <a:pos x="5" y="174"/>
              </a:cxn>
              <a:cxn ang="0">
                <a:pos x="8" y="179"/>
              </a:cxn>
              <a:cxn ang="0">
                <a:pos x="10" y="181"/>
              </a:cxn>
              <a:cxn ang="0">
                <a:pos x="15" y="184"/>
              </a:cxn>
              <a:cxn ang="0">
                <a:pos x="20" y="185"/>
              </a:cxn>
              <a:cxn ang="0">
                <a:pos x="24" y="185"/>
              </a:cxn>
              <a:cxn ang="0">
                <a:pos x="195" y="185"/>
              </a:cxn>
              <a:cxn ang="0">
                <a:pos x="259" y="249"/>
              </a:cxn>
              <a:cxn ang="0">
                <a:pos x="259" y="25"/>
              </a:cxn>
              <a:cxn ang="0">
                <a:pos x="259" y="25"/>
              </a:cxn>
              <a:cxn ang="0">
                <a:pos x="258" y="19"/>
              </a:cxn>
              <a:cxn ang="0">
                <a:pos x="256" y="15"/>
              </a:cxn>
              <a:cxn ang="0">
                <a:pos x="255" y="10"/>
              </a:cxn>
              <a:cxn ang="0">
                <a:pos x="251" y="7"/>
              </a:cxn>
              <a:cxn ang="0">
                <a:pos x="248" y="4"/>
              </a:cxn>
              <a:cxn ang="0">
                <a:pos x="244" y="2"/>
              </a:cxn>
              <a:cxn ang="0">
                <a:pos x="239" y="0"/>
              </a:cxn>
              <a:cxn ang="0">
                <a:pos x="235" y="0"/>
              </a:cxn>
              <a:cxn ang="0">
                <a:pos x="235" y="0"/>
              </a:cxn>
            </a:cxnLst>
            <a:rect l="0" t="0" r="r" b="b"/>
            <a:pathLst>
              <a:path w="259" h="249">
                <a:moveTo>
                  <a:pt x="235" y="11"/>
                </a:moveTo>
                <a:lnTo>
                  <a:pt x="235" y="11"/>
                </a:lnTo>
                <a:lnTo>
                  <a:pt x="240" y="11"/>
                </a:lnTo>
                <a:lnTo>
                  <a:pt x="244" y="14"/>
                </a:lnTo>
                <a:lnTo>
                  <a:pt x="247" y="19"/>
                </a:lnTo>
                <a:lnTo>
                  <a:pt x="248" y="25"/>
                </a:lnTo>
                <a:lnTo>
                  <a:pt x="248" y="223"/>
                </a:lnTo>
                <a:lnTo>
                  <a:pt x="204" y="177"/>
                </a:lnTo>
                <a:lnTo>
                  <a:pt x="201" y="174"/>
                </a:lnTo>
                <a:lnTo>
                  <a:pt x="195" y="174"/>
                </a:lnTo>
                <a:lnTo>
                  <a:pt x="24" y="174"/>
                </a:lnTo>
                <a:lnTo>
                  <a:pt x="24" y="174"/>
                </a:lnTo>
                <a:lnTo>
                  <a:pt x="20" y="173"/>
                </a:lnTo>
                <a:lnTo>
                  <a:pt x="15" y="170"/>
                </a:lnTo>
                <a:lnTo>
                  <a:pt x="12" y="166"/>
                </a:lnTo>
                <a:lnTo>
                  <a:pt x="10" y="161"/>
                </a:lnTo>
                <a:lnTo>
                  <a:pt x="10" y="25"/>
                </a:lnTo>
                <a:lnTo>
                  <a:pt x="10" y="25"/>
                </a:lnTo>
                <a:lnTo>
                  <a:pt x="12" y="19"/>
                </a:lnTo>
                <a:lnTo>
                  <a:pt x="15" y="14"/>
                </a:lnTo>
                <a:lnTo>
                  <a:pt x="20" y="11"/>
                </a:lnTo>
                <a:lnTo>
                  <a:pt x="24" y="11"/>
                </a:lnTo>
                <a:lnTo>
                  <a:pt x="235" y="11"/>
                </a:lnTo>
                <a:close/>
                <a:moveTo>
                  <a:pt x="235" y="0"/>
                </a:moveTo>
                <a:lnTo>
                  <a:pt x="24" y="0"/>
                </a:lnTo>
                <a:lnTo>
                  <a:pt x="24" y="0"/>
                </a:lnTo>
                <a:lnTo>
                  <a:pt x="20" y="0"/>
                </a:lnTo>
                <a:lnTo>
                  <a:pt x="15" y="2"/>
                </a:lnTo>
                <a:lnTo>
                  <a:pt x="10" y="4"/>
                </a:lnTo>
                <a:lnTo>
                  <a:pt x="8" y="7"/>
                </a:lnTo>
                <a:lnTo>
                  <a:pt x="5" y="10"/>
                </a:lnTo>
                <a:lnTo>
                  <a:pt x="2" y="15"/>
                </a:lnTo>
                <a:lnTo>
                  <a:pt x="1" y="19"/>
                </a:lnTo>
                <a:lnTo>
                  <a:pt x="0" y="25"/>
                </a:lnTo>
                <a:lnTo>
                  <a:pt x="0" y="161"/>
                </a:lnTo>
                <a:lnTo>
                  <a:pt x="0" y="161"/>
                </a:lnTo>
                <a:lnTo>
                  <a:pt x="1" y="166"/>
                </a:lnTo>
                <a:lnTo>
                  <a:pt x="2" y="170"/>
                </a:lnTo>
                <a:lnTo>
                  <a:pt x="5" y="174"/>
                </a:lnTo>
                <a:lnTo>
                  <a:pt x="8" y="179"/>
                </a:lnTo>
                <a:lnTo>
                  <a:pt x="10" y="181"/>
                </a:lnTo>
                <a:lnTo>
                  <a:pt x="15" y="184"/>
                </a:lnTo>
                <a:lnTo>
                  <a:pt x="20" y="185"/>
                </a:lnTo>
                <a:lnTo>
                  <a:pt x="24" y="185"/>
                </a:lnTo>
                <a:lnTo>
                  <a:pt x="195" y="185"/>
                </a:lnTo>
                <a:lnTo>
                  <a:pt x="259" y="249"/>
                </a:lnTo>
                <a:lnTo>
                  <a:pt x="259" y="25"/>
                </a:lnTo>
                <a:lnTo>
                  <a:pt x="259" y="25"/>
                </a:lnTo>
                <a:lnTo>
                  <a:pt x="258" y="19"/>
                </a:lnTo>
                <a:lnTo>
                  <a:pt x="256" y="15"/>
                </a:lnTo>
                <a:lnTo>
                  <a:pt x="255" y="10"/>
                </a:lnTo>
                <a:lnTo>
                  <a:pt x="251" y="7"/>
                </a:lnTo>
                <a:lnTo>
                  <a:pt x="248" y="4"/>
                </a:lnTo>
                <a:lnTo>
                  <a:pt x="244" y="2"/>
                </a:lnTo>
                <a:lnTo>
                  <a:pt x="239" y="0"/>
                </a:lnTo>
                <a:lnTo>
                  <a:pt x="235" y="0"/>
                </a:lnTo>
                <a:lnTo>
                  <a:pt x="23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27"/>
          <p:cNvSpPr>
            <a:spLocks/>
          </p:cNvSpPr>
          <p:nvPr/>
        </p:nvSpPr>
        <p:spPr bwMode="auto">
          <a:xfrm>
            <a:off x="3639762" y="3379459"/>
            <a:ext cx="371129" cy="326356"/>
          </a:xfrm>
          <a:custGeom>
            <a:avLst/>
            <a:gdLst/>
            <a:ahLst/>
            <a:cxnLst>
              <a:cxn ang="0">
                <a:pos x="225" y="0"/>
              </a:cxn>
              <a:cxn ang="0">
                <a:pos x="225" y="0"/>
              </a:cxn>
              <a:cxn ang="0">
                <a:pos x="230" y="0"/>
              </a:cxn>
              <a:cxn ang="0">
                <a:pos x="234" y="3"/>
              </a:cxn>
              <a:cxn ang="0">
                <a:pos x="237" y="8"/>
              </a:cxn>
              <a:cxn ang="0">
                <a:pos x="238" y="14"/>
              </a:cxn>
              <a:cxn ang="0">
                <a:pos x="238" y="212"/>
              </a:cxn>
              <a:cxn ang="0">
                <a:pos x="194" y="166"/>
              </a:cxn>
              <a:cxn ang="0">
                <a:pos x="191" y="163"/>
              </a:cxn>
              <a:cxn ang="0">
                <a:pos x="185" y="163"/>
              </a:cxn>
              <a:cxn ang="0">
                <a:pos x="14" y="163"/>
              </a:cxn>
              <a:cxn ang="0">
                <a:pos x="14" y="163"/>
              </a:cxn>
              <a:cxn ang="0">
                <a:pos x="10" y="162"/>
              </a:cxn>
              <a:cxn ang="0">
                <a:pos x="5" y="159"/>
              </a:cxn>
              <a:cxn ang="0">
                <a:pos x="2" y="155"/>
              </a:cxn>
              <a:cxn ang="0">
                <a:pos x="0" y="150"/>
              </a:cxn>
              <a:cxn ang="0">
                <a:pos x="0" y="14"/>
              </a:cxn>
              <a:cxn ang="0">
                <a:pos x="0" y="14"/>
              </a:cxn>
              <a:cxn ang="0">
                <a:pos x="2" y="8"/>
              </a:cxn>
              <a:cxn ang="0">
                <a:pos x="5" y="3"/>
              </a:cxn>
              <a:cxn ang="0">
                <a:pos x="10" y="0"/>
              </a:cxn>
              <a:cxn ang="0">
                <a:pos x="14" y="0"/>
              </a:cxn>
              <a:cxn ang="0">
                <a:pos x="225" y="0"/>
              </a:cxn>
            </a:cxnLst>
            <a:rect l="0" t="0" r="r" b="b"/>
            <a:pathLst>
              <a:path w="238" h="212">
                <a:moveTo>
                  <a:pt x="225" y="0"/>
                </a:moveTo>
                <a:lnTo>
                  <a:pt x="225" y="0"/>
                </a:lnTo>
                <a:lnTo>
                  <a:pt x="230" y="0"/>
                </a:lnTo>
                <a:lnTo>
                  <a:pt x="234" y="3"/>
                </a:lnTo>
                <a:lnTo>
                  <a:pt x="237" y="8"/>
                </a:lnTo>
                <a:lnTo>
                  <a:pt x="238" y="14"/>
                </a:lnTo>
                <a:lnTo>
                  <a:pt x="238" y="212"/>
                </a:lnTo>
                <a:lnTo>
                  <a:pt x="194" y="166"/>
                </a:lnTo>
                <a:lnTo>
                  <a:pt x="191" y="163"/>
                </a:lnTo>
                <a:lnTo>
                  <a:pt x="185" y="163"/>
                </a:lnTo>
                <a:lnTo>
                  <a:pt x="14" y="163"/>
                </a:lnTo>
                <a:lnTo>
                  <a:pt x="14" y="163"/>
                </a:lnTo>
                <a:lnTo>
                  <a:pt x="10" y="162"/>
                </a:lnTo>
                <a:lnTo>
                  <a:pt x="5" y="159"/>
                </a:lnTo>
                <a:lnTo>
                  <a:pt x="2" y="155"/>
                </a:lnTo>
                <a:lnTo>
                  <a:pt x="0" y="150"/>
                </a:lnTo>
                <a:lnTo>
                  <a:pt x="0" y="14"/>
                </a:lnTo>
                <a:lnTo>
                  <a:pt x="0" y="14"/>
                </a:lnTo>
                <a:lnTo>
                  <a:pt x="2" y="8"/>
                </a:lnTo>
                <a:lnTo>
                  <a:pt x="5" y="3"/>
                </a:lnTo>
                <a:lnTo>
                  <a:pt x="10" y="0"/>
                </a:lnTo>
                <a:lnTo>
                  <a:pt x="14" y="0"/>
                </a:lnTo>
                <a:lnTo>
                  <a:pt x="225"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28"/>
          <p:cNvSpPr>
            <a:spLocks/>
          </p:cNvSpPr>
          <p:nvPr/>
        </p:nvSpPr>
        <p:spPr bwMode="auto">
          <a:xfrm>
            <a:off x="3625667" y="3361073"/>
            <a:ext cx="404012" cy="381515"/>
          </a:xfrm>
          <a:custGeom>
            <a:avLst/>
            <a:gdLst/>
            <a:ahLst/>
            <a:cxnLst>
              <a:cxn ang="0">
                <a:pos x="235" y="0"/>
              </a:cxn>
              <a:cxn ang="0">
                <a:pos x="24" y="0"/>
              </a:cxn>
              <a:cxn ang="0">
                <a:pos x="24" y="0"/>
              </a:cxn>
              <a:cxn ang="0">
                <a:pos x="20" y="0"/>
              </a:cxn>
              <a:cxn ang="0">
                <a:pos x="15" y="2"/>
              </a:cxn>
              <a:cxn ang="0">
                <a:pos x="10" y="4"/>
              </a:cxn>
              <a:cxn ang="0">
                <a:pos x="8" y="7"/>
              </a:cxn>
              <a:cxn ang="0">
                <a:pos x="5" y="10"/>
              </a:cxn>
              <a:cxn ang="0">
                <a:pos x="2" y="15"/>
              </a:cxn>
              <a:cxn ang="0">
                <a:pos x="1" y="19"/>
              </a:cxn>
              <a:cxn ang="0">
                <a:pos x="0" y="25"/>
              </a:cxn>
              <a:cxn ang="0">
                <a:pos x="0" y="161"/>
              </a:cxn>
              <a:cxn ang="0">
                <a:pos x="0" y="161"/>
              </a:cxn>
              <a:cxn ang="0">
                <a:pos x="1" y="166"/>
              </a:cxn>
              <a:cxn ang="0">
                <a:pos x="2" y="170"/>
              </a:cxn>
              <a:cxn ang="0">
                <a:pos x="5" y="174"/>
              </a:cxn>
              <a:cxn ang="0">
                <a:pos x="8" y="179"/>
              </a:cxn>
              <a:cxn ang="0">
                <a:pos x="10" y="181"/>
              </a:cxn>
              <a:cxn ang="0">
                <a:pos x="15" y="184"/>
              </a:cxn>
              <a:cxn ang="0">
                <a:pos x="20" y="185"/>
              </a:cxn>
              <a:cxn ang="0">
                <a:pos x="24" y="185"/>
              </a:cxn>
              <a:cxn ang="0">
                <a:pos x="195" y="185"/>
              </a:cxn>
              <a:cxn ang="0">
                <a:pos x="259" y="249"/>
              </a:cxn>
              <a:cxn ang="0">
                <a:pos x="259" y="25"/>
              </a:cxn>
              <a:cxn ang="0">
                <a:pos x="259" y="25"/>
              </a:cxn>
              <a:cxn ang="0">
                <a:pos x="258" y="19"/>
              </a:cxn>
              <a:cxn ang="0">
                <a:pos x="256" y="15"/>
              </a:cxn>
              <a:cxn ang="0">
                <a:pos x="255" y="10"/>
              </a:cxn>
              <a:cxn ang="0">
                <a:pos x="251" y="7"/>
              </a:cxn>
              <a:cxn ang="0">
                <a:pos x="248" y="4"/>
              </a:cxn>
              <a:cxn ang="0">
                <a:pos x="244" y="2"/>
              </a:cxn>
              <a:cxn ang="0">
                <a:pos x="239" y="0"/>
              </a:cxn>
              <a:cxn ang="0">
                <a:pos x="235" y="0"/>
              </a:cxn>
              <a:cxn ang="0">
                <a:pos x="235" y="0"/>
              </a:cxn>
            </a:cxnLst>
            <a:rect l="0" t="0" r="r" b="b"/>
            <a:pathLst>
              <a:path w="259" h="249">
                <a:moveTo>
                  <a:pt x="235" y="0"/>
                </a:moveTo>
                <a:lnTo>
                  <a:pt x="24" y="0"/>
                </a:lnTo>
                <a:lnTo>
                  <a:pt x="24" y="0"/>
                </a:lnTo>
                <a:lnTo>
                  <a:pt x="20" y="0"/>
                </a:lnTo>
                <a:lnTo>
                  <a:pt x="15" y="2"/>
                </a:lnTo>
                <a:lnTo>
                  <a:pt x="10" y="4"/>
                </a:lnTo>
                <a:lnTo>
                  <a:pt x="8" y="7"/>
                </a:lnTo>
                <a:lnTo>
                  <a:pt x="5" y="10"/>
                </a:lnTo>
                <a:lnTo>
                  <a:pt x="2" y="15"/>
                </a:lnTo>
                <a:lnTo>
                  <a:pt x="1" y="19"/>
                </a:lnTo>
                <a:lnTo>
                  <a:pt x="0" y="25"/>
                </a:lnTo>
                <a:lnTo>
                  <a:pt x="0" y="161"/>
                </a:lnTo>
                <a:lnTo>
                  <a:pt x="0" y="161"/>
                </a:lnTo>
                <a:lnTo>
                  <a:pt x="1" y="166"/>
                </a:lnTo>
                <a:lnTo>
                  <a:pt x="2" y="170"/>
                </a:lnTo>
                <a:lnTo>
                  <a:pt x="5" y="174"/>
                </a:lnTo>
                <a:lnTo>
                  <a:pt x="8" y="179"/>
                </a:lnTo>
                <a:lnTo>
                  <a:pt x="10" y="181"/>
                </a:lnTo>
                <a:lnTo>
                  <a:pt x="15" y="184"/>
                </a:lnTo>
                <a:lnTo>
                  <a:pt x="20" y="185"/>
                </a:lnTo>
                <a:lnTo>
                  <a:pt x="24" y="185"/>
                </a:lnTo>
                <a:lnTo>
                  <a:pt x="195" y="185"/>
                </a:lnTo>
                <a:lnTo>
                  <a:pt x="259" y="249"/>
                </a:lnTo>
                <a:lnTo>
                  <a:pt x="259" y="25"/>
                </a:lnTo>
                <a:lnTo>
                  <a:pt x="259" y="25"/>
                </a:lnTo>
                <a:lnTo>
                  <a:pt x="258" y="19"/>
                </a:lnTo>
                <a:lnTo>
                  <a:pt x="256" y="15"/>
                </a:lnTo>
                <a:lnTo>
                  <a:pt x="255" y="10"/>
                </a:lnTo>
                <a:lnTo>
                  <a:pt x="251" y="7"/>
                </a:lnTo>
                <a:lnTo>
                  <a:pt x="248" y="4"/>
                </a:lnTo>
                <a:lnTo>
                  <a:pt x="244" y="2"/>
                </a:lnTo>
                <a:lnTo>
                  <a:pt x="239" y="0"/>
                </a:lnTo>
                <a:lnTo>
                  <a:pt x="235" y="0"/>
                </a:lnTo>
                <a:lnTo>
                  <a:pt x="235"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Rectangle 29"/>
          <p:cNvSpPr>
            <a:spLocks noChangeArrowheads="1"/>
          </p:cNvSpPr>
          <p:nvPr/>
        </p:nvSpPr>
        <p:spPr bwMode="auto">
          <a:xfrm>
            <a:off x="3757206" y="3498971"/>
            <a:ext cx="136239" cy="459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30"/>
          <p:cNvSpPr>
            <a:spLocks noEditPoints="1"/>
          </p:cNvSpPr>
          <p:nvPr/>
        </p:nvSpPr>
        <p:spPr bwMode="auto">
          <a:xfrm>
            <a:off x="4452486" y="952485"/>
            <a:ext cx="371129" cy="395303"/>
          </a:xfrm>
          <a:custGeom>
            <a:avLst/>
            <a:gdLst/>
            <a:ahLst/>
            <a:cxnLst>
              <a:cxn ang="0">
                <a:pos x="46" y="258"/>
              </a:cxn>
              <a:cxn ang="0">
                <a:pos x="20" y="250"/>
              </a:cxn>
              <a:cxn ang="0">
                <a:pos x="1" y="232"/>
              </a:cxn>
              <a:cxn ang="0">
                <a:pos x="0" y="224"/>
              </a:cxn>
              <a:cxn ang="0">
                <a:pos x="5" y="208"/>
              </a:cxn>
              <a:cxn ang="0">
                <a:pos x="28" y="194"/>
              </a:cxn>
              <a:cxn ang="0">
                <a:pos x="52" y="190"/>
              </a:cxn>
              <a:cxn ang="0">
                <a:pos x="75" y="193"/>
              </a:cxn>
              <a:cxn ang="0">
                <a:pos x="77" y="51"/>
              </a:cxn>
              <a:cxn ang="0">
                <a:pos x="90" y="39"/>
              </a:cxn>
              <a:cxn ang="0">
                <a:pos x="218" y="0"/>
              </a:cxn>
              <a:cxn ang="0">
                <a:pos x="232" y="6"/>
              </a:cxn>
              <a:cxn ang="0">
                <a:pos x="239" y="186"/>
              </a:cxn>
              <a:cxn ang="0">
                <a:pos x="236" y="194"/>
              </a:cxn>
              <a:cxn ang="0">
                <a:pos x="218" y="212"/>
              </a:cxn>
              <a:cxn ang="0">
                <a:pos x="193" y="220"/>
              </a:cxn>
              <a:cxn ang="0">
                <a:pos x="178" y="220"/>
              </a:cxn>
              <a:cxn ang="0">
                <a:pos x="152" y="212"/>
              </a:cxn>
              <a:cxn ang="0">
                <a:pos x="135" y="194"/>
              </a:cxn>
              <a:cxn ang="0">
                <a:pos x="132" y="186"/>
              </a:cxn>
              <a:cxn ang="0">
                <a:pos x="139" y="170"/>
              </a:cxn>
              <a:cxn ang="0">
                <a:pos x="162" y="156"/>
              </a:cxn>
              <a:cxn ang="0">
                <a:pos x="186" y="152"/>
              </a:cxn>
              <a:cxn ang="0">
                <a:pos x="209" y="155"/>
              </a:cxn>
              <a:cxn ang="0">
                <a:pos x="105" y="224"/>
              </a:cxn>
              <a:cxn ang="0">
                <a:pos x="104" y="232"/>
              </a:cxn>
              <a:cxn ang="0">
                <a:pos x="86" y="250"/>
              </a:cxn>
              <a:cxn ang="0">
                <a:pos x="60" y="258"/>
              </a:cxn>
              <a:cxn ang="0">
                <a:pos x="52" y="201"/>
              </a:cxn>
              <a:cxn ang="0">
                <a:pos x="33" y="204"/>
              </a:cxn>
              <a:cxn ang="0">
                <a:pos x="14" y="213"/>
              </a:cxn>
              <a:cxn ang="0">
                <a:pos x="10" y="224"/>
              </a:cxn>
              <a:cxn ang="0">
                <a:pos x="20" y="239"/>
              </a:cxn>
              <a:cxn ang="0">
                <a:pos x="40" y="246"/>
              </a:cxn>
              <a:cxn ang="0">
                <a:pos x="66" y="246"/>
              </a:cxn>
              <a:cxn ang="0">
                <a:pos x="85" y="239"/>
              </a:cxn>
              <a:cxn ang="0">
                <a:pos x="94" y="224"/>
              </a:cxn>
              <a:cxn ang="0">
                <a:pos x="220" y="171"/>
              </a:cxn>
              <a:cxn ang="0">
                <a:pos x="199" y="164"/>
              </a:cxn>
              <a:cxn ang="0">
                <a:pos x="172" y="164"/>
              </a:cxn>
              <a:cxn ang="0">
                <a:pos x="152" y="171"/>
              </a:cxn>
              <a:cxn ang="0">
                <a:pos x="143" y="186"/>
              </a:cxn>
              <a:cxn ang="0">
                <a:pos x="148" y="197"/>
              </a:cxn>
              <a:cxn ang="0">
                <a:pos x="166" y="206"/>
              </a:cxn>
              <a:cxn ang="0">
                <a:pos x="186" y="209"/>
              </a:cxn>
              <a:cxn ang="0">
                <a:pos x="212" y="204"/>
              </a:cxn>
              <a:cxn ang="0">
                <a:pos x="226" y="191"/>
              </a:cxn>
              <a:cxn ang="0">
                <a:pos x="228" y="20"/>
              </a:cxn>
              <a:cxn ang="0">
                <a:pos x="222" y="12"/>
              </a:cxn>
              <a:cxn ang="0">
                <a:pos x="216" y="12"/>
              </a:cxn>
              <a:cxn ang="0">
                <a:pos x="90" y="51"/>
              </a:cxn>
              <a:cxn ang="0">
                <a:pos x="86" y="58"/>
              </a:cxn>
              <a:cxn ang="0">
                <a:pos x="79" y="206"/>
              </a:cxn>
              <a:cxn ang="0">
                <a:pos x="52" y="201"/>
              </a:cxn>
            </a:cxnLst>
            <a:rect l="0" t="0" r="r" b="b"/>
            <a:pathLst>
              <a:path w="239" h="258">
                <a:moveTo>
                  <a:pt x="52" y="258"/>
                </a:moveTo>
                <a:lnTo>
                  <a:pt x="52" y="258"/>
                </a:lnTo>
                <a:lnTo>
                  <a:pt x="46" y="258"/>
                </a:lnTo>
                <a:lnTo>
                  <a:pt x="37" y="256"/>
                </a:lnTo>
                <a:lnTo>
                  <a:pt x="28" y="254"/>
                </a:lnTo>
                <a:lnTo>
                  <a:pt x="20" y="250"/>
                </a:lnTo>
                <a:lnTo>
                  <a:pt x="12" y="246"/>
                </a:lnTo>
                <a:lnTo>
                  <a:pt x="5" y="240"/>
                </a:lnTo>
                <a:lnTo>
                  <a:pt x="1" y="232"/>
                </a:lnTo>
                <a:lnTo>
                  <a:pt x="0" y="228"/>
                </a:lnTo>
                <a:lnTo>
                  <a:pt x="0" y="224"/>
                </a:lnTo>
                <a:lnTo>
                  <a:pt x="0" y="224"/>
                </a:lnTo>
                <a:lnTo>
                  <a:pt x="0" y="218"/>
                </a:lnTo>
                <a:lnTo>
                  <a:pt x="1" y="214"/>
                </a:lnTo>
                <a:lnTo>
                  <a:pt x="5" y="208"/>
                </a:lnTo>
                <a:lnTo>
                  <a:pt x="12" y="202"/>
                </a:lnTo>
                <a:lnTo>
                  <a:pt x="20" y="197"/>
                </a:lnTo>
                <a:lnTo>
                  <a:pt x="28" y="194"/>
                </a:lnTo>
                <a:lnTo>
                  <a:pt x="37" y="191"/>
                </a:lnTo>
                <a:lnTo>
                  <a:pt x="46" y="190"/>
                </a:lnTo>
                <a:lnTo>
                  <a:pt x="52" y="190"/>
                </a:lnTo>
                <a:lnTo>
                  <a:pt x="52" y="190"/>
                </a:lnTo>
                <a:lnTo>
                  <a:pt x="64" y="190"/>
                </a:lnTo>
                <a:lnTo>
                  <a:pt x="75" y="193"/>
                </a:lnTo>
                <a:lnTo>
                  <a:pt x="75" y="58"/>
                </a:lnTo>
                <a:lnTo>
                  <a:pt x="75" y="58"/>
                </a:lnTo>
                <a:lnTo>
                  <a:pt x="77" y="51"/>
                </a:lnTo>
                <a:lnTo>
                  <a:pt x="79" y="46"/>
                </a:lnTo>
                <a:lnTo>
                  <a:pt x="83" y="42"/>
                </a:lnTo>
                <a:lnTo>
                  <a:pt x="90" y="39"/>
                </a:lnTo>
                <a:lnTo>
                  <a:pt x="213" y="1"/>
                </a:lnTo>
                <a:lnTo>
                  <a:pt x="213" y="1"/>
                </a:lnTo>
                <a:lnTo>
                  <a:pt x="218" y="0"/>
                </a:lnTo>
                <a:lnTo>
                  <a:pt x="218" y="0"/>
                </a:lnTo>
                <a:lnTo>
                  <a:pt x="226" y="2"/>
                </a:lnTo>
                <a:lnTo>
                  <a:pt x="232" y="6"/>
                </a:lnTo>
                <a:lnTo>
                  <a:pt x="236" y="12"/>
                </a:lnTo>
                <a:lnTo>
                  <a:pt x="239" y="20"/>
                </a:lnTo>
                <a:lnTo>
                  <a:pt x="239" y="186"/>
                </a:lnTo>
                <a:lnTo>
                  <a:pt x="239" y="186"/>
                </a:lnTo>
                <a:lnTo>
                  <a:pt x="237" y="190"/>
                </a:lnTo>
                <a:lnTo>
                  <a:pt x="236" y="194"/>
                </a:lnTo>
                <a:lnTo>
                  <a:pt x="232" y="202"/>
                </a:lnTo>
                <a:lnTo>
                  <a:pt x="226" y="208"/>
                </a:lnTo>
                <a:lnTo>
                  <a:pt x="218" y="212"/>
                </a:lnTo>
                <a:lnTo>
                  <a:pt x="210" y="216"/>
                </a:lnTo>
                <a:lnTo>
                  <a:pt x="201" y="218"/>
                </a:lnTo>
                <a:lnTo>
                  <a:pt x="193" y="220"/>
                </a:lnTo>
                <a:lnTo>
                  <a:pt x="186" y="220"/>
                </a:lnTo>
                <a:lnTo>
                  <a:pt x="186" y="220"/>
                </a:lnTo>
                <a:lnTo>
                  <a:pt x="178" y="220"/>
                </a:lnTo>
                <a:lnTo>
                  <a:pt x="170" y="218"/>
                </a:lnTo>
                <a:lnTo>
                  <a:pt x="162" y="216"/>
                </a:lnTo>
                <a:lnTo>
                  <a:pt x="152" y="212"/>
                </a:lnTo>
                <a:lnTo>
                  <a:pt x="144" y="208"/>
                </a:lnTo>
                <a:lnTo>
                  <a:pt x="139" y="202"/>
                </a:lnTo>
                <a:lnTo>
                  <a:pt x="135" y="194"/>
                </a:lnTo>
                <a:lnTo>
                  <a:pt x="133" y="190"/>
                </a:lnTo>
                <a:lnTo>
                  <a:pt x="132" y="186"/>
                </a:lnTo>
                <a:lnTo>
                  <a:pt x="132" y="186"/>
                </a:lnTo>
                <a:lnTo>
                  <a:pt x="133" y="181"/>
                </a:lnTo>
                <a:lnTo>
                  <a:pt x="135" y="177"/>
                </a:lnTo>
                <a:lnTo>
                  <a:pt x="139" y="170"/>
                </a:lnTo>
                <a:lnTo>
                  <a:pt x="144" y="164"/>
                </a:lnTo>
                <a:lnTo>
                  <a:pt x="152" y="159"/>
                </a:lnTo>
                <a:lnTo>
                  <a:pt x="162" y="156"/>
                </a:lnTo>
                <a:lnTo>
                  <a:pt x="170" y="154"/>
                </a:lnTo>
                <a:lnTo>
                  <a:pt x="178" y="152"/>
                </a:lnTo>
                <a:lnTo>
                  <a:pt x="186" y="152"/>
                </a:lnTo>
                <a:lnTo>
                  <a:pt x="186" y="152"/>
                </a:lnTo>
                <a:lnTo>
                  <a:pt x="197" y="152"/>
                </a:lnTo>
                <a:lnTo>
                  <a:pt x="209" y="155"/>
                </a:lnTo>
                <a:lnTo>
                  <a:pt x="209" y="92"/>
                </a:lnTo>
                <a:lnTo>
                  <a:pt x="105" y="123"/>
                </a:lnTo>
                <a:lnTo>
                  <a:pt x="105" y="224"/>
                </a:lnTo>
                <a:lnTo>
                  <a:pt x="105" y="224"/>
                </a:lnTo>
                <a:lnTo>
                  <a:pt x="105" y="228"/>
                </a:lnTo>
                <a:lnTo>
                  <a:pt x="104" y="232"/>
                </a:lnTo>
                <a:lnTo>
                  <a:pt x="100" y="240"/>
                </a:lnTo>
                <a:lnTo>
                  <a:pt x="93" y="246"/>
                </a:lnTo>
                <a:lnTo>
                  <a:pt x="86" y="250"/>
                </a:lnTo>
                <a:lnTo>
                  <a:pt x="77" y="254"/>
                </a:lnTo>
                <a:lnTo>
                  <a:pt x="68" y="256"/>
                </a:lnTo>
                <a:lnTo>
                  <a:pt x="60" y="258"/>
                </a:lnTo>
                <a:lnTo>
                  <a:pt x="52" y="258"/>
                </a:lnTo>
                <a:lnTo>
                  <a:pt x="52" y="258"/>
                </a:lnTo>
                <a:close/>
                <a:moveTo>
                  <a:pt x="52" y="201"/>
                </a:moveTo>
                <a:lnTo>
                  <a:pt x="52" y="201"/>
                </a:lnTo>
                <a:lnTo>
                  <a:pt x="40" y="202"/>
                </a:lnTo>
                <a:lnTo>
                  <a:pt x="33" y="204"/>
                </a:lnTo>
                <a:lnTo>
                  <a:pt x="27" y="206"/>
                </a:lnTo>
                <a:lnTo>
                  <a:pt x="20" y="209"/>
                </a:lnTo>
                <a:lnTo>
                  <a:pt x="14" y="213"/>
                </a:lnTo>
                <a:lnTo>
                  <a:pt x="12" y="218"/>
                </a:lnTo>
                <a:lnTo>
                  <a:pt x="10" y="224"/>
                </a:lnTo>
                <a:lnTo>
                  <a:pt x="10" y="224"/>
                </a:lnTo>
                <a:lnTo>
                  <a:pt x="12" y="229"/>
                </a:lnTo>
                <a:lnTo>
                  <a:pt x="14" y="235"/>
                </a:lnTo>
                <a:lnTo>
                  <a:pt x="20" y="239"/>
                </a:lnTo>
                <a:lnTo>
                  <a:pt x="27" y="241"/>
                </a:lnTo>
                <a:lnTo>
                  <a:pt x="33" y="244"/>
                </a:lnTo>
                <a:lnTo>
                  <a:pt x="40" y="246"/>
                </a:lnTo>
                <a:lnTo>
                  <a:pt x="52" y="247"/>
                </a:lnTo>
                <a:lnTo>
                  <a:pt x="52" y="247"/>
                </a:lnTo>
                <a:lnTo>
                  <a:pt x="66" y="246"/>
                </a:lnTo>
                <a:lnTo>
                  <a:pt x="73" y="244"/>
                </a:lnTo>
                <a:lnTo>
                  <a:pt x="79" y="241"/>
                </a:lnTo>
                <a:lnTo>
                  <a:pt x="85" y="239"/>
                </a:lnTo>
                <a:lnTo>
                  <a:pt x="90" y="235"/>
                </a:lnTo>
                <a:lnTo>
                  <a:pt x="93" y="229"/>
                </a:lnTo>
                <a:lnTo>
                  <a:pt x="94" y="224"/>
                </a:lnTo>
                <a:lnTo>
                  <a:pt x="94" y="115"/>
                </a:lnTo>
                <a:lnTo>
                  <a:pt x="220" y="77"/>
                </a:lnTo>
                <a:lnTo>
                  <a:pt x="220" y="171"/>
                </a:lnTo>
                <a:lnTo>
                  <a:pt x="212" y="169"/>
                </a:lnTo>
                <a:lnTo>
                  <a:pt x="212" y="169"/>
                </a:lnTo>
                <a:lnTo>
                  <a:pt x="199" y="164"/>
                </a:lnTo>
                <a:lnTo>
                  <a:pt x="186" y="163"/>
                </a:lnTo>
                <a:lnTo>
                  <a:pt x="186" y="163"/>
                </a:lnTo>
                <a:lnTo>
                  <a:pt x="172" y="164"/>
                </a:lnTo>
                <a:lnTo>
                  <a:pt x="166" y="166"/>
                </a:lnTo>
                <a:lnTo>
                  <a:pt x="159" y="169"/>
                </a:lnTo>
                <a:lnTo>
                  <a:pt x="152" y="171"/>
                </a:lnTo>
                <a:lnTo>
                  <a:pt x="148" y="175"/>
                </a:lnTo>
                <a:lnTo>
                  <a:pt x="144" y="181"/>
                </a:lnTo>
                <a:lnTo>
                  <a:pt x="143" y="186"/>
                </a:lnTo>
                <a:lnTo>
                  <a:pt x="143" y="186"/>
                </a:lnTo>
                <a:lnTo>
                  <a:pt x="144" y="191"/>
                </a:lnTo>
                <a:lnTo>
                  <a:pt x="148" y="197"/>
                </a:lnTo>
                <a:lnTo>
                  <a:pt x="152" y="200"/>
                </a:lnTo>
                <a:lnTo>
                  <a:pt x="159" y="204"/>
                </a:lnTo>
                <a:lnTo>
                  <a:pt x="166" y="206"/>
                </a:lnTo>
                <a:lnTo>
                  <a:pt x="172" y="208"/>
                </a:lnTo>
                <a:lnTo>
                  <a:pt x="186" y="209"/>
                </a:lnTo>
                <a:lnTo>
                  <a:pt x="186" y="209"/>
                </a:lnTo>
                <a:lnTo>
                  <a:pt x="198" y="208"/>
                </a:lnTo>
                <a:lnTo>
                  <a:pt x="205" y="206"/>
                </a:lnTo>
                <a:lnTo>
                  <a:pt x="212" y="204"/>
                </a:lnTo>
                <a:lnTo>
                  <a:pt x="218" y="200"/>
                </a:lnTo>
                <a:lnTo>
                  <a:pt x="222" y="197"/>
                </a:lnTo>
                <a:lnTo>
                  <a:pt x="226" y="191"/>
                </a:lnTo>
                <a:lnTo>
                  <a:pt x="228" y="186"/>
                </a:lnTo>
                <a:lnTo>
                  <a:pt x="228" y="20"/>
                </a:lnTo>
                <a:lnTo>
                  <a:pt x="228" y="20"/>
                </a:lnTo>
                <a:lnTo>
                  <a:pt x="226" y="16"/>
                </a:lnTo>
                <a:lnTo>
                  <a:pt x="225" y="13"/>
                </a:lnTo>
                <a:lnTo>
                  <a:pt x="222" y="12"/>
                </a:lnTo>
                <a:lnTo>
                  <a:pt x="218" y="11"/>
                </a:lnTo>
                <a:lnTo>
                  <a:pt x="218" y="11"/>
                </a:lnTo>
                <a:lnTo>
                  <a:pt x="216" y="12"/>
                </a:lnTo>
                <a:lnTo>
                  <a:pt x="93" y="50"/>
                </a:lnTo>
                <a:lnTo>
                  <a:pt x="93" y="50"/>
                </a:lnTo>
                <a:lnTo>
                  <a:pt x="90" y="51"/>
                </a:lnTo>
                <a:lnTo>
                  <a:pt x="89" y="52"/>
                </a:lnTo>
                <a:lnTo>
                  <a:pt x="87" y="55"/>
                </a:lnTo>
                <a:lnTo>
                  <a:pt x="86" y="58"/>
                </a:lnTo>
                <a:lnTo>
                  <a:pt x="86" y="209"/>
                </a:lnTo>
                <a:lnTo>
                  <a:pt x="79" y="206"/>
                </a:lnTo>
                <a:lnTo>
                  <a:pt x="79" y="206"/>
                </a:lnTo>
                <a:lnTo>
                  <a:pt x="66" y="202"/>
                </a:lnTo>
                <a:lnTo>
                  <a:pt x="52" y="201"/>
                </a:lnTo>
                <a:lnTo>
                  <a:pt x="52" y="20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31"/>
          <p:cNvSpPr>
            <a:spLocks noEditPoints="1"/>
          </p:cNvSpPr>
          <p:nvPr/>
        </p:nvSpPr>
        <p:spPr bwMode="auto">
          <a:xfrm>
            <a:off x="2009619" y="998449"/>
            <a:ext cx="404012" cy="294179"/>
          </a:xfrm>
          <a:custGeom>
            <a:avLst/>
            <a:gdLst/>
            <a:ahLst/>
            <a:cxnLst>
              <a:cxn ang="0">
                <a:pos x="64" y="192"/>
              </a:cxn>
              <a:cxn ang="0">
                <a:pos x="28" y="181"/>
              </a:cxn>
              <a:cxn ang="0">
                <a:pos x="6" y="152"/>
              </a:cxn>
              <a:cxn ang="0">
                <a:pos x="0" y="128"/>
              </a:cxn>
              <a:cxn ang="0">
                <a:pos x="6" y="104"/>
              </a:cxn>
              <a:cxn ang="0">
                <a:pos x="20" y="84"/>
              </a:cxn>
              <a:cxn ang="0">
                <a:pos x="34" y="73"/>
              </a:cxn>
              <a:cxn ang="0">
                <a:pos x="35" y="57"/>
              </a:cxn>
              <a:cxn ang="0">
                <a:pos x="54" y="20"/>
              </a:cxn>
              <a:cxn ang="0">
                <a:pos x="91" y="1"/>
              </a:cxn>
              <a:cxn ang="0">
                <a:pos x="115" y="0"/>
              </a:cxn>
              <a:cxn ang="0">
                <a:pos x="142" y="9"/>
              </a:cxn>
              <a:cxn ang="0">
                <a:pos x="164" y="29"/>
              </a:cxn>
              <a:cxn ang="0">
                <a:pos x="177" y="34"/>
              </a:cxn>
              <a:cxn ang="0">
                <a:pos x="195" y="34"/>
              </a:cxn>
              <a:cxn ang="0">
                <a:pos x="215" y="44"/>
              </a:cxn>
              <a:cxn ang="0">
                <a:pos x="224" y="63"/>
              </a:cxn>
              <a:cxn ang="0">
                <a:pos x="224" y="78"/>
              </a:cxn>
              <a:cxn ang="0">
                <a:pos x="231" y="89"/>
              </a:cxn>
              <a:cxn ang="0">
                <a:pos x="249" y="105"/>
              </a:cxn>
              <a:cxn ang="0">
                <a:pos x="258" y="128"/>
              </a:cxn>
              <a:cxn ang="0">
                <a:pos x="258" y="148"/>
              </a:cxn>
              <a:cxn ang="0">
                <a:pos x="243" y="175"/>
              </a:cxn>
              <a:cxn ang="0">
                <a:pos x="215" y="190"/>
              </a:cxn>
              <a:cxn ang="0">
                <a:pos x="105" y="11"/>
              </a:cxn>
              <a:cxn ang="0">
                <a:pos x="81" y="15"/>
              </a:cxn>
              <a:cxn ang="0">
                <a:pos x="55" y="38"/>
              </a:cxn>
              <a:cxn ang="0">
                <a:pos x="45" y="71"/>
              </a:cxn>
              <a:cxn ang="0">
                <a:pos x="45" y="79"/>
              </a:cxn>
              <a:cxn ang="0">
                <a:pos x="35" y="85"/>
              </a:cxn>
              <a:cxn ang="0">
                <a:pos x="20" y="101"/>
              </a:cxn>
              <a:cxn ang="0">
                <a:pos x="12" y="121"/>
              </a:cxn>
              <a:cxn ang="0">
                <a:pos x="12" y="139"/>
              </a:cxn>
              <a:cxn ang="0">
                <a:pos x="27" y="166"/>
              </a:cxn>
              <a:cxn ang="0">
                <a:pos x="53" y="179"/>
              </a:cxn>
              <a:cxn ang="0">
                <a:pos x="204" y="181"/>
              </a:cxn>
              <a:cxn ang="0">
                <a:pos x="228" y="173"/>
              </a:cxn>
              <a:cxn ang="0">
                <a:pos x="245" y="154"/>
              </a:cxn>
              <a:cxn ang="0">
                <a:pos x="247" y="136"/>
              </a:cxn>
              <a:cxn ang="0">
                <a:pos x="242" y="116"/>
              </a:cxn>
              <a:cxn ang="0">
                <a:pos x="227" y="100"/>
              </a:cxn>
              <a:cxn ang="0">
                <a:pos x="207" y="92"/>
              </a:cxn>
              <a:cxn ang="0">
                <a:pos x="213" y="78"/>
              </a:cxn>
              <a:cxn ang="0">
                <a:pos x="215" y="66"/>
              </a:cxn>
              <a:cxn ang="0">
                <a:pos x="207" y="51"/>
              </a:cxn>
              <a:cxn ang="0">
                <a:pos x="193" y="44"/>
              </a:cxn>
              <a:cxn ang="0">
                <a:pos x="182" y="44"/>
              </a:cxn>
              <a:cxn ang="0">
                <a:pos x="169" y="50"/>
              </a:cxn>
              <a:cxn ang="0">
                <a:pos x="161" y="48"/>
              </a:cxn>
              <a:cxn ang="0">
                <a:pos x="146" y="25"/>
              </a:cxn>
              <a:cxn ang="0">
                <a:pos x="123" y="13"/>
              </a:cxn>
              <a:cxn ang="0">
                <a:pos x="105" y="11"/>
              </a:cxn>
            </a:cxnLst>
            <a:rect l="0" t="0" r="r" b="b"/>
            <a:pathLst>
              <a:path w="258" h="192">
                <a:moveTo>
                  <a:pt x="204" y="192"/>
                </a:moveTo>
                <a:lnTo>
                  <a:pt x="64" y="192"/>
                </a:lnTo>
                <a:lnTo>
                  <a:pt x="64" y="192"/>
                </a:lnTo>
                <a:lnTo>
                  <a:pt x="51" y="190"/>
                </a:lnTo>
                <a:lnTo>
                  <a:pt x="39" y="186"/>
                </a:lnTo>
                <a:lnTo>
                  <a:pt x="28" y="181"/>
                </a:lnTo>
                <a:lnTo>
                  <a:pt x="19" y="173"/>
                </a:lnTo>
                <a:lnTo>
                  <a:pt x="11" y="163"/>
                </a:lnTo>
                <a:lnTo>
                  <a:pt x="6" y="152"/>
                </a:lnTo>
                <a:lnTo>
                  <a:pt x="1" y="142"/>
                </a:lnTo>
                <a:lnTo>
                  <a:pt x="0" y="128"/>
                </a:lnTo>
                <a:lnTo>
                  <a:pt x="0" y="128"/>
                </a:lnTo>
                <a:lnTo>
                  <a:pt x="1" y="120"/>
                </a:lnTo>
                <a:lnTo>
                  <a:pt x="3" y="112"/>
                </a:lnTo>
                <a:lnTo>
                  <a:pt x="6" y="104"/>
                </a:lnTo>
                <a:lnTo>
                  <a:pt x="10" y="96"/>
                </a:lnTo>
                <a:lnTo>
                  <a:pt x="15" y="89"/>
                </a:lnTo>
                <a:lnTo>
                  <a:pt x="20" y="84"/>
                </a:lnTo>
                <a:lnTo>
                  <a:pt x="27" y="78"/>
                </a:lnTo>
                <a:lnTo>
                  <a:pt x="34" y="73"/>
                </a:lnTo>
                <a:lnTo>
                  <a:pt x="34" y="73"/>
                </a:lnTo>
                <a:lnTo>
                  <a:pt x="34" y="71"/>
                </a:lnTo>
                <a:lnTo>
                  <a:pt x="34" y="71"/>
                </a:lnTo>
                <a:lnTo>
                  <a:pt x="35" y="57"/>
                </a:lnTo>
                <a:lnTo>
                  <a:pt x="39" y="43"/>
                </a:lnTo>
                <a:lnTo>
                  <a:pt x="46" y="31"/>
                </a:lnTo>
                <a:lnTo>
                  <a:pt x="54" y="20"/>
                </a:lnTo>
                <a:lnTo>
                  <a:pt x="65" y="12"/>
                </a:lnTo>
                <a:lnTo>
                  <a:pt x="77" y="5"/>
                </a:lnTo>
                <a:lnTo>
                  <a:pt x="91" y="1"/>
                </a:lnTo>
                <a:lnTo>
                  <a:pt x="105" y="0"/>
                </a:lnTo>
                <a:lnTo>
                  <a:pt x="105" y="0"/>
                </a:lnTo>
                <a:lnTo>
                  <a:pt x="115" y="0"/>
                </a:lnTo>
                <a:lnTo>
                  <a:pt x="124" y="2"/>
                </a:lnTo>
                <a:lnTo>
                  <a:pt x="134" y="5"/>
                </a:lnTo>
                <a:lnTo>
                  <a:pt x="142" y="9"/>
                </a:lnTo>
                <a:lnTo>
                  <a:pt x="150" y="16"/>
                </a:lnTo>
                <a:lnTo>
                  <a:pt x="157" y="21"/>
                </a:lnTo>
                <a:lnTo>
                  <a:pt x="164" y="29"/>
                </a:lnTo>
                <a:lnTo>
                  <a:pt x="168" y="38"/>
                </a:lnTo>
                <a:lnTo>
                  <a:pt x="168" y="38"/>
                </a:lnTo>
                <a:lnTo>
                  <a:pt x="177" y="34"/>
                </a:lnTo>
                <a:lnTo>
                  <a:pt x="188" y="32"/>
                </a:lnTo>
                <a:lnTo>
                  <a:pt x="188" y="32"/>
                </a:lnTo>
                <a:lnTo>
                  <a:pt x="195" y="34"/>
                </a:lnTo>
                <a:lnTo>
                  <a:pt x="203" y="35"/>
                </a:lnTo>
                <a:lnTo>
                  <a:pt x="208" y="39"/>
                </a:lnTo>
                <a:lnTo>
                  <a:pt x="215" y="44"/>
                </a:lnTo>
                <a:lnTo>
                  <a:pt x="219" y="50"/>
                </a:lnTo>
                <a:lnTo>
                  <a:pt x="223" y="57"/>
                </a:lnTo>
                <a:lnTo>
                  <a:pt x="224" y="63"/>
                </a:lnTo>
                <a:lnTo>
                  <a:pt x="226" y="71"/>
                </a:lnTo>
                <a:lnTo>
                  <a:pt x="226" y="71"/>
                </a:lnTo>
                <a:lnTo>
                  <a:pt x="224" y="78"/>
                </a:lnTo>
                <a:lnTo>
                  <a:pt x="223" y="85"/>
                </a:lnTo>
                <a:lnTo>
                  <a:pt x="223" y="85"/>
                </a:lnTo>
                <a:lnTo>
                  <a:pt x="231" y="89"/>
                </a:lnTo>
                <a:lnTo>
                  <a:pt x="238" y="93"/>
                </a:lnTo>
                <a:lnTo>
                  <a:pt x="243" y="98"/>
                </a:lnTo>
                <a:lnTo>
                  <a:pt x="249" y="105"/>
                </a:lnTo>
                <a:lnTo>
                  <a:pt x="253" y="112"/>
                </a:lnTo>
                <a:lnTo>
                  <a:pt x="255" y="120"/>
                </a:lnTo>
                <a:lnTo>
                  <a:pt x="258" y="128"/>
                </a:lnTo>
                <a:lnTo>
                  <a:pt x="258" y="136"/>
                </a:lnTo>
                <a:lnTo>
                  <a:pt x="258" y="136"/>
                </a:lnTo>
                <a:lnTo>
                  <a:pt x="258" y="148"/>
                </a:lnTo>
                <a:lnTo>
                  <a:pt x="254" y="158"/>
                </a:lnTo>
                <a:lnTo>
                  <a:pt x="249" y="167"/>
                </a:lnTo>
                <a:lnTo>
                  <a:pt x="243" y="175"/>
                </a:lnTo>
                <a:lnTo>
                  <a:pt x="235" y="182"/>
                </a:lnTo>
                <a:lnTo>
                  <a:pt x="226" y="187"/>
                </a:lnTo>
                <a:lnTo>
                  <a:pt x="215" y="190"/>
                </a:lnTo>
                <a:lnTo>
                  <a:pt x="204" y="192"/>
                </a:lnTo>
                <a:lnTo>
                  <a:pt x="204" y="192"/>
                </a:lnTo>
                <a:close/>
                <a:moveTo>
                  <a:pt x="105" y="11"/>
                </a:moveTo>
                <a:lnTo>
                  <a:pt x="105" y="11"/>
                </a:lnTo>
                <a:lnTo>
                  <a:pt x="93" y="12"/>
                </a:lnTo>
                <a:lnTo>
                  <a:pt x="81" y="15"/>
                </a:lnTo>
                <a:lnTo>
                  <a:pt x="72" y="21"/>
                </a:lnTo>
                <a:lnTo>
                  <a:pt x="62" y="28"/>
                </a:lnTo>
                <a:lnTo>
                  <a:pt x="55" y="38"/>
                </a:lnTo>
                <a:lnTo>
                  <a:pt x="49" y="47"/>
                </a:lnTo>
                <a:lnTo>
                  <a:pt x="46" y="59"/>
                </a:lnTo>
                <a:lnTo>
                  <a:pt x="45" y="71"/>
                </a:lnTo>
                <a:lnTo>
                  <a:pt x="45" y="71"/>
                </a:lnTo>
                <a:lnTo>
                  <a:pt x="45" y="75"/>
                </a:lnTo>
                <a:lnTo>
                  <a:pt x="45" y="79"/>
                </a:lnTo>
                <a:lnTo>
                  <a:pt x="42" y="81"/>
                </a:lnTo>
                <a:lnTo>
                  <a:pt x="42" y="81"/>
                </a:lnTo>
                <a:lnTo>
                  <a:pt x="35" y="85"/>
                </a:lnTo>
                <a:lnTo>
                  <a:pt x="30" y="89"/>
                </a:lnTo>
                <a:lnTo>
                  <a:pt x="24" y="94"/>
                </a:lnTo>
                <a:lnTo>
                  <a:pt x="20" y="101"/>
                </a:lnTo>
                <a:lnTo>
                  <a:pt x="16" y="106"/>
                </a:lnTo>
                <a:lnTo>
                  <a:pt x="14" y="113"/>
                </a:lnTo>
                <a:lnTo>
                  <a:pt x="12" y="121"/>
                </a:lnTo>
                <a:lnTo>
                  <a:pt x="11" y="128"/>
                </a:lnTo>
                <a:lnTo>
                  <a:pt x="11" y="128"/>
                </a:lnTo>
                <a:lnTo>
                  <a:pt x="12" y="139"/>
                </a:lnTo>
                <a:lnTo>
                  <a:pt x="16" y="148"/>
                </a:lnTo>
                <a:lnTo>
                  <a:pt x="20" y="158"/>
                </a:lnTo>
                <a:lnTo>
                  <a:pt x="27" y="166"/>
                </a:lnTo>
                <a:lnTo>
                  <a:pt x="35" y="171"/>
                </a:lnTo>
                <a:lnTo>
                  <a:pt x="43" y="177"/>
                </a:lnTo>
                <a:lnTo>
                  <a:pt x="53" y="179"/>
                </a:lnTo>
                <a:lnTo>
                  <a:pt x="64" y="181"/>
                </a:lnTo>
                <a:lnTo>
                  <a:pt x="204" y="181"/>
                </a:lnTo>
                <a:lnTo>
                  <a:pt x="204" y="181"/>
                </a:lnTo>
                <a:lnTo>
                  <a:pt x="212" y="179"/>
                </a:lnTo>
                <a:lnTo>
                  <a:pt x="220" y="177"/>
                </a:lnTo>
                <a:lnTo>
                  <a:pt x="228" y="173"/>
                </a:lnTo>
                <a:lnTo>
                  <a:pt x="235" y="167"/>
                </a:lnTo>
                <a:lnTo>
                  <a:pt x="240" y="162"/>
                </a:lnTo>
                <a:lnTo>
                  <a:pt x="245" y="154"/>
                </a:lnTo>
                <a:lnTo>
                  <a:pt x="247" y="146"/>
                </a:lnTo>
                <a:lnTo>
                  <a:pt x="247" y="136"/>
                </a:lnTo>
                <a:lnTo>
                  <a:pt x="247" y="136"/>
                </a:lnTo>
                <a:lnTo>
                  <a:pt x="247" y="129"/>
                </a:lnTo>
                <a:lnTo>
                  <a:pt x="246" y="123"/>
                </a:lnTo>
                <a:lnTo>
                  <a:pt x="242" y="116"/>
                </a:lnTo>
                <a:lnTo>
                  <a:pt x="238" y="109"/>
                </a:lnTo>
                <a:lnTo>
                  <a:pt x="234" y="104"/>
                </a:lnTo>
                <a:lnTo>
                  <a:pt x="227" y="100"/>
                </a:lnTo>
                <a:lnTo>
                  <a:pt x="222" y="96"/>
                </a:lnTo>
                <a:lnTo>
                  <a:pt x="213" y="94"/>
                </a:lnTo>
                <a:lnTo>
                  <a:pt x="207" y="92"/>
                </a:lnTo>
                <a:lnTo>
                  <a:pt x="211" y="86"/>
                </a:lnTo>
                <a:lnTo>
                  <a:pt x="211" y="86"/>
                </a:lnTo>
                <a:lnTo>
                  <a:pt x="213" y="78"/>
                </a:lnTo>
                <a:lnTo>
                  <a:pt x="215" y="71"/>
                </a:lnTo>
                <a:lnTo>
                  <a:pt x="215" y="71"/>
                </a:lnTo>
                <a:lnTo>
                  <a:pt x="215" y="66"/>
                </a:lnTo>
                <a:lnTo>
                  <a:pt x="212" y="61"/>
                </a:lnTo>
                <a:lnTo>
                  <a:pt x="211" y="55"/>
                </a:lnTo>
                <a:lnTo>
                  <a:pt x="207" y="51"/>
                </a:lnTo>
                <a:lnTo>
                  <a:pt x="203" y="48"/>
                </a:lnTo>
                <a:lnTo>
                  <a:pt x="199" y="46"/>
                </a:lnTo>
                <a:lnTo>
                  <a:pt x="193" y="44"/>
                </a:lnTo>
                <a:lnTo>
                  <a:pt x="188" y="43"/>
                </a:lnTo>
                <a:lnTo>
                  <a:pt x="188" y="43"/>
                </a:lnTo>
                <a:lnTo>
                  <a:pt x="182" y="44"/>
                </a:lnTo>
                <a:lnTo>
                  <a:pt x="178" y="46"/>
                </a:lnTo>
                <a:lnTo>
                  <a:pt x="173" y="47"/>
                </a:lnTo>
                <a:lnTo>
                  <a:pt x="169" y="50"/>
                </a:lnTo>
                <a:lnTo>
                  <a:pt x="164" y="55"/>
                </a:lnTo>
                <a:lnTo>
                  <a:pt x="161" y="48"/>
                </a:lnTo>
                <a:lnTo>
                  <a:pt x="161" y="48"/>
                </a:lnTo>
                <a:lnTo>
                  <a:pt x="157" y="40"/>
                </a:lnTo>
                <a:lnTo>
                  <a:pt x="151" y="32"/>
                </a:lnTo>
                <a:lnTo>
                  <a:pt x="146" y="25"/>
                </a:lnTo>
                <a:lnTo>
                  <a:pt x="139" y="20"/>
                </a:lnTo>
                <a:lnTo>
                  <a:pt x="131" y="16"/>
                </a:lnTo>
                <a:lnTo>
                  <a:pt x="123" y="13"/>
                </a:lnTo>
                <a:lnTo>
                  <a:pt x="114" y="11"/>
                </a:lnTo>
                <a:lnTo>
                  <a:pt x="105" y="11"/>
                </a:lnTo>
                <a:lnTo>
                  <a:pt x="105"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32"/>
          <p:cNvSpPr>
            <a:spLocks noEditPoints="1"/>
          </p:cNvSpPr>
          <p:nvPr/>
        </p:nvSpPr>
        <p:spPr bwMode="auto">
          <a:xfrm>
            <a:off x="2845829" y="1003047"/>
            <a:ext cx="333547" cy="326356"/>
          </a:xfrm>
          <a:custGeom>
            <a:avLst/>
            <a:gdLst/>
            <a:ahLst/>
            <a:cxnLst>
              <a:cxn ang="0">
                <a:pos x="108" y="215"/>
              </a:cxn>
              <a:cxn ang="0">
                <a:pos x="104" y="214"/>
              </a:cxn>
              <a:cxn ang="0">
                <a:pos x="96" y="210"/>
              </a:cxn>
              <a:cxn ang="0">
                <a:pos x="93" y="200"/>
              </a:cxn>
              <a:cxn ang="0">
                <a:pos x="15" y="122"/>
              </a:cxn>
              <a:cxn ang="0">
                <a:pos x="9" y="122"/>
              </a:cxn>
              <a:cxn ang="0">
                <a:pos x="3" y="115"/>
              </a:cxn>
              <a:cxn ang="0">
                <a:pos x="1" y="111"/>
              </a:cxn>
              <a:cxn ang="0">
                <a:pos x="1" y="102"/>
              </a:cxn>
              <a:cxn ang="0">
                <a:pos x="8" y="95"/>
              </a:cxn>
              <a:cxn ang="0">
                <a:pos x="193" y="2"/>
              </a:cxn>
              <a:cxn ang="0">
                <a:pos x="200" y="0"/>
              </a:cxn>
              <a:cxn ang="0">
                <a:pos x="205" y="2"/>
              </a:cxn>
              <a:cxn ang="0">
                <a:pos x="210" y="5"/>
              </a:cxn>
              <a:cxn ang="0">
                <a:pos x="214" y="13"/>
              </a:cxn>
              <a:cxn ang="0">
                <a:pos x="213" y="22"/>
              </a:cxn>
              <a:cxn ang="0">
                <a:pos x="120" y="207"/>
              </a:cxn>
              <a:cxn ang="0">
                <a:pos x="115" y="213"/>
              </a:cxn>
              <a:cxn ang="0">
                <a:pos x="108" y="215"/>
              </a:cxn>
              <a:cxn ang="0">
                <a:pos x="200" y="11"/>
              </a:cxn>
              <a:cxn ang="0">
                <a:pos x="198" y="11"/>
              </a:cxn>
              <a:cxn ang="0">
                <a:pos x="13" y="104"/>
              </a:cxn>
              <a:cxn ang="0">
                <a:pos x="11" y="109"/>
              </a:cxn>
              <a:cxn ang="0">
                <a:pos x="12" y="111"/>
              </a:cxn>
              <a:cxn ang="0">
                <a:pos x="104" y="111"/>
              </a:cxn>
              <a:cxn ang="0">
                <a:pos x="104" y="200"/>
              </a:cxn>
              <a:cxn ang="0">
                <a:pos x="106" y="204"/>
              </a:cxn>
              <a:cxn ang="0">
                <a:pos x="108" y="204"/>
              </a:cxn>
              <a:cxn ang="0">
                <a:pos x="109" y="203"/>
              </a:cxn>
              <a:cxn ang="0">
                <a:pos x="204" y="17"/>
              </a:cxn>
              <a:cxn ang="0">
                <a:pos x="204" y="14"/>
              </a:cxn>
              <a:cxn ang="0">
                <a:pos x="202" y="13"/>
              </a:cxn>
              <a:cxn ang="0">
                <a:pos x="200" y="11"/>
              </a:cxn>
            </a:cxnLst>
            <a:rect l="0" t="0" r="r" b="b"/>
            <a:pathLst>
              <a:path w="214" h="215">
                <a:moveTo>
                  <a:pt x="108" y="215"/>
                </a:moveTo>
                <a:lnTo>
                  <a:pt x="108" y="215"/>
                </a:lnTo>
                <a:lnTo>
                  <a:pt x="104" y="214"/>
                </a:lnTo>
                <a:lnTo>
                  <a:pt x="104" y="214"/>
                </a:lnTo>
                <a:lnTo>
                  <a:pt x="100" y="213"/>
                </a:lnTo>
                <a:lnTo>
                  <a:pt x="96" y="210"/>
                </a:lnTo>
                <a:lnTo>
                  <a:pt x="93" y="204"/>
                </a:lnTo>
                <a:lnTo>
                  <a:pt x="93" y="200"/>
                </a:lnTo>
                <a:lnTo>
                  <a:pt x="93" y="122"/>
                </a:lnTo>
                <a:lnTo>
                  <a:pt x="15" y="122"/>
                </a:lnTo>
                <a:lnTo>
                  <a:pt x="15" y="122"/>
                </a:lnTo>
                <a:lnTo>
                  <a:pt x="9" y="122"/>
                </a:lnTo>
                <a:lnTo>
                  <a:pt x="5" y="119"/>
                </a:lnTo>
                <a:lnTo>
                  <a:pt x="3" y="115"/>
                </a:lnTo>
                <a:lnTo>
                  <a:pt x="1" y="111"/>
                </a:lnTo>
                <a:lnTo>
                  <a:pt x="1" y="111"/>
                </a:lnTo>
                <a:lnTo>
                  <a:pt x="0" y="106"/>
                </a:lnTo>
                <a:lnTo>
                  <a:pt x="1" y="102"/>
                </a:lnTo>
                <a:lnTo>
                  <a:pt x="4" y="98"/>
                </a:lnTo>
                <a:lnTo>
                  <a:pt x="8" y="95"/>
                </a:lnTo>
                <a:lnTo>
                  <a:pt x="193" y="2"/>
                </a:lnTo>
                <a:lnTo>
                  <a:pt x="193" y="2"/>
                </a:lnTo>
                <a:lnTo>
                  <a:pt x="196" y="0"/>
                </a:lnTo>
                <a:lnTo>
                  <a:pt x="200" y="0"/>
                </a:lnTo>
                <a:lnTo>
                  <a:pt x="200" y="0"/>
                </a:lnTo>
                <a:lnTo>
                  <a:pt x="205" y="2"/>
                </a:lnTo>
                <a:lnTo>
                  <a:pt x="210" y="5"/>
                </a:lnTo>
                <a:lnTo>
                  <a:pt x="210" y="5"/>
                </a:lnTo>
                <a:lnTo>
                  <a:pt x="213" y="9"/>
                </a:lnTo>
                <a:lnTo>
                  <a:pt x="214" y="13"/>
                </a:lnTo>
                <a:lnTo>
                  <a:pt x="214" y="18"/>
                </a:lnTo>
                <a:lnTo>
                  <a:pt x="213" y="22"/>
                </a:lnTo>
                <a:lnTo>
                  <a:pt x="120" y="207"/>
                </a:lnTo>
                <a:lnTo>
                  <a:pt x="120" y="207"/>
                </a:lnTo>
                <a:lnTo>
                  <a:pt x="119" y="210"/>
                </a:lnTo>
                <a:lnTo>
                  <a:pt x="115" y="213"/>
                </a:lnTo>
                <a:lnTo>
                  <a:pt x="112" y="214"/>
                </a:lnTo>
                <a:lnTo>
                  <a:pt x="108" y="215"/>
                </a:lnTo>
                <a:lnTo>
                  <a:pt x="108" y="215"/>
                </a:lnTo>
                <a:close/>
                <a:moveTo>
                  <a:pt x="200" y="11"/>
                </a:moveTo>
                <a:lnTo>
                  <a:pt x="200" y="11"/>
                </a:lnTo>
                <a:lnTo>
                  <a:pt x="198" y="11"/>
                </a:lnTo>
                <a:lnTo>
                  <a:pt x="13" y="104"/>
                </a:lnTo>
                <a:lnTo>
                  <a:pt x="13" y="104"/>
                </a:lnTo>
                <a:lnTo>
                  <a:pt x="12" y="106"/>
                </a:lnTo>
                <a:lnTo>
                  <a:pt x="11" y="109"/>
                </a:lnTo>
                <a:lnTo>
                  <a:pt x="11" y="109"/>
                </a:lnTo>
                <a:lnTo>
                  <a:pt x="12" y="111"/>
                </a:lnTo>
                <a:lnTo>
                  <a:pt x="15" y="111"/>
                </a:lnTo>
                <a:lnTo>
                  <a:pt x="104" y="111"/>
                </a:lnTo>
                <a:lnTo>
                  <a:pt x="104" y="200"/>
                </a:lnTo>
                <a:lnTo>
                  <a:pt x="104" y="200"/>
                </a:lnTo>
                <a:lnTo>
                  <a:pt x="104" y="203"/>
                </a:lnTo>
                <a:lnTo>
                  <a:pt x="106" y="204"/>
                </a:lnTo>
                <a:lnTo>
                  <a:pt x="106" y="204"/>
                </a:lnTo>
                <a:lnTo>
                  <a:pt x="108" y="204"/>
                </a:lnTo>
                <a:lnTo>
                  <a:pt x="108" y="204"/>
                </a:lnTo>
                <a:lnTo>
                  <a:pt x="109" y="203"/>
                </a:lnTo>
                <a:lnTo>
                  <a:pt x="111" y="202"/>
                </a:lnTo>
                <a:lnTo>
                  <a:pt x="204" y="17"/>
                </a:lnTo>
                <a:lnTo>
                  <a:pt x="204" y="17"/>
                </a:lnTo>
                <a:lnTo>
                  <a:pt x="204" y="14"/>
                </a:lnTo>
                <a:lnTo>
                  <a:pt x="202" y="13"/>
                </a:lnTo>
                <a:lnTo>
                  <a:pt x="202" y="13"/>
                </a:lnTo>
                <a:lnTo>
                  <a:pt x="200" y="11"/>
                </a:lnTo>
                <a:lnTo>
                  <a:pt x="200"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33"/>
          <p:cNvSpPr>
            <a:spLocks noEditPoints="1"/>
          </p:cNvSpPr>
          <p:nvPr/>
        </p:nvSpPr>
        <p:spPr bwMode="auto">
          <a:xfrm>
            <a:off x="5274602" y="952484"/>
            <a:ext cx="375825" cy="386109"/>
          </a:xfrm>
          <a:custGeom>
            <a:avLst/>
            <a:gdLst/>
            <a:ahLst/>
            <a:cxnLst>
              <a:cxn ang="0">
                <a:pos x="57" y="251"/>
              </a:cxn>
              <a:cxn ang="0">
                <a:pos x="50" y="250"/>
              </a:cxn>
              <a:cxn ang="0">
                <a:pos x="43" y="242"/>
              </a:cxn>
              <a:cxn ang="0">
                <a:pos x="42" y="236"/>
              </a:cxn>
              <a:cxn ang="0">
                <a:pos x="46" y="226"/>
              </a:cxn>
              <a:cxn ang="0">
                <a:pos x="57" y="222"/>
              </a:cxn>
              <a:cxn ang="0">
                <a:pos x="97" y="119"/>
              </a:cxn>
              <a:cxn ang="0">
                <a:pos x="8" y="30"/>
              </a:cxn>
              <a:cxn ang="0">
                <a:pos x="0" y="18"/>
              </a:cxn>
              <a:cxn ang="0">
                <a:pos x="0" y="15"/>
              </a:cxn>
              <a:cxn ang="0">
                <a:pos x="5" y="4"/>
              </a:cxn>
              <a:cxn ang="0">
                <a:pos x="19" y="0"/>
              </a:cxn>
              <a:cxn ang="0">
                <a:pos x="223" y="0"/>
              </a:cxn>
              <a:cxn ang="0">
                <a:pos x="236" y="4"/>
              </a:cxn>
              <a:cxn ang="0">
                <a:pos x="242" y="15"/>
              </a:cxn>
              <a:cxn ang="0">
                <a:pos x="242" y="18"/>
              </a:cxn>
              <a:cxn ang="0">
                <a:pos x="233" y="30"/>
              </a:cxn>
              <a:cxn ang="0">
                <a:pos x="144" y="222"/>
              </a:cxn>
              <a:cxn ang="0">
                <a:pos x="185" y="222"/>
              </a:cxn>
              <a:cxn ang="0">
                <a:pos x="196" y="226"/>
              </a:cxn>
              <a:cxn ang="0">
                <a:pos x="200" y="236"/>
              </a:cxn>
              <a:cxn ang="0">
                <a:pos x="198" y="242"/>
              </a:cxn>
              <a:cxn ang="0">
                <a:pos x="190" y="250"/>
              </a:cxn>
              <a:cxn ang="0">
                <a:pos x="185" y="251"/>
              </a:cxn>
              <a:cxn ang="0">
                <a:pos x="57" y="232"/>
              </a:cxn>
              <a:cxn ang="0">
                <a:pos x="52" y="236"/>
              </a:cxn>
              <a:cxn ang="0">
                <a:pos x="54" y="239"/>
              </a:cxn>
              <a:cxn ang="0">
                <a:pos x="185" y="240"/>
              </a:cxn>
              <a:cxn ang="0">
                <a:pos x="188" y="239"/>
              </a:cxn>
              <a:cxn ang="0">
                <a:pos x="189" y="236"/>
              </a:cxn>
              <a:cxn ang="0">
                <a:pos x="185" y="232"/>
              </a:cxn>
              <a:cxn ang="0">
                <a:pos x="133" y="115"/>
              </a:cxn>
              <a:cxn ang="0">
                <a:pos x="227" y="22"/>
              </a:cxn>
              <a:cxn ang="0">
                <a:pos x="231" y="15"/>
              </a:cxn>
              <a:cxn ang="0">
                <a:pos x="229" y="14"/>
              </a:cxn>
              <a:cxn ang="0">
                <a:pos x="223" y="11"/>
              </a:cxn>
              <a:cxn ang="0">
                <a:pos x="19" y="11"/>
              </a:cxn>
              <a:cxn ang="0">
                <a:pos x="11" y="14"/>
              </a:cxn>
              <a:cxn ang="0">
                <a:pos x="11" y="15"/>
              </a:cxn>
              <a:cxn ang="0">
                <a:pos x="15" y="22"/>
              </a:cxn>
              <a:cxn ang="0">
                <a:pos x="108" y="232"/>
              </a:cxn>
            </a:cxnLst>
            <a:rect l="0" t="0" r="r" b="b"/>
            <a:pathLst>
              <a:path w="242" h="251">
                <a:moveTo>
                  <a:pt x="185" y="251"/>
                </a:moveTo>
                <a:lnTo>
                  <a:pt x="57" y="251"/>
                </a:lnTo>
                <a:lnTo>
                  <a:pt x="57" y="251"/>
                </a:lnTo>
                <a:lnTo>
                  <a:pt x="50" y="250"/>
                </a:lnTo>
                <a:lnTo>
                  <a:pt x="46" y="247"/>
                </a:lnTo>
                <a:lnTo>
                  <a:pt x="43" y="242"/>
                </a:lnTo>
                <a:lnTo>
                  <a:pt x="42" y="236"/>
                </a:lnTo>
                <a:lnTo>
                  <a:pt x="42" y="236"/>
                </a:lnTo>
                <a:lnTo>
                  <a:pt x="43" y="231"/>
                </a:lnTo>
                <a:lnTo>
                  <a:pt x="46" y="226"/>
                </a:lnTo>
                <a:lnTo>
                  <a:pt x="50" y="223"/>
                </a:lnTo>
                <a:lnTo>
                  <a:pt x="57" y="222"/>
                </a:lnTo>
                <a:lnTo>
                  <a:pt x="97" y="222"/>
                </a:lnTo>
                <a:lnTo>
                  <a:pt x="97" y="119"/>
                </a:lnTo>
                <a:lnTo>
                  <a:pt x="8" y="30"/>
                </a:lnTo>
                <a:lnTo>
                  <a:pt x="8" y="30"/>
                </a:lnTo>
                <a:lnTo>
                  <a:pt x="1" y="22"/>
                </a:lnTo>
                <a:lnTo>
                  <a:pt x="0" y="18"/>
                </a:lnTo>
                <a:lnTo>
                  <a:pt x="0" y="15"/>
                </a:lnTo>
                <a:lnTo>
                  <a:pt x="0" y="15"/>
                </a:lnTo>
                <a:lnTo>
                  <a:pt x="1" y="8"/>
                </a:lnTo>
                <a:lnTo>
                  <a:pt x="5" y="4"/>
                </a:lnTo>
                <a:lnTo>
                  <a:pt x="11" y="1"/>
                </a:lnTo>
                <a:lnTo>
                  <a:pt x="19" y="0"/>
                </a:lnTo>
                <a:lnTo>
                  <a:pt x="223" y="0"/>
                </a:lnTo>
                <a:lnTo>
                  <a:pt x="223" y="0"/>
                </a:lnTo>
                <a:lnTo>
                  <a:pt x="231" y="1"/>
                </a:lnTo>
                <a:lnTo>
                  <a:pt x="236" y="4"/>
                </a:lnTo>
                <a:lnTo>
                  <a:pt x="240" y="8"/>
                </a:lnTo>
                <a:lnTo>
                  <a:pt x="242" y="15"/>
                </a:lnTo>
                <a:lnTo>
                  <a:pt x="242" y="15"/>
                </a:lnTo>
                <a:lnTo>
                  <a:pt x="242" y="18"/>
                </a:lnTo>
                <a:lnTo>
                  <a:pt x="240" y="22"/>
                </a:lnTo>
                <a:lnTo>
                  <a:pt x="233" y="30"/>
                </a:lnTo>
                <a:lnTo>
                  <a:pt x="144" y="119"/>
                </a:lnTo>
                <a:lnTo>
                  <a:pt x="144" y="222"/>
                </a:lnTo>
                <a:lnTo>
                  <a:pt x="185" y="222"/>
                </a:lnTo>
                <a:lnTo>
                  <a:pt x="185" y="222"/>
                </a:lnTo>
                <a:lnTo>
                  <a:pt x="190" y="223"/>
                </a:lnTo>
                <a:lnTo>
                  <a:pt x="196" y="226"/>
                </a:lnTo>
                <a:lnTo>
                  <a:pt x="198" y="231"/>
                </a:lnTo>
                <a:lnTo>
                  <a:pt x="200" y="236"/>
                </a:lnTo>
                <a:lnTo>
                  <a:pt x="200" y="236"/>
                </a:lnTo>
                <a:lnTo>
                  <a:pt x="198" y="242"/>
                </a:lnTo>
                <a:lnTo>
                  <a:pt x="196" y="247"/>
                </a:lnTo>
                <a:lnTo>
                  <a:pt x="190" y="250"/>
                </a:lnTo>
                <a:lnTo>
                  <a:pt x="185" y="251"/>
                </a:lnTo>
                <a:lnTo>
                  <a:pt x="185" y="251"/>
                </a:lnTo>
                <a:close/>
                <a:moveTo>
                  <a:pt x="57" y="232"/>
                </a:moveTo>
                <a:lnTo>
                  <a:pt x="57" y="232"/>
                </a:lnTo>
                <a:lnTo>
                  <a:pt x="54" y="234"/>
                </a:lnTo>
                <a:lnTo>
                  <a:pt x="52" y="236"/>
                </a:lnTo>
                <a:lnTo>
                  <a:pt x="52" y="236"/>
                </a:lnTo>
                <a:lnTo>
                  <a:pt x="54" y="239"/>
                </a:lnTo>
                <a:lnTo>
                  <a:pt x="57" y="240"/>
                </a:lnTo>
                <a:lnTo>
                  <a:pt x="185" y="240"/>
                </a:lnTo>
                <a:lnTo>
                  <a:pt x="185" y="240"/>
                </a:lnTo>
                <a:lnTo>
                  <a:pt x="188" y="239"/>
                </a:lnTo>
                <a:lnTo>
                  <a:pt x="189" y="236"/>
                </a:lnTo>
                <a:lnTo>
                  <a:pt x="189" y="236"/>
                </a:lnTo>
                <a:lnTo>
                  <a:pt x="188" y="234"/>
                </a:lnTo>
                <a:lnTo>
                  <a:pt x="185" y="232"/>
                </a:lnTo>
                <a:lnTo>
                  <a:pt x="133" y="232"/>
                </a:lnTo>
                <a:lnTo>
                  <a:pt x="133" y="115"/>
                </a:lnTo>
                <a:lnTo>
                  <a:pt x="227" y="22"/>
                </a:lnTo>
                <a:lnTo>
                  <a:pt x="227" y="22"/>
                </a:lnTo>
                <a:lnTo>
                  <a:pt x="231" y="16"/>
                </a:lnTo>
                <a:lnTo>
                  <a:pt x="231" y="15"/>
                </a:lnTo>
                <a:lnTo>
                  <a:pt x="231" y="15"/>
                </a:lnTo>
                <a:lnTo>
                  <a:pt x="229" y="14"/>
                </a:lnTo>
                <a:lnTo>
                  <a:pt x="228" y="12"/>
                </a:lnTo>
                <a:lnTo>
                  <a:pt x="223" y="11"/>
                </a:lnTo>
                <a:lnTo>
                  <a:pt x="19" y="11"/>
                </a:lnTo>
                <a:lnTo>
                  <a:pt x="19" y="11"/>
                </a:lnTo>
                <a:lnTo>
                  <a:pt x="13" y="12"/>
                </a:lnTo>
                <a:lnTo>
                  <a:pt x="11" y="14"/>
                </a:lnTo>
                <a:lnTo>
                  <a:pt x="11" y="15"/>
                </a:lnTo>
                <a:lnTo>
                  <a:pt x="11" y="15"/>
                </a:lnTo>
                <a:lnTo>
                  <a:pt x="11" y="16"/>
                </a:lnTo>
                <a:lnTo>
                  <a:pt x="15" y="22"/>
                </a:lnTo>
                <a:lnTo>
                  <a:pt x="108" y="115"/>
                </a:lnTo>
                <a:lnTo>
                  <a:pt x="108" y="232"/>
                </a:lnTo>
                <a:lnTo>
                  <a:pt x="57" y="23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 name="Freeform 34"/>
          <p:cNvSpPr>
            <a:spLocks noEditPoints="1"/>
          </p:cNvSpPr>
          <p:nvPr/>
        </p:nvSpPr>
        <p:spPr bwMode="auto">
          <a:xfrm>
            <a:off x="6063836" y="966275"/>
            <a:ext cx="394616" cy="335549"/>
          </a:xfrm>
          <a:custGeom>
            <a:avLst/>
            <a:gdLst/>
            <a:ahLst/>
            <a:cxnLst>
              <a:cxn ang="0">
                <a:pos x="126" y="217"/>
              </a:cxn>
              <a:cxn ang="0">
                <a:pos x="116" y="213"/>
              </a:cxn>
              <a:cxn ang="0">
                <a:pos x="33" y="132"/>
              </a:cxn>
              <a:cxn ang="0">
                <a:pos x="16" y="113"/>
              </a:cxn>
              <a:cxn ang="0">
                <a:pos x="6" y="93"/>
              </a:cxn>
              <a:cxn ang="0">
                <a:pos x="0" y="68"/>
              </a:cxn>
              <a:cxn ang="0">
                <a:pos x="1" y="54"/>
              </a:cxn>
              <a:cxn ang="0">
                <a:pos x="11" y="28"/>
              </a:cxn>
              <a:cxn ang="0">
                <a:pos x="30" y="10"/>
              </a:cxn>
              <a:cxn ang="0">
                <a:pos x="54" y="1"/>
              </a:cxn>
              <a:cxn ang="0">
                <a:pos x="70" y="0"/>
              </a:cxn>
              <a:cxn ang="0">
                <a:pos x="87" y="2"/>
              </a:cxn>
              <a:cxn ang="0">
                <a:pos x="101" y="9"/>
              </a:cxn>
              <a:cxn ang="0">
                <a:pos x="126" y="27"/>
              </a:cxn>
              <a:cxn ang="0">
                <a:pos x="137" y="18"/>
              </a:cxn>
              <a:cxn ang="0">
                <a:pos x="158" y="6"/>
              </a:cxn>
              <a:cxn ang="0">
                <a:pos x="174" y="1"/>
              </a:cxn>
              <a:cxn ang="0">
                <a:pos x="182" y="0"/>
              </a:cxn>
              <a:cxn ang="0">
                <a:pos x="211" y="5"/>
              </a:cxn>
              <a:cxn ang="0">
                <a:pos x="232" y="18"/>
              </a:cxn>
              <a:cxn ang="0">
                <a:pos x="247" y="40"/>
              </a:cxn>
              <a:cxn ang="0">
                <a:pos x="251" y="68"/>
              </a:cxn>
              <a:cxn ang="0">
                <a:pos x="250" y="79"/>
              </a:cxn>
              <a:cxn ang="0">
                <a:pos x="243" y="99"/>
              </a:cxn>
              <a:cxn ang="0">
                <a:pos x="227" y="124"/>
              </a:cxn>
              <a:cxn ang="0">
                <a:pos x="135" y="213"/>
              </a:cxn>
              <a:cxn ang="0">
                <a:pos x="131" y="216"/>
              </a:cxn>
              <a:cxn ang="0">
                <a:pos x="126" y="217"/>
              </a:cxn>
              <a:cxn ang="0">
                <a:pos x="70" y="10"/>
              </a:cxn>
              <a:cxn ang="0">
                <a:pos x="45" y="14"/>
              </a:cxn>
              <a:cxn ang="0">
                <a:pos x="27" y="27"/>
              </a:cxn>
              <a:cxn ang="0">
                <a:pos x="15" y="44"/>
              </a:cxn>
              <a:cxn ang="0">
                <a:pos x="11" y="68"/>
              </a:cxn>
              <a:cxn ang="0">
                <a:pos x="12" y="79"/>
              </a:cxn>
              <a:cxn ang="0">
                <a:pos x="20" y="99"/>
              </a:cxn>
              <a:cxn ang="0">
                <a:pos x="35" y="120"/>
              </a:cxn>
              <a:cxn ang="0">
                <a:pos x="124" y="205"/>
              </a:cxn>
              <a:cxn ang="0">
                <a:pos x="126" y="206"/>
              </a:cxn>
              <a:cxn ang="0">
                <a:pos x="128" y="205"/>
              </a:cxn>
              <a:cxn ang="0">
                <a:pos x="212" y="125"/>
              </a:cxn>
              <a:cxn ang="0">
                <a:pos x="228" y="104"/>
              </a:cxn>
              <a:cxn ang="0">
                <a:pos x="238" y="87"/>
              </a:cxn>
              <a:cxn ang="0">
                <a:pos x="240" y="68"/>
              </a:cxn>
              <a:cxn ang="0">
                <a:pos x="239" y="55"/>
              </a:cxn>
              <a:cxn ang="0">
                <a:pos x="232" y="35"/>
              </a:cxn>
              <a:cxn ang="0">
                <a:pos x="218" y="20"/>
              </a:cxn>
              <a:cxn ang="0">
                <a:pos x="196" y="12"/>
              </a:cxn>
              <a:cxn ang="0">
                <a:pos x="182" y="10"/>
              </a:cxn>
              <a:cxn ang="0">
                <a:pos x="166" y="14"/>
              </a:cxn>
              <a:cxn ang="0">
                <a:pos x="151" y="21"/>
              </a:cxn>
              <a:cxn ang="0">
                <a:pos x="130" y="39"/>
              </a:cxn>
              <a:cxn ang="0">
                <a:pos x="122" y="39"/>
              </a:cxn>
              <a:cxn ang="0">
                <a:pos x="112" y="29"/>
              </a:cxn>
              <a:cxn ang="0">
                <a:pos x="93" y="17"/>
              </a:cxn>
              <a:cxn ang="0">
                <a:pos x="78" y="12"/>
              </a:cxn>
              <a:cxn ang="0">
                <a:pos x="70" y="10"/>
              </a:cxn>
            </a:cxnLst>
            <a:rect l="0" t="0" r="r" b="b"/>
            <a:pathLst>
              <a:path w="251" h="217">
                <a:moveTo>
                  <a:pt x="126" y="217"/>
                </a:moveTo>
                <a:lnTo>
                  <a:pt x="126" y="217"/>
                </a:lnTo>
                <a:lnTo>
                  <a:pt x="120" y="216"/>
                </a:lnTo>
                <a:lnTo>
                  <a:pt x="116" y="213"/>
                </a:lnTo>
                <a:lnTo>
                  <a:pt x="33" y="132"/>
                </a:lnTo>
                <a:lnTo>
                  <a:pt x="33" y="132"/>
                </a:lnTo>
                <a:lnTo>
                  <a:pt x="27" y="126"/>
                </a:lnTo>
                <a:lnTo>
                  <a:pt x="16" y="113"/>
                </a:lnTo>
                <a:lnTo>
                  <a:pt x="11" y="104"/>
                </a:lnTo>
                <a:lnTo>
                  <a:pt x="6" y="93"/>
                </a:lnTo>
                <a:lnTo>
                  <a:pt x="1" y="81"/>
                </a:lnTo>
                <a:lnTo>
                  <a:pt x="0" y="68"/>
                </a:lnTo>
                <a:lnTo>
                  <a:pt x="0" y="68"/>
                </a:lnTo>
                <a:lnTo>
                  <a:pt x="1" y="54"/>
                </a:lnTo>
                <a:lnTo>
                  <a:pt x="6" y="40"/>
                </a:lnTo>
                <a:lnTo>
                  <a:pt x="11" y="28"/>
                </a:lnTo>
                <a:lnTo>
                  <a:pt x="19" y="18"/>
                </a:lnTo>
                <a:lnTo>
                  <a:pt x="30" y="10"/>
                </a:lnTo>
                <a:lnTo>
                  <a:pt x="41" y="5"/>
                </a:lnTo>
                <a:lnTo>
                  <a:pt x="54" y="1"/>
                </a:lnTo>
                <a:lnTo>
                  <a:pt x="70" y="0"/>
                </a:lnTo>
                <a:lnTo>
                  <a:pt x="70" y="0"/>
                </a:lnTo>
                <a:lnTo>
                  <a:pt x="78" y="1"/>
                </a:lnTo>
                <a:lnTo>
                  <a:pt x="87" y="2"/>
                </a:lnTo>
                <a:lnTo>
                  <a:pt x="95" y="6"/>
                </a:lnTo>
                <a:lnTo>
                  <a:pt x="101" y="9"/>
                </a:lnTo>
                <a:lnTo>
                  <a:pt x="115" y="18"/>
                </a:lnTo>
                <a:lnTo>
                  <a:pt x="126" y="27"/>
                </a:lnTo>
                <a:lnTo>
                  <a:pt x="126" y="27"/>
                </a:lnTo>
                <a:lnTo>
                  <a:pt x="137" y="18"/>
                </a:lnTo>
                <a:lnTo>
                  <a:pt x="150" y="9"/>
                </a:lnTo>
                <a:lnTo>
                  <a:pt x="158" y="6"/>
                </a:lnTo>
                <a:lnTo>
                  <a:pt x="165" y="2"/>
                </a:lnTo>
                <a:lnTo>
                  <a:pt x="174" y="1"/>
                </a:lnTo>
                <a:lnTo>
                  <a:pt x="182" y="0"/>
                </a:lnTo>
                <a:lnTo>
                  <a:pt x="182" y="0"/>
                </a:lnTo>
                <a:lnTo>
                  <a:pt x="197" y="1"/>
                </a:lnTo>
                <a:lnTo>
                  <a:pt x="211" y="5"/>
                </a:lnTo>
                <a:lnTo>
                  <a:pt x="223" y="10"/>
                </a:lnTo>
                <a:lnTo>
                  <a:pt x="232" y="18"/>
                </a:lnTo>
                <a:lnTo>
                  <a:pt x="240" y="28"/>
                </a:lnTo>
                <a:lnTo>
                  <a:pt x="247" y="40"/>
                </a:lnTo>
                <a:lnTo>
                  <a:pt x="250" y="54"/>
                </a:lnTo>
                <a:lnTo>
                  <a:pt x="251" y="68"/>
                </a:lnTo>
                <a:lnTo>
                  <a:pt x="251" y="68"/>
                </a:lnTo>
                <a:lnTo>
                  <a:pt x="250" y="79"/>
                </a:lnTo>
                <a:lnTo>
                  <a:pt x="247" y="90"/>
                </a:lnTo>
                <a:lnTo>
                  <a:pt x="243" y="99"/>
                </a:lnTo>
                <a:lnTo>
                  <a:pt x="238" y="109"/>
                </a:lnTo>
                <a:lnTo>
                  <a:pt x="227" y="124"/>
                </a:lnTo>
                <a:lnTo>
                  <a:pt x="219" y="132"/>
                </a:lnTo>
                <a:lnTo>
                  <a:pt x="135" y="213"/>
                </a:lnTo>
                <a:lnTo>
                  <a:pt x="135" y="213"/>
                </a:lnTo>
                <a:lnTo>
                  <a:pt x="131" y="216"/>
                </a:lnTo>
                <a:lnTo>
                  <a:pt x="126" y="217"/>
                </a:lnTo>
                <a:lnTo>
                  <a:pt x="126" y="217"/>
                </a:lnTo>
                <a:close/>
                <a:moveTo>
                  <a:pt x="70" y="10"/>
                </a:moveTo>
                <a:lnTo>
                  <a:pt x="70" y="10"/>
                </a:lnTo>
                <a:lnTo>
                  <a:pt x="57" y="12"/>
                </a:lnTo>
                <a:lnTo>
                  <a:pt x="45" y="14"/>
                </a:lnTo>
                <a:lnTo>
                  <a:pt x="35" y="20"/>
                </a:lnTo>
                <a:lnTo>
                  <a:pt x="27" y="27"/>
                </a:lnTo>
                <a:lnTo>
                  <a:pt x="20" y="35"/>
                </a:lnTo>
                <a:lnTo>
                  <a:pt x="15" y="44"/>
                </a:lnTo>
                <a:lnTo>
                  <a:pt x="12" y="55"/>
                </a:lnTo>
                <a:lnTo>
                  <a:pt x="11" y="68"/>
                </a:lnTo>
                <a:lnTo>
                  <a:pt x="11" y="68"/>
                </a:lnTo>
                <a:lnTo>
                  <a:pt x="12" y="79"/>
                </a:lnTo>
                <a:lnTo>
                  <a:pt x="16" y="90"/>
                </a:lnTo>
                <a:lnTo>
                  <a:pt x="20" y="99"/>
                </a:lnTo>
                <a:lnTo>
                  <a:pt x="26" y="108"/>
                </a:lnTo>
                <a:lnTo>
                  <a:pt x="35" y="120"/>
                </a:lnTo>
                <a:lnTo>
                  <a:pt x="41" y="124"/>
                </a:lnTo>
                <a:lnTo>
                  <a:pt x="124" y="205"/>
                </a:lnTo>
                <a:lnTo>
                  <a:pt x="124" y="205"/>
                </a:lnTo>
                <a:lnTo>
                  <a:pt x="126" y="206"/>
                </a:lnTo>
                <a:lnTo>
                  <a:pt x="126" y="206"/>
                </a:lnTo>
                <a:lnTo>
                  <a:pt x="128" y="205"/>
                </a:lnTo>
                <a:lnTo>
                  <a:pt x="212" y="125"/>
                </a:lnTo>
                <a:lnTo>
                  <a:pt x="212" y="125"/>
                </a:lnTo>
                <a:lnTo>
                  <a:pt x="219" y="117"/>
                </a:lnTo>
                <a:lnTo>
                  <a:pt x="228" y="104"/>
                </a:lnTo>
                <a:lnTo>
                  <a:pt x="234" y="95"/>
                </a:lnTo>
                <a:lnTo>
                  <a:pt x="238" y="87"/>
                </a:lnTo>
                <a:lnTo>
                  <a:pt x="239" y="78"/>
                </a:lnTo>
                <a:lnTo>
                  <a:pt x="240" y="68"/>
                </a:lnTo>
                <a:lnTo>
                  <a:pt x="240" y="68"/>
                </a:lnTo>
                <a:lnTo>
                  <a:pt x="239" y="55"/>
                </a:lnTo>
                <a:lnTo>
                  <a:pt x="236" y="44"/>
                </a:lnTo>
                <a:lnTo>
                  <a:pt x="232" y="35"/>
                </a:lnTo>
                <a:lnTo>
                  <a:pt x="226" y="27"/>
                </a:lnTo>
                <a:lnTo>
                  <a:pt x="218" y="20"/>
                </a:lnTo>
                <a:lnTo>
                  <a:pt x="207" y="14"/>
                </a:lnTo>
                <a:lnTo>
                  <a:pt x="196" y="12"/>
                </a:lnTo>
                <a:lnTo>
                  <a:pt x="182" y="10"/>
                </a:lnTo>
                <a:lnTo>
                  <a:pt x="182" y="10"/>
                </a:lnTo>
                <a:lnTo>
                  <a:pt x="174" y="12"/>
                </a:lnTo>
                <a:lnTo>
                  <a:pt x="166" y="14"/>
                </a:lnTo>
                <a:lnTo>
                  <a:pt x="159" y="17"/>
                </a:lnTo>
                <a:lnTo>
                  <a:pt x="151" y="21"/>
                </a:lnTo>
                <a:lnTo>
                  <a:pt x="139" y="29"/>
                </a:lnTo>
                <a:lnTo>
                  <a:pt x="130" y="39"/>
                </a:lnTo>
                <a:lnTo>
                  <a:pt x="126" y="41"/>
                </a:lnTo>
                <a:lnTo>
                  <a:pt x="122" y="39"/>
                </a:lnTo>
                <a:lnTo>
                  <a:pt x="122" y="39"/>
                </a:lnTo>
                <a:lnTo>
                  <a:pt x="112" y="29"/>
                </a:lnTo>
                <a:lnTo>
                  <a:pt x="100" y="21"/>
                </a:lnTo>
                <a:lnTo>
                  <a:pt x="93" y="17"/>
                </a:lnTo>
                <a:lnTo>
                  <a:pt x="85" y="14"/>
                </a:lnTo>
                <a:lnTo>
                  <a:pt x="78" y="12"/>
                </a:lnTo>
                <a:lnTo>
                  <a:pt x="70" y="10"/>
                </a:lnTo>
                <a:lnTo>
                  <a:pt x="70" y="1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35"/>
          <p:cNvSpPr>
            <a:spLocks noEditPoints="1"/>
          </p:cNvSpPr>
          <p:nvPr/>
        </p:nvSpPr>
        <p:spPr bwMode="auto">
          <a:xfrm>
            <a:off x="10150939" y="4206842"/>
            <a:ext cx="342941" cy="257407"/>
          </a:xfrm>
          <a:custGeom>
            <a:avLst/>
            <a:gdLst/>
            <a:ahLst/>
            <a:cxnLst>
              <a:cxn ang="0">
                <a:pos x="85" y="170"/>
              </a:cxn>
              <a:cxn ang="0">
                <a:pos x="72" y="165"/>
              </a:cxn>
              <a:cxn ang="0">
                <a:pos x="4" y="98"/>
              </a:cxn>
              <a:cxn ang="0">
                <a:pos x="0" y="85"/>
              </a:cxn>
              <a:cxn ang="0">
                <a:pos x="1" y="78"/>
              </a:cxn>
              <a:cxn ang="0">
                <a:pos x="23" y="54"/>
              </a:cxn>
              <a:cxn ang="0">
                <a:pos x="28" y="50"/>
              </a:cxn>
              <a:cxn ang="0">
                <a:pos x="43" y="50"/>
              </a:cxn>
              <a:cxn ang="0">
                <a:pos x="85" y="89"/>
              </a:cxn>
              <a:cxn ang="0">
                <a:pos x="169" y="5"/>
              </a:cxn>
              <a:cxn ang="0">
                <a:pos x="181" y="0"/>
              </a:cxn>
              <a:cxn ang="0">
                <a:pos x="194" y="5"/>
              </a:cxn>
              <a:cxn ang="0">
                <a:pos x="213" y="24"/>
              </a:cxn>
              <a:cxn ang="0">
                <a:pos x="217" y="36"/>
              </a:cxn>
              <a:cxn ang="0">
                <a:pos x="216" y="43"/>
              </a:cxn>
              <a:cxn ang="0">
                <a:pos x="97" y="165"/>
              </a:cxn>
              <a:cxn ang="0">
                <a:pos x="92" y="169"/>
              </a:cxn>
              <a:cxn ang="0">
                <a:pos x="85" y="170"/>
              </a:cxn>
              <a:cxn ang="0">
                <a:pos x="37" y="59"/>
              </a:cxn>
              <a:cxn ang="0">
                <a:pos x="31" y="62"/>
              </a:cxn>
              <a:cxn ang="0">
                <a:pos x="12" y="80"/>
              </a:cxn>
              <a:cxn ang="0">
                <a:pos x="11" y="85"/>
              </a:cxn>
              <a:cxn ang="0">
                <a:pos x="11" y="88"/>
              </a:cxn>
              <a:cxn ang="0">
                <a:pos x="80" y="157"/>
              </a:cxn>
              <a:cxn ang="0">
                <a:pos x="81" y="159"/>
              </a:cxn>
              <a:cxn ang="0">
                <a:pos x="88" y="159"/>
              </a:cxn>
              <a:cxn ang="0">
                <a:pos x="205" y="42"/>
              </a:cxn>
              <a:cxn ang="0">
                <a:pos x="207" y="39"/>
              </a:cxn>
              <a:cxn ang="0">
                <a:pos x="207" y="36"/>
              </a:cxn>
              <a:cxn ang="0">
                <a:pos x="205" y="31"/>
              </a:cxn>
              <a:cxn ang="0">
                <a:pos x="186" y="13"/>
              </a:cxn>
              <a:cxn ang="0">
                <a:pos x="181" y="11"/>
              </a:cxn>
              <a:cxn ang="0">
                <a:pos x="176" y="13"/>
              </a:cxn>
              <a:cxn ang="0">
                <a:pos x="41" y="62"/>
              </a:cxn>
              <a:cxn ang="0">
                <a:pos x="39" y="59"/>
              </a:cxn>
              <a:cxn ang="0">
                <a:pos x="37" y="59"/>
              </a:cxn>
            </a:cxnLst>
            <a:rect l="0" t="0" r="r" b="b"/>
            <a:pathLst>
              <a:path w="217" h="170">
                <a:moveTo>
                  <a:pt x="85" y="170"/>
                </a:moveTo>
                <a:lnTo>
                  <a:pt x="85" y="170"/>
                </a:lnTo>
                <a:lnTo>
                  <a:pt x="77" y="169"/>
                </a:lnTo>
                <a:lnTo>
                  <a:pt x="72" y="165"/>
                </a:lnTo>
                <a:lnTo>
                  <a:pt x="4" y="98"/>
                </a:lnTo>
                <a:lnTo>
                  <a:pt x="4" y="98"/>
                </a:lnTo>
                <a:lnTo>
                  <a:pt x="1" y="92"/>
                </a:lnTo>
                <a:lnTo>
                  <a:pt x="0" y="85"/>
                </a:lnTo>
                <a:lnTo>
                  <a:pt x="0" y="85"/>
                </a:lnTo>
                <a:lnTo>
                  <a:pt x="1" y="78"/>
                </a:lnTo>
                <a:lnTo>
                  <a:pt x="4" y="71"/>
                </a:lnTo>
                <a:lnTo>
                  <a:pt x="23" y="54"/>
                </a:lnTo>
                <a:lnTo>
                  <a:pt x="23" y="54"/>
                </a:lnTo>
                <a:lnTo>
                  <a:pt x="28" y="50"/>
                </a:lnTo>
                <a:lnTo>
                  <a:pt x="37" y="48"/>
                </a:lnTo>
                <a:lnTo>
                  <a:pt x="43" y="50"/>
                </a:lnTo>
                <a:lnTo>
                  <a:pt x="49" y="54"/>
                </a:lnTo>
                <a:lnTo>
                  <a:pt x="85" y="89"/>
                </a:lnTo>
                <a:lnTo>
                  <a:pt x="169" y="5"/>
                </a:lnTo>
                <a:lnTo>
                  <a:pt x="169" y="5"/>
                </a:lnTo>
                <a:lnTo>
                  <a:pt x="174" y="1"/>
                </a:lnTo>
                <a:lnTo>
                  <a:pt x="181" y="0"/>
                </a:lnTo>
                <a:lnTo>
                  <a:pt x="189" y="1"/>
                </a:lnTo>
                <a:lnTo>
                  <a:pt x="194" y="5"/>
                </a:lnTo>
                <a:lnTo>
                  <a:pt x="213" y="24"/>
                </a:lnTo>
                <a:lnTo>
                  <a:pt x="213" y="24"/>
                </a:lnTo>
                <a:lnTo>
                  <a:pt x="216" y="30"/>
                </a:lnTo>
                <a:lnTo>
                  <a:pt x="217" y="36"/>
                </a:lnTo>
                <a:lnTo>
                  <a:pt x="217" y="36"/>
                </a:lnTo>
                <a:lnTo>
                  <a:pt x="216" y="43"/>
                </a:lnTo>
                <a:lnTo>
                  <a:pt x="213" y="50"/>
                </a:lnTo>
                <a:lnTo>
                  <a:pt x="97" y="165"/>
                </a:lnTo>
                <a:lnTo>
                  <a:pt x="97" y="165"/>
                </a:lnTo>
                <a:lnTo>
                  <a:pt x="92" y="169"/>
                </a:lnTo>
                <a:lnTo>
                  <a:pt x="85" y="170"/>
                </a:lnTo>
                <a:lnTo>
                  <a:pt x="85" y="170"/>
                </a:lnTo>
                <a:close/>
                <a:moveTo>
                  <a:pt x="37" y="59"/>
                </a:moveTo>
                <a:lnTo>
                  <a:pt x="37" y="59"/>
                </a:lnTo>
                <a:lnTo>
                  <a:pt x="32" y="59"/>
                </a:lnTo>
                <a:lnTo>
                  <a:pt x="31" y="62"/>
                </a:lnTo>
                <a:lnTo>
                  <a:pt x="12" y="80"/>
                </a:lnTo>
                <a:lnTo>
                  <a:pt x="12" y="80"/>
                </a:lnTo>
                <a:lnTo>
                  <a:pt x="11" y="82"/>
                </a:lnTo>
                <a:lnTo>
                  <a:pt x="11" y="85"/>
                </a:lnTo>
                <a:lnTo>
                  <a:pt x="11" y="85"/>
                </a:lnTo>
                <a:lnTo>
                  <a:pt x="11" y="88"/>
                </a:lnTo>
                <a:lnTo>
                  <a:pt x="12" y="90"/>
                </a:lnTo>
                <a:lnTo>
                  <a:pt x="80" y="157"/>
                </a:lnTo>
                <a:lnTo>
                  <a:pt x="80" y="157"/>
                </a:lnTo>
                <a:lnTo>
                  <a:pt x="81" y="159"/>
                </a:lnTo>
                <a:lnTo>
                  <a:pt x="85" y="159"/>
                </a:lnTo>
                <a:lnTo>
                  <a:pt x="88" y="159"/>
                </a:lnTo>
                <a:lnTo>
                  <a:pt x="89" y="157"/>
                </a:lnTo>
                <a:lnTo>
                  <a:pt x="205" y="42"/>
                </a:lnTo>
                <a:lnTo>
                  <a:pt x="205" y="42"/>
                </a:lnTo>
                <a:lnTo>
                  <a:pt x="207" y="39"/>
                </a:lnTo>
                <a:lnTo>
                  <a:pt x="207" y="36"/>
                </a:lnTo>
                <a:lnTo>
                  <a:pt x="207" y="36"/>
                </a:lnTo>
                <a:lnTo>
                  <a:pt x="207" y="34"/>
                </a:lnTo>
                <a:lnTo>
                  <a:pt x="205" y="31"/>
                </a:lnTo>
                <a:lnTo>
                  <a:pt x="186" y="13"/>
                </a:lnTo>
                <a:lnTo>
                  <a:pt x="186" y="13"/>
                </a:lnTo>
                <a:lnTo>
                  <a:pt x="185" y="12"/>
                </a:lnTo>
                <a:lnTo>
                  <a:pt x="181" y="11"/>
                </a:lnTo>
                <a:lnTo>
                  <a:pt x="178" y="12"/>
                </a:lnTo>
                <a:lnTo>
                  <a:pt x="176" y="13"/>
                </a:lnTo>
                <a:lnTo>
                  <a:pt x="85" y="105"/>
                </a:lnTo>
                <a:lnTo>
                  <a:pt x="41" y="62"/>
                </a:lnTo>
                <a:lnTo>
                  <a:pt x="41" y="62"/>
                </a:lnTo>
                <a:lnTo>
                  <a:pt x="39" y="59"/>
                </a:lnTo>
                <a:lnTo>
                  <a:pt x="37" y="59"/>
                </a:lnTo>
                <a:lnTo>
                  <a:pt x="37" y="5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 name="Freeform 36"/>
          <p:cNvSpPr>
            <a:spLocks noEditPoints="1"/>
          </p:cNvSpPr>
          <p:nvPr/>
        </p:nvSpPr>
        <p:spPr bwMode="auto">
          <a:xfrm>
            <a:off x="10169728" y="957082"/>
            <a:ext cx="310056" cy="367724"/>
          </a:xfrm>
          <a:custGeom>
            <a:avLst/>
            <a:gdLst/>
            <a:ahLst/>
            <a:cxnLst>
              <a:cxn ang="0">
                <a:pos x="21" y="240"/>
              </a:cxn>
              <a:cxn ang="0">
                <a:pos x="7" y="233"/>
              </a:cxn>
              <a:cxn ang="0">
                <a:pos x="0" y="219"/>
              </a:cxn>
              <a:cxn ang="0">
                <a:pos x="0" y="121"/>
              </a:cxn>
              <a:cxn ang="0">
                <a:pos x="12" y="105"/>
              </a:cxn>
              <a:cxn ang="0">
                <a:pos x="20" y="78"/>
              </a:cxn>
              <a:cxn ang="0">
                <a:pos x="23" y="62"/>
              </a:cxn>
              <a:cxn ang="0">
                <a:pos x="44" y="23"/>
              </a:cxn>
              <a:cxn ang="0">
                <a:pos x="84" y="1"/>
              </a:cxn>
              <a:cxn ang="0">
                <a:pos x="100" y="0"/>
              </a:cxn>
              <a:cxn ang="0">
                <a:pos x="129" y="5"/>
              </a:cxn>
              <a:cxn ang="0">
                <a:pos x="165" y="35"/>
              </a:cxn>
              <a:cxn ang="0">
                <a:pos x="177" y="70"/>
              </a:cxn>
              <a:cxn ang="0">
                <a:pos x="178" y="104"/>
              </a:cxn>
              <a:cxn ang="0">
                <a:pos x="193" y="111"/>
              </a:cxn>
              <a:cxn ang="0">
                <a:pos x="198" y="125"/>
              </a:cxn>
              <a:cxn ang="0">
                <a:pos x="198" y="223"/>
              </a:cxn>
              <a:cxn ang="0">
                <a:pos x="186" y="239"/>
              </a:cxn>
              <a:cxn ang="0">
                <a:pos x="178" y="240"/>
              </a:cxn>
              <a:cxn ang="0">
                <a:pos x="17" y="116"/>
              </a:cxn>
              <a:cxn ang="0">
                <a:pos x="11" y="125"/>
              </a:cxn>
              <a:cxn ang="0">
                <a:pos x="12" y="223"/>
              </a:cxn>
              <a:cxn ang="0">
                <a:pos x="21" y="229"/>
              </a:cxn>
              <a:cxn ang="0">
                <a:pos x="182" y="228"/>
              </a:cxn>
              <a:cxn ang="0">
                <a:pos x="188" y="219"/>
              </a:cxn>
              <a:cxn ang="0">
                <a:pos x="188" y="121"/>
              </a:cxn>
              <a:cxn ang="0">
                <a:pos x="178" y="115"/>
              </a:cxn>
              <a:cxn ang="0">
                <a:pos x="167" y="78"/>
              </a:cxn>
              <a:cxn ang="0">
                <a:pos x="155" y="40"/>
              </a:cxn>
              <a:cxn ang="0">
                <a:pos x="125" y="16"/>
              </a:cxn>
              <a:cxn ang="0">
                <a:pos x="100" y="11"/>
              </a:cxn>
              <a:cxn ang="0">
                <a:pos x="62" y="21"/>
              </a:cxn>
              <a:cxn ang="0">
                <a:pos x="36" y="52"/>
              </a:cxn>
              <a:cxn ang="0">
                <a:pos x="31" y="115"/>
              </a:cxn>
              <a:cxn ang="0">
                <a:pos x="53" y="115"/>
              </a:cxn>
              <a:cxn ang="0">
                <a:pos x="53" y="69"/>
              </a:cxn>
              <a:cxn ang="0">
                <a:pos x="66" y="44"/>
              </a:cxn>
              <a:cxn ang="0">
                <a:pos x="90" y="32"/>
              </a:cxn>
              <a:cxn ang="0">
                <a:pos x="109" y="32"/>
              </a:cxn>
              <a:cxn ang="0">
                <a:pos x="132" y="44"/>
              </a:cxn>
              <a:cxn ang="0">
                <a:pos x="146" y="69"/>
              </a:cxn>
              <a:cxn ang="0">
                <a:pos x="63" y="104"/>
              </a:cxn>
              <a:cxn ang="0">
                <a:pos x="136" y="78"/>
              </a:cxn>
              <a:cxn ang="0">
                <a:pos x="129" y="58"/>
              </a:cxn>
              <a:cxn ang="0">
                <a:pos x="113" y="44"/>
              </a:cxn>
              <a:cxn ang="0">
                <a:pos x="100" y="42"/>
              </a:cxn>
              <a:cxn ang="0">
                <a:pos x="80" y="48"/>
              </a:cxn>
              <a:cxn ang="0">
                <a:pos x="66" y="65"/>
              </a:cxn>
              <a:cxn ang="0">
                <a:pos x="63" y="104"/>
              </a:cxn>
            </a:cxnLst>
            <a:rect l="0" t="0" r="r" b="b"/>
            <a:pathLst>
              <a:path w="198" h="240">
                <a:moveTo>
                  <a:pt x="178" y="240"/>
                </a:moveTo>
                <a:lnTo>
                  <a:pt x="21" y="240"/>
                </a:lnTo>
                <a:lnTo>
                  <a:pt x="21" y="240"/>
                </a:lnTo>
                <a:lnTo>
                  <a:pt x="16" y="240"/>
                </a:lnTo>
                <a:lnTo>
                  <a:pt x="13" y="239"/>
                </a:lnTo>
                <a:lnTo>
                  <a:pt x="7" y="233"/>
                </a:lnTo>
                <a:lnTo>
                  <a:pt x="1" y="227"/>
                </a:lnTo>
                <a:lnTo>
                  <a:pt x="0" y="223"/>
                </a:lnTo>
                <a:lnTo>
                  <a:pt x="0" y="219"/>
                </a:lnTo>
                <a:lnTo>
                  <a:pt x="0" y="125"/>
                </a:lnTo>
                <a:lnTo>
                  <a:pt x="0" y="125"/>
                </a:lnTo>
                <a:lnTo>
                  <a:pt x="0" y="121"/>
                </a:lnTo>
                <a:lnTo>
                  <a:pt x="1" y="117"/>
                </a:lnTo>
                <a:lnTo>
                  <a:pt x="7" y="111"/>
                </a:lnTo>
                <a:lnTo>
                  <a:pt x="12" y="105"/>
                </a:lnTo>
                <a:lnTo>
                  <a:pt x="16" y="105"/>
                </a:lnTo>
                <a:lnTo>
                  <a:pt x="20" y="104"/>
                </a:lnTo>
                <a:lnTo>
                  <a:pt x="20" y="78"/>
                </a:lnTo>
                <a:lnTo>
                  <a:pt x="20" y="78"/>
                </a:lnTo>
                <a:lnTo>
                  <a:pt x="21" y="70"/>
                </a:lnTo>
                <a:lnTo>
                  <a:pt x="23" y="62"/>
                </a:lnTo>
                <a:lnTo>
                  <a:pt x="27" y="47"/>
                </a:lnTo>
                <a:lnTo>
                  <a:pt x="34" y="35"/>
                </a:lnTo>
                <a:lnTo>
                  <a:pt x="44" y="23"/>
                </a:lnTo>
                <a:lnTo>
                  <a:pt x="55" y="13"/>
                </a:lnTo>
                <a:lnTo>
                  <a:pt x="69" y="5"/>
                </a:lnTo>
                <a:lnTo>
                  <a:pt x="84" y="1"/>
                </a:lnTo>
                <a:lnTo>
                  <a:pt x="92" y="0"/>
                </a:lnTo>
                <a:lnTo>
                  <a:pt x="100" y="0"/>
                </a:lnTo>
                <a:lnTo>
                  <a:pt x="100" y="0"/>
                </a:lnTo>
                <a:lnTo>
                  <a:pt x="108" y="0"/>
                </a:lnTo>
                <a:lnTo>
                  <a:pt x="115" y="1"/>
                </a:lnTo>
                <a:lnTo>
                  <a:pt x="129" y="5"/>
                </a:lnTo>
                <a:lnTo>
                  <a:pt x="143" y="13"/>
                </a:lnTo>
                <a:lnTo>
                  <a:pt x="155" y="23"/>
                </a:lnTo>
                <a:lnTo>
                  <a:pt x="165" y="35"/>
                </a:lnTo>
                <a:lnTo>
                  <a:pt x="171" y="47"/>
                </a:lnTo>
                <a:lnTo>
                  <a:pt x="177" y="62"/>
                </a:lnTo>
                <a:lnTo>
                  <a:pt x="177" y="70"/>
                </a:lnTo>
                <a:lnTo>
                  <a:pt x="178" y="78"/>
                </a:lnTo>
                <a:lnTo>
                  <a:pt x="178" y="104"/>
                </a:lnTo>
                <a:lnTo>
                  <a:pt x="178" y="104"/>
                </a:lnTo>
                <a:lnTo>
                  <a:pt x="182" y="105"/>
                </a:lnTo>
                <a:lnTo>
                  <a:pt x="186" y="105"/>
                </a:lnTo>
                <a:lnTo>
                  <a:pt x="193" y="111"/>
                </a:lnTo>
                <a:lnTo>
                  <a:pt x="197" y="117"/>
                </a:lnTo>
                <a:lnTo>
                  <a:pt x="198" y="121"/>
                </a:lnTo>
                <a:lnTo>
                  <a:pt x="198" y="125"/>
                </a:lnTo>
                <a:lnTo>
                  <a:pt x="198" y="219"/>
                </a:lnTo>
                <a:lnTo>
                  <a:pt x="198" y="219"/>
                </a:lnTo>
                <a:lnTo>
                  <a:pt x="198" y="223"/>
                </a:lnTo>
                <a:lnTo>
                  <a:pt x="197" y="227"/>
                </a:lnTo>
                <a:lnTo>
                  <a:pt x="193" y="233"/>
                </a:lnTo>
                <a:lnTo>
                  <a:pt x="186" y="239"/>
                </a:lnTo>
                <a:lnTo>
                  <a:pt x="182" y="240"/>
                </a:lnTo>
                <a:lnTo>
                  <a:pt x="178" y="240"/>
                </a:lnTo>
                <a:lnTo>
                  <a:pt x="178" y="240"/>
                </a:lnTo>
                <a:close/>
                <a:moveTo>
                  <a:pt x="21" y="115"/>
                </a:moveTo>
                <a:lnTo>
                  <a:pt x="21" y="115"/>
                </a:lnTo>
                <a:lnTo>
                  <a:pt x="17" y="116"/>
                </a:lnTo>
                <a:lnTo>
                  <a:pt x="13" y="117"/>
                </a:lnTo>
                <a:lnTo>
                  <a:pt x="12" y="121"/>
                </a:lnTo>
                <a:lnTo>
                  <a:pt x="11" y="125"/>
                </a:lnTo>
                <a:lnTo>
                  <a:pt x="11" y="219"/>
                </a:lnTo>
                <a:lnTo>
                  <a:pt x="11" y="219"/>
                </a:lnTo>
                <a:lnTo>
                  <a:pt x="12" y="223"/>
                </a:lnTo>
                <a:lnTo>
                  <a:pt x="13" y="227"/>
                </a:lnTo>
                <a:lnTo>
                  <a:pt x="17" y="228"/>
                </a:lnTo>
                <a:lnTo>
                  <a:pt x="21" y="229"/>
                </a:lnTo>
                <a:lnTo>
                  <a:pt x="178" y="229"/>
                </a:lnTo>
                <a:lnTo>
                  <a:pt x="178" y="229"/>
                </a:lnTo>
                <a:lnTo>
                  <a:pt x="182" y="228"/>
                </a:lnTo>
                <a:lnTo>
                  <a:pt x="185" y="227"/>
                </a:lnTo>
                <a:lnTo>
                  <a:pt x="188" y="223"/>
                </a:lnTo>
                <a:lnTo>
                  <a:pt x="188" y="219"/>
                </a:lnTo>
                <a:lnTo>
                  <a:pt x="188" y="125"/>
                </a:lnTo>
                <a:lnTo>
                  <a:pt x="188" y="125"/>
                </a:lnTo>
                <a:lnTo>
                  <a:pt x="188" y="121"/>
                </a:lnTo>
                <a:lnTo>
                  <a:pt x="185" y="117"/>
                </a:lnTo>
                <a:lnTo>
                  <a:pt x="182" y="116"/>
                </a:lnTo>
                <a:lnTo>
                  <a:pt x="178" y="115"/>
                </a:lnTo>
                <a:lnTo>
                  <a:pt x="167" y="115"/>
                </a:lnTo>
                <a:lnTo>
                  <a:pt x="167" y="78"/>
                </a:lnTo>
                <a:lnTo>
                  <a:pt x="167" y="78"/>
                </a:lnTo>
                <a:lnTo>
                  <a:pt x="166" y="65"/>
                </a:lnTo>
                <a:lnTo>
                  <a:pt x="162" y="52"/>
                </a:lnTo>
                <a:lnTo>
                  <a:pt x="155" y="40"/>
                </a:lnTo>
                <a:lnTo>
                  <a:pt x="147" y="31"/>
                </a:lnTo>
                <a:lnTo>
                  <a:pt x="138" y="21"/>
                </a:lnTo>
                <a:lnTo>
                  <a:pt x="125" y="16"/>
                </a:lnTo>
                <a:lnTo>
                  <a:pt x="113" y="12"/>
                </a:lnTo>
                <a:lnTo>
                  <a:pt x="100" y="11"/>
                </a:lnTo>
                <a:lnTo>
                  <a:pt x="100" y="11"/>
                </a:lnTo>
                <a:lnTo>
                  <a:pt x="86" y="12"/>
                </a:lnTo>
                <a:lnTo>
                  <a:pt x="73" y="16"/>
                </a:lnTo>
                <a:lnTo>
                  <a:pt x="62" y="21"/>
                </a:lnTo>
                <a:lnTo>
                  <a:pt x="51" y="31"/>
                </a:lnTo>
                <a:lnTo>
                  <a:pt x="43" y="40"/>
                </a:lnTo>
                <a:lnTo>
                  <a:pt x="36" y="52"/>
                </a:lnTo>
                <a:lnTo>
                  <a:pt x="34" y="65"/>
                </a:lnTo>
                <a:lnTo>
                  <a:pt x="31" y="78"/>
                </a:lnTo>
                <a:lnTo>
                  <a:pt x="31" y="115"/>
                </a:lnTo>
                <a:lnTo>
                  <a:pt x="21" y="115"/>
                </a:lnTo>
                <a:close/>
                <a:moveTo>
                  <a:pt x="147" y="115"/>
                </a:moveTo>
                <a:lnTo>
                  <a:pt x="53" y="115"/>
                </a:lnTo>
                <a:lnTo>
                  <a:pt x="53" y="78"/>
                </a:lnTo>
                <a:lnTo>
                  <a:pt x="53" y="78"/>
                </a:lnTo>
                <a:lnTo>
                  <a:pt x="53" y="69"/>
                </a:lnTo>
                <a:lnTo>
                  <a:pt x="55" y="59"/>
                </a:lnTo>
                <a:lnTo>
                  <a:pt x="61" y="51"/>
                </a:lnTo>
                <a:lnTo>
                  <a:pt x="66" y="44"/>
                </a:lnTo>
                <a:lnTo>
                  <a:pt x="73" y="39"/>
                </a:lnTo>
                <a:lnTo>
                  <a:pt x="81" y="35"/>
                </a:lnTo>
                <a:lnTo>
                  <a:pt x="90" y="32"/>
                </a:lnTo>
                <a:lnTo>
                  <a:pt x="100" y="31"/>
                </a:lnTo>
                <a:lnTo>
                  <a:pt x="100" y="31"/>
                </a:lnTo>
                <a:lnTo>
                  <a:pt x="109" y="32"/>
                </a:lnTo>
                <a:lnTo>
                  <a:pt x="117" y="35"/>
                </a:lnTo>
                <a:lnTo>
                  <a:pt x="125" y="39"/>
                </a:lnTo>
                <a:lnTo>
                  <a:pt x="132" y="44"/>
                </a:lnTo>
                <a:lnTo>
                  <a:pt x="139" y="51"/>
                </a:lnTo>
                <a:lnTo>
                  <a:pt x="143" y="59"/>
                </a:lnTo>
                <a:lnTo>
                  <a:pt x="146" y="69"/>
                </a:lnTo>
                <a:lnTo>
                  <a:pt x="147" y="78"/>
                </a:lnTo>
                <a:lnTo>
                  <a:pt x="147" y="115"/>
                </a:lnTo>
                <a:close/>
                <a:moveTo>
                  <a:pt x="63" y="104"/>
                </a:moveTo>
                <a:lnTo>
                  <a:pt x="136" y="104"/>
                </a:lnTo>
                <a:lnTo>
                  <a:pt x="136" y="78"/>
                </a:lnTo>
                <a:lnTo>
                  <a:pt x="136" y="78"/>
                </a:lnTo>
                <a:lnTo>
                  <a:pt x="135" y="71"/>
                </a:lnTo>
                <a:lnTo>
                  <a:pt x="132" y="65"/>
                </a:lnTo>
                <a:lnTo>
                  <a:pt x="129" y="58"/>
                </a:lnTo>
                <a:lnTo>
                  <a:pt x="125" y="52"/>
                </a:lnTo>
                <a:lnTo>
                  <a:pt x="120" y="48"/>
                </a:lnTo>
                <a:lnTo>
                  <a:pt x="113" y="44"/>
                </a:lnTo>
                <a:lnTo>
                  <a:pt x="107" y="43"/>
                </a:lnTo>
                <a:lnTo>
                  <a:pt x="100" y="42"/>
                </a:lnTo>
                <a:lnTo>
                  <a:pt x="100" y="42"/>
                </a:lnTo>
                <a:lnTo>
                  <a:pt x="92" y="43"/>
                </a:lnTo>
                <a:lnTo>
                  <a:pt x="85" y="44"/>
                </a:lnTo>
                <a:lnTo>
                  <a:pt x="80" y="48"/>
                </a:lnTo>
                <a:lnTo>
                  <a:pt x="74" y="52"/>
                </a:lnTo>
                <a:lnTo>
                  <a:pt x="69" y="58"/>
                </a:lnTo>
                <a:lnTo>
                  <a:pt x="66" y="65"/>
                </a:lnTo>
                <a:lnTo>
                  <a:pt x="63" y="71"/>
                </a:lnTo>
                <a:lnTo>
                  <a:pt x="63" y="78"/>
                </a:lnTo>
                <a:lnTo>
                  <a:pt x="63" y="10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1" name="Freeform 37"/>
          <p:cNvSpPr>
            <a:spLocks noEditPoints="1"/>
          </p:cNvSpPr>
          <p:nvPr/>
        </p:nvSpPr>
        <p:spPr bwMode="auto">
          <a:xfrm>
            <a:off x="10987148" y="952484"/>
            <a:ext cx="291264" cy="376917"/>
          </a:xfrm>
          <a:custGeom>
            <a:avLst/>
            <a:gdLst/>
            <a:ahLst/>
            <a:cxnLst>
              <a:cxn ang="0">
                <a:pos x="21" y="246"/>
              </a:cxn>
              <a:cxn ang="0">
                <a:pos x="6" y="240"/>
              </a:cxn>
              <a:cxn ang="0">
                <a:pos x="0" y="226"/>
              </a:cxn>
              <a:cxn ang="0">
                <a:pos x="2" y="130"/>
              </a:cxn>
              <a:cxn ang="0">
                <a:pos x="19" y="118"/>
              </a:cxn>
              <a:cxn ang="0">
                <a:pos x="21" y="59"/>
              </a:cxn>
              <a:cxn ang="0">
                <a:pos x="41" y="22"/>
              </a:cxn>
              <a:cxn ang="0">
                <a:pos x="79" y="3"/>
              </a:cxn>
              <a:cxn ang="0">
                <a:pos x="108" y="3"/>
              </a:cxn>
              <a:cxn ang="0">
                <a:pos x="145" y="22"/>
              </a:cxn>
              <a:cxn ang="0">
                <a:pos x="165" y="59"/>
              </a:cxn>
              <a:cxn ang="0">
                <a:pos x="166" y="80"/>
              </a:cxn>
              <a:cxn ang="0">
                <a:pos x="152" y="89"/>
              </a:cxn>
              <a:cxn ang="0">
                <a:pos x="137" y="88"/>
              </a:cxn>
              <a:cxn ang="0">
                <a:pos x="127" y="74"/>
              </a:cxn>
              <a:cxn ang="0">
                <a:pos x="125" y="61"/>
              </a:cxn>
              <a:cxn ang="0">
                <a:pos x="112" y="46"/>
              </a:cxn>
              <a:cxn ang="0">
                <a:pos x="94" y="41"/>
              </a:cxn>
              <a:cxn ang="0">
                <a:pos x="80" y="43"/>
              </a:cxn>
              <a:cxn ang="0">
                <a:pos x="65" y="55"/>
              </a:cxn>
              <a:cxn ang="0">
                <a:pos x="60" y="74"/>
              </a:cxn>
              <a:cxn ang="0">
                <a:pos x="166" y="118"/>
              </a:cxn>
              <a:cxn ang="0">
                <a:pos x="181" y="124"/>
              </a:cxn>
              <a:cxn ang="0">
                <a:pos x="187" y="138"/>
              </a:cxn>
              <a:cxn ang="0">
                <a:pos x="187" y="230"/>
              </a:cxn>
              <a:cxn ang="0">
                <a:pos x="175" y="245"/>
              </a:cxn>
              <a:cxn ang="0">
                <a:pos x="166" y="246"/>
              </a:cxn>
              <a:cxn ang="0">
                <a:pos x="17" y="130"/>
              </a:cxn>
              <a:cxn ang="0">
                <a:pos x="11" y="138"/>
              </a:cxn>
              <a:cxn ang="0">
                <a:pos x="11" y="230"/>
              </a:cxn>
              <a:cxn ang="0">
                <a:pos x="21" y="235"/>
              </a:cxn>
              <a:cxn ang="0">
                <a:pos x="171" y="234"/>
              </a:cxn>
              <a:cxn ang="0">
                <a:pos x="176" y="226"/>
              </a:cxn>
              <a:cxn ang="0">
                <a:pos x="175" y="134"/>
              </a:cxn>
              <a:cxn ang="0">
                <a:pos x="166" y="128"/>
              </a:cxn>
              <a:cxn ang="0">
                <a:pos x="49" y="74"/>
              </a:cxn>
              <a:cxn ang="0">
                <a:pos x="57" y="50"/>
              </a:cxn>
              <a:cxn ang="0">
                <a:pos x="76" y="34"/>
              </a:cxn>
              <a:cxn ang="0">
                <a:pos x="94" y="30"/>
              </a:cxn>
              <a:cxn ang="0">
                <a:pos x="118" y="38"/>
              </a:cxn>
              <a:cxn ang="0">
                <a:pos x="134" y="57"/>
              </a:cxn>
              <a:cxn ang="0">
                <a:pos x="138" y="74"/>
              </a:cxn>
              <a:cxn ang="0">
                <a:pos x="152" y="78"/>
              </a:cxn>
              <a:cxn ang="0">
                <a:pos x="156" y="74"/>
              </a:cxn>
              <a:cxn ang="0">
                <a:pos x="152" y="50"/>
              </a:cxn>
              <a:cxn ang="0">
                <a:pos x="129" y="22"/>
              </a:cxn>
              <a:cxn ang="0">
                <a:pos x="94" y="11"/>
              </a:cxn>
              <a:cxn ang="0">
                <a:pos x="69" y="16"/>
              </a:cxn>
              <a:cxn ang="0">
                <a:pos x="41" y="39"/>
              </a:cxn>
              <a:cxn ang="0">
                <a:pos x="30" y="74"/>
              </a:cxn>
            </a:cxnLst>
            <a:rect l="0" t="0" r="r" b="b"/>
            <a:pathLst>
              <a:path w="187" h="246">
                <a:moveTo>
                  <a:pt x="166" y="246"/>
                </a:moveTo>
                <a:lnTo>
                  <a:pt x="21" y="246"/>
                </a:lnTo>
                <a:lnTo>
                  <a:pt x="21" y="246"/>
                </a:lnTo>
                <a:lnTo>
                  <a:pt x="17" y="246"/>
                </a:lnTo>
                <a:lnTo>
                  <a:pt x="13" y="245"/>
                </a:lnTo>
                <a:lnTo>
                  <a:pt x="6" y="240"/>
                </a:lnTo>
                <a:lnTo>
                  <a:pt x="2" y="234"/>
                </a:lnTo>
                <a:lnTo>
                  <a:pt x="0" y="230"/>
                </a:lnTo>
                <a:lnTo>
                  <a:pt x="0" y="226"/>
                </a:lnTo>
                <a:lnTo>
                  <a:pt x="0" y="138"/>
                </a:lnTo>
                <a:lnTo>
                  <a:pt x="0" y="138"/>
                </a:lnTo>
                <a:lnTo>
                  <a:pt x="2" y="130"/>
                </a:lnTo>
                <a:lnTo>
                  <a:pt x="6" y="124"/>
                </a:lnTo>
                <a:lnTo>
                  <a:pt x="13" y="119"/>
                </a:lnTo>
                <a:lnTo>
                  <a:pt x="19" y="118"/>
                </a:lnTo>
                <a:lnTo>
                  <a:pt x="19" y="74"/>
                </a:lnTo>
                <a:lnTo>
                  <a:pt x="19" y="74"/>
                </a:lnTo>
                <a:lnTo>
                  <a:pt x="21" y="59"/>
                </a:lnTo>
                <a:lnTo>
                  <a:pt x="25" y="46"/>
                </a:lnTo>
                <a:lnTo>
                  <a:pt x="33" y="34"/>
                </a:lnTo>
                <a:lnTo>
                  <a:pt x="41" y="22"/>
                </a:lnTo>
                <a:lnTo>
                  <a:pt x="52" y="14"/>
                </a:lnTo>
                <a:lnTo>
                  <a:pt x="65" y="7"/>
                </a:lnTo>
                <a:lnTo>
                  <a:pt x="79" y="3"/>
                </a:lnTo>
                <a:lnTo>
                  <a:pt x="94" y="0"/>
                </a:lnTo>
                <a:lnTo>
                  <a:pt x="94" y="0"/>
                </a:lnTo>
                <a:lnTo>
                  <a:pt x="108" y="3"/>
                </a:lnTo>
                <a:lnTo>
                  <a:pt x="122" y="7"/>
                </a:lnTo>
                <a:lnTo>
                  <a:pt x="134" y="14"/>
                </a:lnTo>
                <a:lnTo>
                  <a:pt x="145" y="22"/>
                </a:lnTo>
                <a:lnTo>
                  <a:pt x="154" y="34"/>
                </a:lnTo>
                <a:lnTo>
                  <a:pt x="161" y="46"/>
                </a:lnTo>
                <a:lnTo>
                  <a:pt x="165" y="59"/>
                </a:lnTo>
                <a:lnTo>
                  <a:pt x="166" y="74"/>
                </a:lnTo>
                <a:lnTo>
                  <a:pt x="166" y="74"/>
                </a:lnTo>
                <a:lnTo>
                  <a:pt x="166" y="80"/>
                </a:lnTo>
                <a:lnTo>
                  <a:pt x="162" y="85"/>
                </a:lnTo>
                <a:lnTo>
                  <a:pt x="158" y="88"/>
                </a:lnTo>
                <a:lnTo>
                  <a:pt x="152" y="89"/>
                </a:lnTo>
                <a:lnTo>
                  <a:pt x="142" y="89"/>
                </a:lnTo>
                <a:lnTo>
                  <a:pt x="142" y="89"/>
                </a:lnTo>
                <a:lnTo>
                  <a:pt x="137" y="88"/>
                </a:lnTo>
                <a:lnTo>
                  <a:pt x="131" y="85"/>
                </a:lnTo>
                <a:lnTo>
                  <a:pt x="129" y="80"/>
                </a:lnTo>
                <a:lnTo>
                  <a:pt x="127" y="74"/>
                </a:lnTo>
                <a:lnTo>
                  <a:pt x="127" y="74"/>
                </a:lnTo>
                <a:lnTo>
                  <a:pt x="126" y="68"/>
                </a:lnTo>
                <a:lnTo>
                  <a:pt x="125" y="61"/>
                </a:lnTo>
                <a:lnTo>
                  <a:pt x="121" y="55"/>
                </a:lnTo>
                <a:lnTo>
                  <a:pt x="116" y="50"/>
                </a:lnTo>
                <a:lnTo>
                  <a:pt x="112" y="46"/>
                </a:lnTo>
                <a:lnTo>
                  <a:pt x="107" y="43"/>
                </a:lnTo>
                <a:lnTo>
                  <a:pt x="100" y="42"/>
                </a:lnTo>
                <a:lnTo>
                  <a:pt x="94" y="41"/>
                </a:lnTo>
                <a:lnTo>
                  <a:pt x="94" y="41"/>
                </a:lnTo>
                <a:lnTo>
                  <a:pt x="87" y="42"/>
                </a:lnTo>
                <a:lnTo>
                  <a:pt x="80" y="43"/>
                </a:lnTo>
                <a:lnTo>
                  <a:pt x="75" y="46"/>
                </a:lnTo>
                <a:lnTo>
                  <a:pt x="69" y="50"/>
                </a:lnTo>
                <a:lnTo>
                  <a:pt x="65" y="55"/>
                </a:lnTo>
                <a:lnTo>
                  <a:pt x="62" y="61"/>
                </a:lnTo>
                <a:lnTo>
                  <a:pt x="60" y="68"/>
                </a:lnTo>
                <a:lnTo>
                  <a:pt x="60" y="74"/>
                </a:lnTo>
                <a:lnTo>
                  <a:pt x="60" y="118"/>
                </a:lnTo>
                <a:lnTo>
                  <a:pt x="166" y="118"/>
                </a:lnTo>
                <a:lnTo>
                  <a:pt x="166" y="118"/>
                </a:lnTo>
                <a:lnTo>
                  <a:pt x="171" y="118"/>
                </a:lnTo>
                <a:lnTo>
                  <a:pt x="175" y="119"/>
                </a:lnTo>
                <a:lnTo>
                  <a:pt x="181" y="124"/>
                </a:lnTo>
                <a:lnTo>
                  <a:pt x="185" y="130"/>
                </a:lnTo>
                <a:lnTo>
                  <a:pt x="187" y="134"/>
                </a:lnTo>
                <a:lnTo>
                  <a:pt x="187" y="138"/>
                </a:lnTo>
                <a:lnTo>
                  <a:pt x="187" y="226"/>
                </a:lnTo>
                <a:lnTo>
                  <a:pt x="187" y="226"/>
                </a:lnTo>
                <a:lnTo>
                  <a:pt x="187" y="230"/>
                </a:lnTo>
                <a:lnTo>
                  <a:pt x="185" y="234"/>
                </a:lnTo>
                <a:lnTo>
                  <a:pt x="181" y="240"/>
                </a:lnTo>
                <a:lnTo>
                  <a:pt x="175" y="245"/>
                </a:lnTo>
                <a:lnTo>
                  <a:pt x="171" y="246"/>
                </a:lnTo>
                <a:lnTo>
                  <a:pt x="166" y="246"/>
                </a:lnTo>
                <a:lnTo>
                  <a:pt x="166" y="246"/>
                </a:lnTo>
                <a:close/>
                <a:moveTo>
                  <a:pt x="21" y="128"/>
                </a:moveTo>
                <a:lnTo>
                  <a:pt x="21" y="128"/>
                </a:lnTo>
                <a:lnTo>
                  <a:pt x="17" y="130"/>
                </a:lnTo>
                <a:lnTo>
                  <a:pt x="14" y="131"/>
                </a:lnTo>
                <a:lnTo>
                  <a:pt x="11" y="134"/>
                </a:lnTo>
                <a:lnTo>
                  <a:pt x="11" y="138"/>
                </a:lnTo>
                <a:lnTo>
                  <a:pt x="11" y="226"/>
                </a:lnTo>
                <a:lnTo>
                  <a:pt x="11" y="226"/>
                </a:lnTo>
                <a:lnTo>
                  <a:pt x="11" y="230"/>
                </a:lnTo>
                <a:lnTo>
                  <a:pt x="14" y="232"/>
                </a:lnTo>
                <a:lnTo>
                  <a:pt x="17" y="234"/>
                </a:lnTo>
                <a:lnTo>
                  <a:pt x="21" y="235"/>
                </a:lnTo>
                <a:lnTo>
                  <a:pt x="166" y="235"/>
                </a:lnTo>
                <a:lnTo>
                  <a:pt x="166" y="235"/>
                </a:lnTo>
                <a:lnTo>
                  <a:pt x="171" y="234"/>
                </a:lnTo>
                <a:lnTo>
                  <a:pt x="173" y="232"/>
                </a:lnTo>
                <a:lnTo>
                  <a:pt x="175" y="230"/>
                </a:lnTo>
                <a:lnTo>
                  <a:pt x="176" y="226"/>
                </a:lnTo>
                <a:lnTo>
                  <a:pt x="176" y="138"/>
                </a:lnTo>
                <a:lnTo>
                  <a:pt x="176" y="138"/>
                </a:lnTo>
                <a:lnTo>
                  <a:pt x="175" y="134"/>
                </a:lnTo>
                <a:lnTo>
                  <a:pt x="173" y="131"/>
                </a:lnTo>
                <a:lnTo>
                  <a:pt x="171" y="130"/>
                </a:lnTo>
                <a:lnTo>
                  <a:pt x="166" y="128"/>
                </a:lnTo>
                <a:lnTo>
                  <a:pt x="49" y="128"/>
                </a:lnTo>
                <a:lnTo>
                  <a:pt x="49" y="74"/>
                </a:lnTo>
                <a:lnTo>
                  <a:pt x="49" y="74"/>
                </a:lnTo>
                <a:lnTo>
                  <a:pt x="50" y="65"/>
                </a:lnTo>
                <a:lnTo>
                  <a:pt x="52" y="57"/>
                </a:lnTo>
                <a:lnTo>
                  <a:pt x="57" y="50"/>
                </a:lnTo>
                <a:lnTo>
                  <a:pt x="62" y="43"/>
                </a:lnTo>
                <a:lnTo>
                  <a:pt x="68" y="38"/>
                </a:lnTo>
                <a:lnTo>
                  <a:pt x="76" y="34"/>
                </a:lnTo>
                <a:lnTo>
                  <a:pt x="84" y="31"/>
                </a:lnTo>
                <a:lnTo>
                  <a:pt x="94" y="30"/>
                </a:lnTo>
                <a:lnTo>
                  <a:pt x="94" y="30"/>
                </a:lnTo>
                <a:lnTo>
                  <a:pt x="102" y="31"/>
                </a:lnTo>
                <a:lnTo>
                  <a:pt x="111" y="34"/>
                </a:lnTo>
                <a:lnTo>
                  <a:pt x="118" y="38"/>
                </a:lnTo>
                <a:lnTo>
                  <a:pt x="125" y="43"/>
                </a:lnTo>
                <a:lnTo>
                  <a:pt x="130" y="50"/>
                </a:lnTo>
                <a:lnTo>
                  <a:pt x="134" y="57"/>
                </a:lnTo>
                <a:lnTo>
                  <a:pt x="137" y="65"/>
                </a:lnTo>
                <a:lnTo>
                  <a:pt x="138" y="74"/>
                </a:lnTo>
                <a:lnTo>
                  <a:pt x="138" y="74"/>
                </a:lnTo>
                <a:lnTo>
                  <a:pt x="139" y="77"/>
                </a:lnTo>
                <a:lnTo>
                  <a:pt x="142" y="78"/>
                </a:lnTo>
                <a:lnTo>
                  <a:pt x="152" y="78"/>
                </a:lnTo>
                <a:lnTo>
                  <a:pt x="152" y="78"/>
                </a:lnTo>
                <a:lnTo>
                  <a:pt x="154" y="77"/>
                </a:lnTo>
                <a:lnTo>
                  <a:pt x="156" y="74"/>
                </a:lnTo>
                <a:lnTo>
                  <a:pt x="156" y="74"/>
                </a:lnTo>
                <a:lnTo>
                  <a:pt x="154" y="62"/>
                </a:lnTo>
                <a:lnTo>
                  <a:pt x="152" y="50"/>
                </a:lnTo>
                <a:lnTo>
                  <a:pt x="145" y="39"/>
                </a:lnTo>
                <a:lnTo>
                  <a:pt x="138" y="30"/>
                </a:lnTo>
                <a:lnTo>
                  <a:pt x="129" y="22"/>
                </a:lnTo>
                <a:lnTo>
                  <a:pt x="118" y="16"/>
                </a:lnTo>
                <a:lnTo>
                  <a:pt x="106" y="12"/>
                </a:lnTo>
                <a:lnTo>
                  <a:pt x="94" y="11"/>
                </a:lnTo>
                <a:lnTo>
                  <a:pt x="94" y="11"/>
                </a:lnTo>
                <a:lnTo>
                  <a:pt x="80" y="12"/>
                </a:lnTo>
                <a:lnTo>
                  <a:pt x="69" y="16"/>
                </a:lnTo>
                <a:lnTo>
                  <a:pt x="58" y="22"/>
                </a:lnTo>
                <a:lnTo>
                  <a:pt x="49" y="30"/>
                </a:lnTo>
                <a:lnTo>
                  <a:pt x="41" y="39"/>
                </a:lnTo>
                <a:lnTo>
                  <a:pt x="35" y="50"/>
                </a:lnTo>
                <a:lnTo>
                  <a:pt x="31" y="62"/>
                </a:lnTo>
                <a:lnTo>
                  <a:pt x="30" y="74"/>
                </a:lnTo>
                <a:lnTo>
                  <a:pt x="30" y="128"/>
                </a:lnTo>
                <a:lnTo>
                  <a:pt x="21" y="12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38"/>
          <p:cNvSpPr>
            <a:spLocks noEditPoints="1"/>
          </p:cNvSpPr>
          <p:nvPr/>
        </p:nvSpPr>
        <p:spPr bwMode="auto">
          <a:xfrm>
            <a:off x="9310028" y="957082"/>
            <a:ext cx="441595" cy="367724"/>
          </a:xfrm>
          <a:custGeom>
            <a:avLst/>
            <a:gdLst/>
            <a:ahLst/>
            <a:cxnLst>
              <a:cxn ang="0">
                <a:pos x="22" y="240"/>
              </a:cxn>
              <a:cxn ang="0">
                <a:pos x="7" y="233"/>
              </a:cxn>
              <a:cxn ang="0">
                <a:pos x="0" y="219"/>
              </a:cxn>
              <a:cxn ang="0">
                <a:pos x="2" y="121"/>
              </a:cxn>
              <a:cxn ang="0">
                <a:pos x="14" y="105"/>
              </a:cxn>
              <a:cxn ang="0">
                <a:pos x="126" y="104"/>
              </a:cxn>
              <a:cxn ang="0">
                <a:pos x="126" y="70"/>
              </a:cxn>
              <a:cxn ang="0">
                <a:pos x="139" y="35"/>
              </a:cxn>
              <a:cxn ang="0">
                <a:pos x="175" y="5"/>
              </a:cxn>
              <a:cxn ang="0">
                <a:pos x="204" y="0"/>
              </a:cxn>
              <a:cxn ang="0">
                <a:pos x="220" y="1"/>
              </a:cxn>
              <a:cxn ang="0">
                <a:pos x="260" y="23"/>
              </a:cxn>
              <a:cxn ang="0">
                <a:pos x="281" y="62"/>
              </a:cxn>
              <a:cxn ang="0">
                <a:pos x="283" y="120"/>
              </a:cxn>
              <a:cxn ang="0">
                <a:pos x="278" y="131"/>
              </a:cxn>
              <a:cxn ang="0">
                <a:pos x="257" y="136"/>
              </a:cxn>
              <a:cxn ang="0">
                <a:pos x="246" y="131"/>
              </a:cxn>
              <a:cxn ang="0">
                <a:pos x="241" y="78"/>
              </a:cxn>
              <a:cxn ang="0">
                <a:pos x="238" y="65"/>
              </a:cxn>
              <a:cxn ang="0">
                <a:pos x="224" y="48"/>
              </a:cxn>
              <a:cxn ang="0">
                <a:pos x="204" y="42"/>
              </a:cxn>
              <a:cxn ang="0">
                <a:pos x="191" y="44"/>
              </a:cxn>
              <a:cxn ang="0">
                <a:pos x="175" y="58"/>
              </a:cxn>
              <a:cxn ang="0">
                <a:pos x="168" y="78"/>
              </a:cxn>
              <a:cxn ang="0">
                <a:pos x="179" y="104"/>
              </a:cxn>
              <a:cxn ang="0">
                <a:pos x="193" y="111"/>
              </a:cxn>
              <a:cxn ang="0">
                <a:pos x="200" y="125"/>
              </a:cxn>
              <a:cxn ang="0">
                <a:pos x="199" y="223"/>
              </a:cxn>
              <a:cxn ang="0">
                <a:pos x="187" y="239"/>
              </a:cxn>
              <a:cxn ang="0">
                <a:pos x="179" y="240"/>
              </a:cxn>
              <a:cxn ang="0">
                <a:pos x="18" y="116"/>
              </a:cxn>
              <a:cxn ang="0">
                <a:pos x="11" y="125"/>
              </a:cxn>
              <a:cxn ang="0">
                <a:pos x="12" y="223"/>
              </a:cxn>
              <a:cxn ang="0">
                <a:pos x="22" y="229"/>
              </a:cxn>
              <a:cxn ang="0">
                <a:pos x="183" y="228"/>
              </a:cxn>
              <a:cxn ang="0">
                <a:pos x="189" y="219"/>
              </a:cxn>
              <a:cxn ang="0">
                <a:pos x="188" y="121"/>
              </a:cxn>
              <a:cxn ang="0">
                <a:pos x="179" y="115"/>
              </a:cxn>
              <a:cxn ang="0">
                <a:pos x="157" y="78"/>
              </a:cxn>
              <a:cxn ang="0">
                <a:pos x="165" y="51"/>
              </a:cxn>
              <a:cxn ang="0">
                <a:pos x="187" y="35"/>
              </a:cxn>
              <a:cxn ang="0">
                <a:pos x="204" y="31"/>
              </a:cxn>
              <a:cxn ang="0">
                <a:pos x="231" y="39"/>
              </a:cxn>
              <a:cxn ang="0">
                <a:pos x="247" y="59"/>
              </a:cxn>
              <a:cxn ang="0">
                <a:pos x="251" y="120"/>
              </a:cxn>
              <a:cxn ang="0">
                <a:pos x="257" y="125"/>
              </a:cxn>
              <a:cxn ang="0">
                <a:pos x="270" y="124"/>
              </a:cxn>
              <a:cxn ang="0">
                <a:pos x="272" y="78"/>
              </a:cxn>
              <a:cxn ang="0">
                <a:pos x="261" y="40"/>
              </a:cxn>
              <a:cxn ang="0">
                <a:pos x="231" y="16"/>
              </a:cxn>
              <a:cxn ang="0">
                <a:pos x="204" y="11"/>
              </a:cxn>
              <a:cxn ang="0">
                <a:pos x="166" y="21"/>
              </a:cxn>
              <a:cxn ang="0">
                <a:pos x="142" y="52"/>
              </a:cxn>
              <a:cxn ang="0">
                <a:pos x="137" y="115"/>
              </a:cxn>
            </a:cxnLst>
            <a:rect l="0" t="0" r="r" b="b"/>
            <a:pathLst>
              <a:path w="283" h="240">
                <a:moveTo>
                  <a:pt x="179" y="240"/>
                </a:moveTo>
                <a:lnTo>
                  <a:pt x="22" y="240"/>
                </a:lnTo>
                <a:lnTo>
                  <a:pt x="22" y="240"/>
                </a:lnTo>
                <a:lnTo>
                  <a:pt x="18" y="240"/>
                </a:lnTo>
                <a:lnTo>
                  <a:pt x="14" y="239"/>
                </a:lnTo>
                <a:lnTo>
                  <a:pt x="7" y="233"/>
                </a:lnTo>
                <a:lnTo>
                  <a:pt x="3" y="227"/>
                </a:lnTo>
                <a:lnTo>
                  <a:pt x="2" y="223"/>
                </a:lnTo>
                <a:lnTo>
                  <a:pt x="0" y="219"/>
                </a:lnTo>
                <a:lnTo>
                  <a:pt x="0" y="125"/>
                </a:lnTo>
                <a:lnTo>
                  <a:pt x="0" y="125"/>
                </a:lnTo>
                <a:lnTo>
                  <a:pt x="2" y="121"/>
                </a:lnTo>
                <a:lnTo>
                  <a:pt x="3" y="117"/>
                </a:lnTo>
                <a:lnTo>
                  <a:pt x="7" y="111"/>
                </a:lnTo>
                <a:lnTo>
                  <a:pt x="14" y="105"/>
                </a:lnTo>
                <a:lnTo>
                  <a:pt x="18" y="105"/>
                </a:lnTo>
                <a:lnTo>
                  <a:pt x="22" y="104"/>
                </a:lnTo>
                <a:lnTo>
                  <a:pt x="126" y="104"/>
                </a:lnTo>
                <a:lnTo>
                  <a:pt x="126" y="78"/>
                </a:lnTo>
                <a:lnTo>
                  <a:pt x="126" y="78"/>
                </a:lnTo>
                <a:lnTo>
                  <a:pt x="126" y="70"/>
                </a:lnTo>
                <a:lnTo>
                  <a:pt x="127" y="62"/>
                </a:lnTo>
                <a:lnTo>
                  <a:pt x="133" y="47"/>
                </a:lnTo>
                <a:lnTo>
                  <a:pt x="139" y="35"/>
                </a:lnTo>
                <a:lnTo>
                  <a:pt x="149" y="23"/>
                </a:lnTo>
                <a:lnTo>
                  <a:pt x="161" y="13"/>
                </a:lnTo>
                <a:lnTo>
                  <a:pt x="175" y="5"/>
                </a:lnTo>
                <a:lnTo>
                  <a:pt x="189" y="1"/>
                </a:lnTo>
                <a:lnTo>
                  <a:pt x="196" y="0"/>
                </a:lnTo>
                <a:lnTo>
                  <a:pt x="204" y="0"/>
                </a:lnTo>
                <a:lnTo>
                  <a:pt x="204" y="0"/>
                </a:lnTo>
                <a:lnTo>
                  <a:pt x="212" y="0"/>
                </a:lnTo>
                <a:lnTo>
                  <a:pt x="220" y="1"/>
                </a:lnTo>
                <a:lnTo>
                  <a:pt x="235" y="5"/>
                </a:lnTo>
                <a:lnTo>
                  <a:pt x="249" y="13"/>
                </a:lnTo>
                <a:lnTo>
                  <a:pt x="260" y="23"/>
                </a:lnTo>
                <a:lnTo>
                  <a:pt x="269" y="35"/>
                </a:lnTo>
                <a:lnTo>
                  <a:pt x="277" y="47"/>
                </a:lnTo>
                <a:lnTo>
                  <a:pt x="281" y="62"/>
                </a:lnTo>
                <a:lnTo>
                  <a:pt x="283" y="70"/>
                </a:lnTo>
                <a:lnTo>
                  <a:pt x="283" y="78"/>
                </a:lnTo>
                <a:lnTo>
                  <a:pt x="283" y="120"/>
                </a:lnTo>
                <a:lnTo>
                  <a:pt x="283" y="120"/>
                </a:lnTo>
                <a:lnTo>
                  <a:pt x="281" y="125"/>
                </a:lnTo>
                <a:lnTo>
                  <a:pt x="278" y="131"/>
                </a:lnTo>
                <a:lnTo>
                  <a:pt x="273" y="135"/>
                </a:lnTo>
                <a:lnTo>
                  <a:pt x="268" y="136"/>
                </a:lnTo>
                <a:lnTo>
                  <a:pt x="257" y="136"/>
                </a:lnTo>
                <a:lnTo>
                  <a:pt x="257" y="136"/>
                </a:lnTo>
                <a:lnTo>
                  <a:pt x="250" y="135"/>
                </a:lnTo>
                <a:lnTo>
                  <a:pt x="246" y="131"/>
                </a:lnTo>
                <a:lnTo>
                  <a:pt x="242" y="125"/>
                </a:lnTo>
                <a:lnTo>
                  <a:pt x="241" y="120"/>
                </a:lnTo>
                <a:lnTo>
                  <a:pt x="241" y="78"/>
                </a:lnTo>
                <a:lnTo>
                  <a:pt x="241" y="78"/>
                </a:lnTo>
                <a:lnTo>
                  <a:pt x="241" y="71"/>
                </a:lnTo>
                <a:lnTo>
                  <a:pt x="238" y="65"/>
                </a:lnTo>
                <a:lnTo>
                  <a:pt x="235" y="58"/>
                </a:lnTo>
                <a:lnTo>
                  <a:pt x="230" y="52"/>
                </a:lnTo>
                <a:lnTo>
                  <a:pt x="224" y="48"/>
                </a:lnTo>
                <a:lnTo>
                  <a:pt x="219" y="44"/>
                </a:lnTo>
                <a:lnTo>
                  <a:pt x="212" y="43"/>
                </a:lnTo>
                <a:lnTo>
                  <a:pt x="204" y="42"/>
                </a:lnTo>
                <a:lnTo>
                  <a:pt x="204" y="42"/>
                </a:lnTo>
                <a:lnTo>
                  <a:pt x="197" y="43"/>
                </a:lnTo>
                <a:lnTo>
                  <a:pt x="191" y="44"/>
                </a:lnTo>
                <a:lnTo>
                  <a:pt x="184" y="48"/>
                </a:lnTo>
                <a:lnTo>
                  <a:pt x="179" y="52"/>
                </a:lnTo>
                <a:lnTo>
                  <a:pt x="175" y="58"/>
                </a:lnTo>
                <a:lnTo>
                  <a:pt x="170" y="65"/>
                </a:lnTo>
                <a:lnTo>
                  <a:pt x="169" y="71"/>
                </a:lnTo>
                <a:lnTo>
                  <a:pt x="168" y="78"/>
                </a:lnTo>
                <a:lnTo>
                  <a:pt x="168" y="104"/>
                </a:lnTo>
                <a:lnTo>
                  <a:pt x="179" y="104"/>
                </a:lnTo>
                <a:lnTo>
                  <a:pt x="179" y="104"/>
                </a:lnTo>
                <a:lnTo>
                  <a:pt x="183" y="105"/>
                </a:lnTo>
                <a:lnTo>
                  <a:pt x="187" y="105"/>
                </a:lnTo>
                <a:lnTo>
                  <a:pt x="193" y="111"/>
                </a:lnTo>
                <a:lnTo>
                  <a:pt x="197" y="117"/>
                </a:lnTo>
                <a:lnTo>
                  <a:pt x="199" y="121"/>
                </a:lnTo>
                <a:lnTo>
                  <a:pt x="200" y="125"/>
                </a:lnTo>
                <a:lnTo>
                  <a:pt x="200" y="219"/>
                </a:lnTo>
                <a:lnTo>
                  <a:pt x="200" y="219"/>
                </a:lnTo>
                <a:lnTo>
                  <a:pt x="199" y="223"/>
                </a:lnTo>
                <a:lnTo>
                  <a:pt x="197" y="227"/>
                </a:lnTo>
                <a:lnTo>
                  <a:pt x="193" y="233"/>
                </a:lnTo>
                <a:lnTo>
                  <a:pt x="187" y="239"/>
                </a:lnTo>
                <a:lnTo>
                  <a:pt x="183" y="240"/>
                </a:lnTo>
                <a:lnTo>
                  <a:pt x="179" y="240"/>
                </a:lnTo>
                <a:lnTo>
                  <a:pt x="179" y="240"/>
                </a:lnTo>
                <a:close/>
                <a:moveTo>
                  <a:pt x="22" y="115"/>
                </a:moveTo>
                <a:lnTo>
                  <a:pt x="22" y="115"/>
                </a:lnTo>
                <a:lnTo>
                  <a:pt x="18" y="116"/>
                </a:lnTo>
                <a:lnTo>
                  <a:pt x="15" y="117"/>
                </a:lnTo>
                <a:lnTo>
                  <a:pt x="12" y="121"/>
                </a:lnTo>
                <a:lnTo>
                  <a:pt x="11" y="125"/>
                </a:lnTo>
                <a:lnTo>
                  <a:pt x="11" y="219"/>
                </a:lnTo>
                <a:lnTo>
                  <a:pt x="11" y="219"/>
                </a:lnTo>
                <a:lnTo>
                  <a:pt x="12" y="223"/>
                </a:lnTo>
                <a:lnTo>
                  <a:pt x="15" y="227"/>
                </a:lnTo>
                <a:lnTo>
                  <a:pt x="18" y="228"/>
                </a:lnTo>
                <a:lnTo>
                  <a:pt x="22" y="229"/>
                </a:lnTo>
                <a:lnTo>
                  <a:pt x="179" y="229"/>
                </a:lnTo>
                <a:lnTo>
                  <a:pt x="179" y="229"/>
                </a:lnTo>
                <a:lnTo>
                  <a:pt x="183" y="228"/>
                </a:lnTo>
                <a:lnTo>
                  <a:pt x="185" y="227"/>
                </a:lnTo>
                <a:lnTo>
                  <a:pt x="188" y="223"/>
                </a:lnTo>
                <a:lnTo>
                  <a:pt x="189" y="219"/>
                </a:lnTo>
                <a:lnTo>
                  <a:pt x="189" y="125"/>
                </a:lnTo>
                <a:lnTo>
                  <a:pt x="189" y="125"/>
                </a:lnTo>
                <a:lnTo>
                  <a:pt x="188" y="121"/>
                </a:lnTo>
                <a:lnTo>
                  <a:pt x="185" y="117"/>
                </a:lnTo>
                <a:lnTo>
                  <a:pt x="183" y="116"/>
                </a:lnTo>
                <a:lnTo>
                  <a:pt x="179" y="115"/>
                </a:lnTo>
                <a:lnTo>
                  <a:pt x="157" y="115"/>
                </a:lnTo>
                <a:lnTo>
                  <a:pt x="157" y="78"/>
                </a:lnTo>
                <a:lnTo>
                  <a:pt x="157" y="78"/>
                </a:lnTo>
                <a:lnTo>
                  <a:pt x="158" y="69"/>
                </a:lnTo>
                <a:lnTo>
                  <a:pt x="161" y="59"/>
                </a:lnTo>
                <a:lnTo>
                  <a:pt x="165" y="51"/>
                </a:lnTo>
                <a:lnTo>
                  <a:pt x="172" y="44"/>
                </a:lnTo>
                <a:lnTo>
                  <a:pt x="179" y="39"/>
                </a:lnTo>
                <a:lnTo>
                  <a:pt x="187" y="35"/>
                </a:lnTo>
                <a:lnTo>
                  <a:pt x="195" y="32"/>
                </a:lnTo>
                <a:lnTo>
                  <a:pt x="204" y="31"/>
                </a:lnTo>
                <a:lnTo>
                  <a:pt x="204" y="31"/>
                </a:lnTo>
                <a:lnTo>
                  <a:pt x="214" y="32"/>
                </a:lnTo>
                <a:lnTo>
                  <a:pt x="223" y="35"/>
                </a:lnTo>
                <a:lnTo>
                  <a:pt x="231" y="39"/>
                </a:lnTo>
                <a:lnTo>
                  <a:pt x="238" y="44"/>
                </a:lnTo>
                <a:lnTo>
                  <a:pt x="243" y="51"/>
                </a:lnTo>
                <a:lnTo>
                  <a:pt x="247" y="59"/>
                </a:lnTo>
                <a:lnTo>
                  <a:pt x="250" y="69"/>
                </a:lnTo>
                <a:lnTo>
                  <a:pt x="251" y="78"/>
                </a:lnTo>
                <a:lnTo>
                  <a:pt x="251" y="120"/>
                </a:lnTo>
                <a:lnTo>
                  <a:pt x="251" y="120"/>
                </a:lnTo>
                <a:lnTo>
                  <a:pt x="253" y="124"/>
                </a:lnTo>
                <a:lnTo>
                  <a:pt x="257" y="125"/>
                </a:lnTo>
                <a:lnTo>
                  <a:pt x="268" y="125"/>
                </a:lnTo>
                <a:lnTo>
                  <a:pt x="268" y="125"/>
                </a:lnTo>
                <a:lnTo>
                  <a:pt x="270" y="124"/>
                </a:lnTo>
                <a:lnTo>
                  <a:pt x="272" y="120"/>
                </a:lnTo>
                <a:lnTo>
                  <a:pt x="272" y="78"/>
                </a:lnTo>
                <a:lnTo>
                  <a:pt x="272" y="78"/>
                </a:lnTo>
                <a:lnTo>
                  <a:pt x="270" y="65"/>
                </a:lnTo>
                <a:lnTo>
                  <a:pt x="266" y="52"/>
                </a:lnTo>
                <a:lnTo>
                  <a:pt x="261" y="40"/>
                </a:lnTo>
                <a:lnTo>
                  <a:pt x="253" y="31"/>
                </a:lnTo>
                <a:lnTo>
                  <a:pt x="242" y="21"/>
                </a:lnTo>
                <a:lnTo>
                  <a:pt x="231" y="16"/>
                </a:lnTo>
                <a:lnTo>
                  <a:pt x="218" y="12"/>
                </a:lnTo>
                <a:lnTo>
                  <a:pt x="204" y="11"/>
                </a:lnTo>
                <a:lnTo>
                  <a:pt x="204" y="11"/>
                </a:lnTo>
                <a:lnTo>
                  <a:pt x="191" y="12"/>
                </a:lnTo>
                <a:lnTo>
                  <a:pt x="179" y="16"/>
                </a:lnTo>
                <a:lnTo>
                  <a:pt x="166" y="21"/>
                </a:lnTo>
                <a:lnTo>
                  <a:pt x="157" y="31"/>
                </a:lnTo>
                <a:lnTo>
                  <a:pt x="149" y="40"/>
                </a:lnTo>
                <a:lnTo>
                  <a:pt x="142" y="52"/>
                </a:lnTo>
                <a:lnTo>
                  <a:pt x="138" y="65"/>
                </a:lnTo>
                <a:lnTo>
                  <a:pt x="137" y="78"/>
                </a:lnTo>
                <a:lnTo>
                  <a:pt x="137" y="115"/>
                </a:lnTo>
                <a:lnTo>
                  <a:pt x="22" y="11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39"/>
          <p:cNvSpPr>
            <a:spLocks noEditPoints="1"/>
          </p:cNvSpPr>
          <p:nvPr/>
        </p:nvSpPr>
        <p:spPr bwMode="auto">
          <a:xfrm>
            <a:off x="2070693" y="4142490"/>
            <a:ext cx="248985" cy="372321"/>
          </a:xfrm>
          <a:custGeom>
            <a:avLst/>
            <a:gdLst/>
            <a:ahLst/>
            <a:cxnLst>
              <a:cxn ang="0">
                <a:pos x="140" y="244"/>
              </a:cxn>
              <a:cxn ang="0">
                <a:pos x="128" y="239"/>
              </a:cxn>
              <a:cxn ang="0">
                <a:pos x="17" y="177"/>
              </a:cxn>
              <a:cxn ang="0">
                <a:pos x="10" y="176"/>
              </a:cxn>
              <a:cxn ang="0">
                <a:pos x="1" y="166"/>
              </a:cxn>
              <a:cxn ang="0">
                <a:pos x="0" y="85"/>
              </a:cxn>
              <a:cxn ang="0">
                <a:pos x="1" y="78"/>
              </a:cxn>
              <a:cxn ang="0">
                <a:pos x="10" y="69"/>
              </a:cxn>
              <a:cxn ang="0">
                <a:pos x="64" y="68"/>
              </a:cxn>
              <a:cxn ang="0">
                <a:pos x="128" y="5"/>
              </a:cxn>
              <a:cxn ang="0">
                <a:pos x="140" y="0"/>
              </a:cxn>
              <a:cxn ang="0">
                <a:pos x="147" y="1"/>
              </a:cxn>
              <a:cxn ang="0">
                <a:pos x="156" y="11"/>
              </a:cxn>
              <a:cxn ang="0">
                <a:pos x="158" y="227"/>
              </a:cxn>
              <a:cxn ang="0">
                <a:pos x="156" y="234"/>
              </a:cxn>
              <a:cxn ang="0">
                <a:pos x="147" y="243"/>
              </a:cxn>
              <a:cxn ang="0">
                <a:pos x="140" y="244"/>
              </a:cxn>
              <a:cxn ang="0">
                <a:pos x="17" y="78"/>
              </a:cxn>
              <a:cxn ang="0">
                <a:pos x="12" y="81"/>
              </a:cxn>
              <a:cxn ang="0">
                <a:pos x="10" y="85"/>
              </a:cxn>
              <a:cxn ang="0">
                <a:pos x="10" y="159"/>
              </a:cxn>
              <a:cxn ang="0">
                <a:pos x="12" y="165"/>
              </a:cxn>
              <a:cxn ang="0">
                <a:pos x="17" y="166"/>
              </a:cxn>
              <a:cxn ang="0">
                <a:pos x="135" y="232"/>
              </a:cxn>
              <a:cxn ang="0">
                <a:pos x="137" y="234"/>
              </a:cxn>
              <a:cxn ang="0">
                <a:pos x="140" y="234"/>
              </a:cxn>
              <a:cxn ang="0">
                <a:pos x="144" y="232"/>
              </a:cxn>
              <a:cxn ang="0">
                <a:pos x="147" y="227"/>
              </a:cxn>
              <a:cxn ang="0">
                <a:pos x="147" y="18"/>
              </a:cxn>
              <a:cxn ang="0">
                <a:pos x="144" y="14"/>
              </a:cxn>
              <a:cxn ang="0">
                <a:pos x="140" y="11"/>
              </a:cxn>
              <a:cxn ang="0">
                <a:pos x="137" y="12"/>
              </a:cxn>
              <a:cxn ang="0">
                <a:pos x="70" y="78"/>
              </a:cxn>
            </a:cxnLst>
            <a:rect l="0" t="0" r="r" b="b"/>
            <a:pathLst>
              <a:path w="158" h="244">
                <a:moveTo>
                  <a:pt x="140" y="244"/>
                </a:moveTo>
                <a:lnTo>
                  <a:pt x="140" y="244"/>
                </a:lnTo>
                <a:lnTo>
                  <a:pt x="133" y="243"/>
                </a:lnTo>
                <a:lnTo>
                  <a:pt x="128" y="239"/>
                </a:lnTo>
                <a:lnTo>
                  <a:pt x="64" y="177"/>
                </a:lnTo>
                <a:lnTo>
                  <a:pt x="17" y="177"/>
                </a:lnTo>
                <a:lnTo>
                  <a:pt x="17" y="177"/>
                </a:lnTo>
                <a:lnTo>
                  <a:pt x="10" y="176"/>
                </a:lnTo>
                <a:lnTo>
                  <a:pt x="5" y="172"/>
                </a:lnTo>
                <a:lnTo>
                  <a:pt x="1" y="166"/>
                </a:lnTo>
                <a:lnTo>
                  <a:pt x="0" y="159"/>
                </a:lnTo>
                <a:lnTo>
                  <a:pt x="0" y="85"/>
                </a:lnTo>
                <a:lnTo>
                  <a:pt x="0" y="85"/>
                </a:lnTo>
                <a:lnTo>
                  <a:pt x="1" y="78"/>
                </a:lnTo>
                <a:lnTo>
                  <a:pt x="5" y="73"/>
                </a:lnTo>
                <a:lnTo>
                  <a:pt x="10" y="69"/>
                </a:lnTo>
                <a:lnTo>
                  <a:pt x="17" y="68"/>
                </a:lnTo>
                <a:lnTo>
                  <a:pt x="64" y="68"/>
                </a:lnTo>
                <a:lnTo>
                  <a:pt x="128" y="5"/>
                </a:lnTo>
                <a:lnTo>
                  <a:pt x="128" y="5"/>
                </a:lnTo>
                <a:lnTo>
                  <a:pt x="133" y="1"/>
                </a:lnTo>
                <a:lnTo>
                  <a:pt x="140" y="0"/>
                </a:lnTo>
                <a:lnTo>
                  <a:pt x="140" y="0"/>
                </a:lnTo>
                <a:lnTo>
                  <a:pt x="147" y="1"/>
                </a:lnTo>
                <a:lnTo>
                  <a:pt x="152" y="5"/>
                </a:lnTo>
                <a:lnTo>
                  <a:pt x="156" y="11"/>
                </a:lnTo>
                <a:lnTo>
                  <a:pt x="158" y="18"/>
                </a:lnTo>
                <a:lnTo>
                  <a:pt x="158" y="227"/>
                </a:lnTo>
                <a:lnTo>
                  <a:pt x="158" y="227"/>
                </a:lnTo>
                <a:lnTo>
                  <a:pt x="156" y="234"/>
                </a:lnTo>
                <a:lnTo>
                  <a:pt x="152" y="239"/>
                </a:lnTo>
                <a:lnTo>
                  <a:pt x="147" y="243"/>
                </a:lnTo>
                <a:lnTo>
                  <a:pt x="140" y="244"/>
                </a:lnTo>
                <a:lnTo>
                  <a:pt x="140" y="244"/>
                </a:lnTo>
                <a:close/>
                <a:moveTo>
                  <a:pt x="17" y="78"/>
                </a:moveTo>
                <a:lnTo>
                  <a:pt x="17" y="78"/>
                </a:lnTo>
                <a:lnTo>
                  <a:pt x="14" y="80"/>
                </a:lnTo>
                <a:lnTo>
                  <a:pt x="12" y="81"/>
                </a:lnTo>
                <a:lnTo>
                  <a:pt x="10" y="82"/>
                </a:lnTo>
                <a:lnTo>
                  <a:pt x="10" y="85"/>
                </a:lnTo>
                <a:lnTo>
                  <a:pt x="10" y="159"/>
                </a:lnTo>
                <a:lnTo>
                  <a:pt x="10" y="159"/>
                </a:lnTo>
                <a:lnTo>
                  <a:pt x="10" y="162"/>
                </a:lnTo>
                <a:lnTo>
                  <a:pt x="12" y="165"/>
                </a:lnTo>
                <a:lnTo>
                  <a:pt x="14" y="166"/>
                </a:lnTo>
                <a:lnTo>
                  <a:pt x="17" y="166"/>
                </a:lnTo>
                <a:lnTo>
                  <a:pt x="70" y="166"/>
                </a:lnTo>
                <a:lnTo>
                  <a:pt x="135" y="232"/>
                </a:lnTo>
                <a:lnTo>
                  <a:pt x="135" y="232"/>
                </a:lnTo>
                <a:lnTo>
                  <a:pt x="137" y="234"/>
                </a:lnTo>
                <a:lnTo>
                  <a:pt x="140" y="234"/>
                </a:lnTo>
                <a:lnTo>
                  <a:pt x="140" y="234"/>
                </a:lnTo>
                <a:lnTo>
                  <a:pt x="143" y="234"/>
                </a:lnTo>
                <a:lnTo>
                  <a:pt x="144" y="232"/>
                </a:lnTo>
                <a:lnTo>
                  <a:pt x="145" y="230"/>
                </a:lnTo>
                <a:lnTo>
                  <a:pt x="147" y="227"/>
                </a:lnTo>
                <a:lnTo>
                  <a:pt x="147" y="18"/>
                </a:lnTo>
                <a:lnTo>
                  <a:pt x="147" y="18"/>
                </a:lnTo>
                <a:lnTo>
                  <a:pt x="145" y="15"/>
                </a:lnTo>
                <a:lnTo>
                  <a:pt x="144" y="14"/>
                </a:lnTo>
                <a:lnTo>
                  <a:pt x="143" y="12"/>
                </a:lnTo>
                <a:lnTo>
                  <a:pt x="140" y="11"/>
                </a:lnTo>
                <a:lnTo>
                  <a:pt x="140" y="11"/>
                </a:lnTo>
                <a:lnTo>
                  <a:pt x="137" y="12"/>
                </a:lnTo>
                <a:lnTo>
                  <a:pt x="135" y="14"/>
                </a:lnTo>
                <a:lnTo>
                  <a:pt x="70" y="78"/>
                </a:lnTo>
                <a:lnTo>
                  <a:pt x="17" y="7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40"/>
          <p:cNvSpPr>
            <a:spLocks noEditPoints="1"/>
          </p:cNvSpPr>
          <p:nvPr/>
        </p:nvSpPr>
        <p:spPr bwMode="auto">
          <a:xfrm>
            <a:off x="8539585" y="952484"/>
            <a:ext cx="333547" cy="386109"/>
          </a:xfrm>
          <a:custGeom>
            <a:avLst/>
            <a:gdLst/>
            <a:ahLst/>
            <a:cxnLst>
              <a:cxn ang="0">
                <a:pos x="23" y="251"/>
              </a:cxn>
              <a:cxn ang="0">
                <a:pos x="13" y="250"/>
              </a:cxn>
              <a:cxn ang="0">
                <a:pos x="8" y="246"/>
              </a:cxn>
              <a:cxn ang="0">
                <a:pos x="0" y="235"/>
              </a:cxn>
              <a:cxn ang="0">
                <a:pos x="0" y="23"/>
              </a:cxn>
              <a:cxn ang="0">
                <a:pos x="0" y="16"/>
              </a:cxn>
              <a:cxn ang="0">
                <a:pos x="8" y="5"/>
              </a:cxn>
              <a:cxn ang="0">
                <a:pos x="15" y="1"/>
              </a:cxn>
              <a:cxn ang="0">
                <a:pos x="23" y="0"/>
              </a:cxn>
              <a:cxn ang="0">
                <a:pos x="190" y="0"/>
              </a:cxn>
              <a:cxn ang="0">
                <a:pos x="198" y="3"/>
              </a:cxn>
              <a:cxn ang="0">
                <a:pos x="205" y="5"/>
              </a:cxn>
              <a:cxn ang="0">
                <a:pos x="212" y="16"/>
              </a:cxn>
              <a:cxn ang="0">
                <a:pos x="213" y="228"/>
              </a:cxn>
              <a:cxn ang="0">
                <a:pos x="212" y="235"/>
              </a:cxn>
              <a:cxn ang="0">
                <a:pos x="205" y="246"/>
              </a:cxn>
              <a:cxn ang="0">
                <a:pos x="198" y="250"/>
              </a:cxn>
              <a:cxn ang="0">
                <a:pos x="190" y="251"/>
              </a:cxn>
              <a:cxn ang="0">
                <a:pos x="185" y="251"/>
              </a:cxn>
              <a:cxn ang="0">
                <a:pos x="177" y="247"/>
              </a:cxn>
              <a:cxn ang="0">
                <a:pos x="107" y="181"/>
              </a:cxn>
              <a:cxn ang="0">
                <a:pos x="40" y="245"/>
              </a:cxn>
              <a:cxn ang="0">
                <a:pos x="32" y="250"/>
              </a:cxn>
              <a:cxn ang="0">
                <a:pos x="23" y="251"/>
              </a:cxn>
              <a:cxn ang="0">
                <a:pos x="23" y="11"/>
              </a:cxn>
              <a:cxn ang="0">
                <a:pos x="19" y="12"/>
              </a:cxn>
              <a:cxn ang="0">
                <a:pos x="15" y="14"/>
              </a:cxn>
              <a:cxn ang="0">
                <a:pos x="11" y="20"/>
              </a:cxn>
              <a:cxn ang="0">
                <a:pos x="11" y="228"/>
              </a:cxn>
              <a:cxn ang="0">
                <a:pos x="11" y="232"/>
              </a:cxn>
              <a:cxn ang="0">
                <a:pos x="15" y="238"/>
              </a:cxn>
              <a:cxn ang="0">
                <a:pos x="17" y="239"/>
              </a:cxn>
              <a:cxn ang="0">
                <a:pos x="26" y="240"/>
              </a:cxn>
              <a:cxn ang="0">
                <a:pos x="32" y="236"/>
              </a:cxn>
              <a:cxn ang="0">
                <a:pos x="181" y="236"/>
              </a:cxn>
              <a:cxn ang="0">
                <a:pos x="185" y="239"/>
              </a:cxn>
              <a:cxn ang="0">
                <a:pos x="190" y="240"/>
              </a:cxn>
              <a:cxn ang="0">
                <a:pos x="194" y="239"/>
              </a:cxn>
              <a:cxn ang="0">
                <a:pos x="201" y="235"/>
              </a:cxn>
              <a:cxn ang="0">
                <a:pos x="202" y="228"/>
              </a:cxn>
              <a:cxn ang="0">
                <a:pos x="202" y="23"/>
              </a:cxn>
              <a:cxn ang="0">
                <a:pos x="201" y="16"/>
              </a:cxn>
              <a:cxn ang="0">
                <a:pos x="194" y="12"/>
              </a:cxn>
              <a:cxn ang="0">
                <a:pos x="190" y="11"/>
              </a:cxn>
            </a:cxnLst>
            <a:rect l="0" t="0" r="r" b="b"/>
            <a:pathLst>
              <a:path w="213" h="251">
                <a:moveTo>
                  <a:pt x="23" y="251"/>
                </a:moveTo>
                <a:lnTo>
                  <a:pt x="23" y="251"/>
                </a:lnTo>
                <a:lnTo>
                  <a:pt x="19" y="251"/>
                </a:lnTo>
                <a:lnTo>
                  <a:pt x="13" y="250"/>
                </a:lnTo>
                <a:lnTo>
                  <a:pt x="13" y="250"/>
                </a:lnTo>
                <a:lnTo>
                  <a:pt x="8" y="246"/>
                </a:lnTo>
                <a:lnTo>
                  <a:pt x="4" y="242"/>
                </a:lnTo>
                <a:lnTo>
                  <a:pt x="0" y="235"/>
                </a:lnTo>
                <a:lnTo>
                  <a:pt x="0" y="228"/>
                </a:lnTo>
                <a:lnTo>
                  <a:pt x="0" y="23"/>
                </a:lnTo>
                <a:lnTo>
                  <a:pt x="0" y="23"/>
                </a:lnTo>
                <a:lnTo>
                  <a:pt x="0" y="16"/>
                </a:lnTo>
                <a:lnTo>
                  <a:pt x="4" y="11"/>
                </a:lnTo>
                <a:lnTo>
                  <a:pt x="8" y="5"/>
                </a:lnTo>
                <a:lnTo>
                  <a:pt x="15" y="1"/>
                </a:lnTo>
                <a:lnTo>
                  <a:pt x="15" y="1"/>
                </a:lnTo>
                <a:lnTo>
                  <a:pt x="19" y="1"/>
                </a:lnTo>
                <a:lnTo>
                  <a:pt x="23" y="0"/>
                </a:lnTo>
                <a:lnTo>
                  <a:pt x="190" y="0"/>
                </a:lnTo>
                <a:lnTo>
                  <a:pt x="190" y="0"/>
                </a:lnTo>
                <a:lnTo>
                  <a:pt x="194" y="1"/>
                </a:lnTo>
                <a:lnTo>
                  <a:pt x="198" y="3"/>
                </a:lnTo>
                <a:lnTo>
                  <a:pt x="198" y="3"/>
                </a:lnTo>
                <a:lnTo>
                  <a:pt x="205" y="5"/>
                </a:lnTo>
                <a:lnTo>
                  <a:pt x="209" y="11"/>
                </a:lnTo>
                <a:lnTo>
                  <a:pt x="212" y="16"/>
                </a:lnTo>
                <a:lnTo>
                  <a:pt x="213" y="23"/>
                </a:lnTo>
                <a:lnTo>
                  <a:pt x="213" y="228"/>
                </a:lnTo>
                <a:lnTo>
                  <a:pt x="213" y="228"/>
                </a:lnTo>
                <a:lnTo>
                  <a:pt x="212" y="235"/>
                </a:lnTo>
                <a:lnTo>
                  <a:pt x="209" y="242"/>
                </a:lnTo>
                <a:lnTo>
                  <a:pt x="205" y="246"/>
                </a:lnTo>
                <a:lnTo>
                  <a:pt x="198" y="250"/>
                </a:lnTo>
                <a:lnTo>
                  <a:pt x="198" y="250"/>
                </a:lnTo>
                <a:lnTo>
                  <a:pt x="194" y="251"/>
                </a:lnTo>
                <a:lnTo>
                  <a:pt x="190" y="251"/>
                </a:lnTo>
                <a:lnTo>
                  <a:pt x="190" y="251"/>
                </a:lnTo>
                <a:lnTo>
                  <a:pt x="185" y="251"/>
                </a:lnTo>
                <a:lnTo>
                  <a:pt x="181" y="250"/>
                </a:lnTo>
                <a:lnTo>
                  <a:pt x="177" y="247"/>
                </a:lnTo>
                <a:lnTo>
                  <a:pt x="173" y="245"/>
                </a:lnTo>
                <a:lnTo>
                  <a:pt x="107" y="181"/>
                </a:lnTo>
                <a:lnTo>
                  <a:pt x="40" y="245"/>
                </a:lnTo>
                <a:lnTo>
                  <a:pt x="40" y="245"/>
                </a:lnTo>
                <a:lnTo>
                  <a:pt x="36" y="247"/>
                </a:lnTo>
                <a:lnTo>
                  <a:pt x="32" y="250"/>
                </a:lnTo>
                <a:lnTo>
                  <a:pt x="28" y="251"/>
                </a:lnTo>
                <a:lnTo>
                  <a:pt x="23" y="251"/>
                </a:lnTo>
                <a:lnTo>
                  <a:pt x="23" y="251"/>
                </a:lnTo>
                <a:close/>
                <a:moveTo>
                  <a:pt x="23" y="11"/>
                </a:moveTo>
                <a:lnTo>
                  <a:pt x="23" y="11"/>
                </a:lnTo>
                <a:lnTo>
                  <a:pt x="19" y="12"/>
                </a:lnTo>
                <a:lnTo>
                  <a:pt x="19" y="12"/>
                </a:lnTo>
                <a:lnTo>
                  <a:pt x="15" y="14"/>
                </a:lnTo>
                <a:lnTo>
                  <a:pt x="12" y="16"/>
                </a:lnTo>
                <a:lnTo>
                  <a:pt x="11" y="20"/>
                </a:lnTo>
                <a:lnTo>
                  <a:pt x="11" y="23"/>
                </a:lnTo>
                <a:lnTo>
                  <a:pt x="11" y="228"/>
                </a:lnTo>
                <a:lnTo>
                  <a:pt x="11" y="228"/>
                </a:lnTo>
                <a:lnTo>
                  <a:pt x="11" y="232"/>
                </a:lnTo>
                <a:lnTo>
                  <a:pt x="12" y="235"/>
                </a:lnTo>
                <a:lnTo>
                  <a:pt x="15" y="238"/>
                </a:lnTo>
                <a:lnTo>
                  <a:pt x="17" y="239"/>
                </a:lnTo>
                <a:lnTo>
                  <a:pt x="17" y="239"/>
                </a:lnTo>
                <a:lnTo>
                  <a:pt x="21" y="240"/>
                </a:lnTo>
                <a:lnTo>
                  <a:pt x="26" y="240"/>
                </a:lnTo>
                <a:lnTo>
                  <a:pt x="30" y="239"/>
                </a:lnTo>
                <a:lnTo>
                  <a:pt x="32" y="236"/>
                </a:lnTo>
                <a:lnTo>
                  <a:pt x="107" y="166"/>
                </a:lnTo>
                <a:lnTo>
                  <a:pt x="181" y="236"/>
                </a:lnTo>
                <a:lnTo>
                  <a:pt x="181" y="236"/>
                </a:lnTo>
                <a:lnTo>
                  <a:pt x="185" y="239"/>
                </a:lnTo>
                <a:lnTo>
                  <a:pt x="190" y="240"/>
                </a:lnTo>
                <a:lnTo>
                  <a:pt x="190" y="240"/>
                </a:lnTo>
                <a:lnTo>
                  <a:pt x="194" y="239"/>
                </a:lnTo>
                <a:lnTo>
                  <a:pt x="194" y="239"/>
                </a:lnTo>
                <a:lnTo>
                  <a:pt x="198" y="238"/>
                </a:lnTo>
                <a:lnTo>
                  <a:pt x="201" y="235"/>
                </a:lnTo>
                <a:lnTo>
                  <a:pt x="202" y="232"/>
                </a:lnTo>
                <a:lnTo>
                  <a:pt x="202" y="228"/>
                </a:lnTo>
                <a:lnTo>
                  <a:pt x="202" y="23"/>
                </a:lnTo>
                <a:lnTo>
                  <a:pt x="202" y="23"/>
                </a:lnTo>
                <a:lnTo>
                  <a:pt x="202" y="20"/>
                </a:lnTo>
                <a:lnTo>
                  <a:pt x="201" y="16"/>
                </a:lnTo>
                <a:lnTo>
                  <a:pt x="198" y="14"/>
                </a:lnTo>
                <a:lnTo>
                  <a:pt x="194" y="12"/>
                </a:lnTo>
                <a:lnTo>
                  <a:pt x="194" y="12"/>
                </a:lnTo>
                <a:lnTo>
                  <a:pt x="190" y="11"/>
                </a:lnTo>
                <a:lnTo>
                  <a:pt x="2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41"/>
          <p:cNvSpPr>
            <a:spLocks noEditPoints="1"/>
          </p:cNvSpPr>
          <p:nvPr/>
        </p:nvSpPr>
        <p:spPr bwMode="auto">
          <a:xfrm>
            <a:off x="7693979" y="952484"/>
            <a:ext cx="389920" cy="381515"/>
          </a:xfrm>
          <a:custGeom>
            <a:avLst/>
            <a:gdLst/>
            <a:ahLst/>
            <a:cxnLst>
              <a:cxn ang="0">
                <a:pos x="142" y="249"/>
              </a:cxn>
              <a:cxn ang="0">
                <a:pos x="128" y="242"/>
              </a:cxn>
              <a:cxn ang="0">
                <a:pos x="9" y="122"/>
              </a:cxn>
              <a:cxn ang="0">
                <a:pos x="0" y="91"/>
              </a:cxn>
              <a:cxn ang="0">
                <a:pos x="0" y="20"/>
              </a:cxn>
              <a:cxn ang="0">
                <a:pos x="7" y="7"/>
              </a:cxn>
              <a:cxn ang="0">
                <a:pos x="20" y="0"/>
              </a:cxn>
              <a:cxn ang="0">
                <a:pos x="90" y="0"/>
              </a:cxn>
              <a:cxn ang="0">
                <a:pos x="121" y="10"/>
              </a:cxn>
              <a:cxn ang="0">
                <a:pos x="241" y="128"/>
              </a:cxn>
              <a:cxn ang="0">
                <a:pos x="248" y="142"/>
              </a:cxn>
              <a:cxn ang="0">
                <a:pos x="248" y="151"/>
              </a:cxn>
              <a:cxn ang="0">
                <a:pos x="241" y="165"/>
              </a:cxn>
              <a:cxn ang="0">
                <a:pos x="160" y="245"/>
              </a:cxn>
              <a:cxn ang="0">
                <a:pos x="146" y="250"/>
              </a:cxn>
              <a:cxn ang="0">
                <a:pos x="25" y="11"/>
              </a:cxn>
              <a:cxn ang="0">
                <a:pos x="12" y="20"/>
              </a:cxn>
              <a:cxn ang="0">
                <a:pos x="11" y="91"/>
              </a:cxn>
              <a:cxn ang="0">
                <a:pos x="17" y="115"/>
              </a:cxn>
              <a:cxn ang="0">
                <a:pos x="136" y="234"/>
              </a:cxn>
              <a:cxn ang="0">
                <a:pos x="151" y="238"/>
              </a:cxn>
              <a:cxn ang="0">
                <a:pos x="233" y="157"/>
              </a:cxn>
              <a:cxn ang="0">
                <a:pos x="237" y="146"/>
              </a:cxn>
              <a:cxn ang="0">
                <a:pos x="121" y="23"/>
              </a:cxn>
              <a:cxn ang="0">
                <a:pos x="106" y="15"/>
              </a:cxn>
              <a:cxn ang="0">
                <a:pos x="25" y="11"/>
              </a:cxn>
              <a:cxn ang="0">
                <a:pos x="50" y="81"/>
              </a:cxn>
              <a:cxn ang="0">
                <a:pos x="38" y="74"/>
              </a:cxn>
              <a:cxn ang="0">
                <a:pos x="29" y="61"/>
              </a:cxn>
              <a:cxn ang="0">
                <a:pos x="29" y="50"/>
              </a:cxn>
              <a:cxn ang="0">
                <a:pos x="38" y="38"/>
              </a:cxn>
              <a:cxn ang="0">
                <a:pos x="50" y="31"/>
              </a:cxn>
              <a:cxn ang="0">
                <a:pos x="61" y="31"/>
              </a:cxn>
              <a:cxn ang="0">
                <a:pos x="73" y="38"/>
              </a:cxn>
              <a:cxn ang="0">
                <a:pos x="81" y="50"/>
              </a:cxn>
              <a:cxn ang="0">
                <a:pos x="81" y="61"/>
              </a:cxn>
              <a:cxn ang="0">
                <a:pos x="73" y="74"/>
              </a:cxn>
              <a:cxn ang="0">
                <a:pos x="61" y="81"/>
              </a:cxn>
              <a:cxn ang="0">
                <a:pos x="55" y="41"/>
              </a:cxn>
              <a:cxn ang="0">
                <a:pos x="44" y="45"/>
              </a:cxn>
              <a:cxn ang="0">
                <a:pos x="40" y="55"/>
              </a:cxn>
              <a:cxn ang="0">
                <a:pos x="50" y="69"/>
              </a:cxn>
              <a:cxn ang="0">
                <a:pos x="61" y="69"/>
              </a:cxn>
              <a:cxn ang="0">
                <a:pos x="70" y="55"/>
              </a:cxn>
              <a:cxn ang="0">
                <a:pos x="66" y="45"/>
              </a:cxn>
              <a:cxn ang="0">
                <a:pos x="55" y="41"/>
              </a:cxn>
            </a:cxnLst>
            <a:rect l="0" t="0" r="r" b="b"/>
            <a:pathLst>
              <a:path w="248" h="250">
                <a:moveTo>
                  <a:pt x="146" y="250"/>
                </a:moveTo>
                <a:lnTo>
                  <a:pt x="146" y="250"/>
                </a:lnTo>
                <a:lnTo>
                  <a:pt x="142" y="249"/>
                </a:lnTo>
                <a:lnTo>
                  <a:pt x="136" y="247"/>
                </a:lnTo>
                <a:lnTo>
                  <a:pt x="132" y="245"/>
                </a:lnTo>
                <a:lnTo>
                  <a:pt x="128" y="242"/>
                </a:lnTo>
                <a:lnTo>
                  <a:pt x="15" y="130"/>
                </a:lnTo>
                <a:lnTo>
                  <a:pt x="15" y="130"/>
                </a:lnTo>
                <a:lnTo>
                  <a:pt x="9" y="122"/>
                </a:lnTo>
                <a:lnTo>
                  <a:pt x="4" y="111"/>
                </a:lnTo>
                <a:lnTo>
                  <a:pt x="1" y="101"/>
                </a:lnTo>
                <a:lnTo>
                  <a:pt x="0" y="91"/>
                </a:lnTo>
                <a:lnTo>
                  <a:pt x="0" y="26"/>
                </a:lnTo>
                <a:lnTo>
                  <a:pt x="0" y="26"/>
                </a:lnTo>
                <a:lnTo>
                  <a:pt x="0" y="20"/>
                </a:lnTo>
                <a:lnTo>
                  <a:pt x="1" y="15"/>
                </a:lnTo>
                <a:lnTo>
                  <a:pt x="4" y="11"/>
                </a:lnTo>
                <a:lnTo>
                  <a:pt x="7" y="7"/>
                </a:lnTo>
                <a:lnTo>
                  <a:pt x="11" y="4"/>
                </a:lnTo>
                <a:lnTo>
                  <a:pt x="15" y="1"/>
                </a:lnTo>
                <a:lnTo>
                  <a:pt x="20" y="0"/>
                </a:lnTo>
                <a:lnTo>
                  <a:pt x="25" y="0"/>
                </a:lnTo>
                <a:lnTo>
                  <a:pt x="90" y="0"/>
                </a:lnTo>
                <a:lnTo>
                  <a:pt x="90" y="0"/>
                </a:lnTo>
                <a:lnTo>
                  <a:pt x="101" y="1"/>
                </a:lnTo>
                <a:lnTo>
                  <a:pt x="111" y="4"/>
                </a:lnTo>
                <a:lnTo>
                  <a:pt x="121" y="10"/>
                </a:lnTo>
                <a:lnTo>
                  <a:pt x="129" y="16"/>
                </a:lnTo>
                <a:lnTo>
                  <a:pt x="241" y="128"/>
                </a:lnTo>
                <a:lnTo>
                  <a:pt x="241" y="128"/>
                </a:lnTo>
                <a:lnTo>
                  <a:pt x="244" y="132"/>
                </a:lnTo>
                <a:lnTo>
                  <a:pt x="247" y="136"/>
                </a:lnTo>
                <a:lnTo>
                  <a:pt x="248" y="142"/>
                </a:lnTo>
                <a:lnTo>
                  <a:pt x="248" y="146"/>
                </a:lnTo>
                <a:lnTo>
                  <a:pt x="248" y="146"/>
                </a:lnTo>
                <a:lnTo>
                  <a:pt x="248" y="151"/>
                </a:lnTo>
                <a:lnTo>
                  <a:pt x="247" y="157"/>
                </a:lnTo>
                <a:lnTo>
                  <a:pt x="244" y="161"/>
                </a:lnTo>
                <a:lnTo>
                  <a:pt x="241" y="165"/>
                </a:lnTo>
                <a:lnTo>
                  <a:pt x="165" y="242"/>
                </a:lnTo>
                <a:lnTo>
                  <a:pt x="165" y="242"/>
                </a:lnTo>
                <a:lnTo>
                  <a:pt x="160" y="245"/>
                </a:lnTo>
                <a:lnTo>
                  <a:pt x="155" y="247"/>
                </a:lnTo>
                <a:lnTo>
                  <a:pt x="151" y="249"/>
                </a:lnTo>
                <a:lnTo>
                  <a:pt x="146" y="250"/>
                </a:lnTo>
                <a:lnTo>
                  <a:pt x="146" y="250"/>
                </a:lnTo>
                <a:close/>
                <a:moveTo>
                  <a:pt x="25" y="11"/>
                </a:moveTo>
                <a:lnTo>
                  <a:pt x="25" y="11"/>
                </a:lnTo>
                <a:lnTo>
                  <a:pt x="19" y="12"/>
                </a:lnTo>
                <a:lnTo>
                  <a:pt x="15" y="15"/>
                </a:lnTo>
                <a:lnTo>
                  <a:pt x="12" y="20"/>
                </a:lnTo>
                <a:lnTo>
                  <a:pt x="11" y="26"/>
                </a:lnTo>
                <a:lnTo>
                  <a:pt x="11" y="91"/>
                </a:lnTo>
                <a:lnTo>
                  <a:pt x="11" y="91"/>
                </a:lnTo>
                <a:lnTo>
                  <a:pt x="11" y="99"/>
                </a:lnTo>
                <a:lnTo>
                  <a:pt x="13" y="107"/>
                </a:lnTo>
                <a:lnTo>
                  <a:pt x="17" y="115"/>
                </a:lnTo>
                <a:lnTo>
                  <a:pt x="23" y="122"/>
                </a:lnTo>
                <a:lnTo>
                  <a:pt x="136" y="234"/>
                </a:lnTo>
                <a:lnTo>
                  <a:pt x="136" y="234"/>
                </a:lnTo>
                <a:lnTo>
                  <a:pt x="140" y="238"/>
                </a:lnTo>
                <a:lnTo>
                  <a:pt x="146" y="238"/>
                </a:lnTo>
                <a:lnTo>
                  <a:pt x="151" y="238"/>
                </a:lnTo>
                <a:lnTo>
                  <a:pt x="156" y="234"/>
                </a:lnTo>
                <a:lnTo>
                  <a:pt x="233" y="157"/>
                </a:lnTo>
                <a:lnTo>
                  <a:pt x="233" y="157"/>
                </a:lnTo>
                <a:lnTo>
                  <a:pt x="237" y="153"/>
                </a:lnTo>
                <a:lnTo>
                  <a:pt x="237" y="146"/>
                </a:lnTo>
                <a:lnTo>
                  <a:pt x="237" y="146"/>
                </a:lnTo>
                <a:lnTo>
                  <a:pt x="237" y="141"/>
                </a:lnTo>
                <a:lnTo>
                  <a:pt x="233" y="136"/>
                </a:lnTo>
                <a:lnTo>
                  <a:pt x="121" y="23"/>
                </a:lnTo>
                <a:lnTo>
                  <a:pt x="121" y="23"/>
                </a:lnTo>
                <a:lnTo>
                  <a:pt x="115" y="19"/>
                </a:lnTo>
                <a:lnTo>
                  <a:pt x="106" y="15"/>
                </a:lnTo>
                <a:lnTo>
                  <a:pt x="98" y="12"/>
                </a:lnTo>
                <a:lnTo>
                  <a:pt x="90" y="11"/>
                </a:lnTo>
                <a:lnTo>
                  <a:pt x="25" y="11"/>
                </a:lnTo>
                <a:close/>
                <a:moveTo>
                  <a:pt x="55" y="81"/>
                </a:moveTo>
                <a:lnTo>
                  <a:pt x="55" y="81"/>
                </a:lnTo>
                <a:lnTo>
                  <a:pt x="50" y="81"/>
                </a:lnTo>
                <a:lnTo>
                  <a:pt x="46" y="80"/>
                </a:lnTo>
                <a:lnTo>
                  <a:pt x="40" y="77"/>
                </a:lnTo>
                <a:lnTo>
                  <a:pt x="38" y="74"/>
                </a:lnTo>
                <a:lnTo>
                  <a:pt x="34" y="70"/>
                </a:lnTo>
                <a:lnTo>
                  <a:pt x="32" y="65"/>
                </a:lnTo>
                <a:lnTo>
                  <a:pt x="29" y="61"/>
                </a:lnTo>
                <a:lnTo>
                  <a:pt x="29" y="55"/>
                </a:lnTo>
                <a:lnTo>
                  <a:pt x="29" y="55"/>
                </a:lnTo>
                <a:lnTo>
                  <a:pt x="29" y="50"/>
                </a:lnTo>
                <a:lnTo>
                  <a:pt x="32" y="46"/>
                </a:lnTo>
                <a:lnTo>
                  <a:pt x="34" y="42"/>
                </a:lnTo>
                <a:lnTo>
                  <a:pt x="38" y="38"/>
                </a:lnTo>
                <a:lnTo>
                  <a:pt x="40" y="34"/>
                </a:lnTo>
                <a:lnTo>
                  <a:pt x="46" y="32"/>
                </a:lnTo>
                <a:lnTo>
                  <a:pt x="50" y="31"/>
                </a:lnTo>
                <a:lnTo>
                  <a:pt x="55" y="30"/>
                </a:lnTo>
                <a:lnTo>
                  <a:pt x="55" y="30"/>
                </a:lnTo>
                <a:lnTo>
                  <a:pt x="61" y="31"/>
                </a:lnTo>
                <a:lnTo>
                  <a:pt x="65" y="32"/>
                </a:lnTo>
                <a:lnTo>
                  <a:pt x="70" y="34"/>
                </a:lnTo>
                <a:lnTo>
                  <a:pt x="73" y="38"/>
                </a:lnTo>
                <a:lnTo>
                  <a:pt x="77" y="42"/>
                </a:lnTo>
                <a:lnTo>
                  <a:pt x="78" y="46"/>
                </a:lnTo>
                <a:lnTo>
                  <a:pt x="81" y="50"/>
                </a:lnTo>
                <a:lnTo>
                  <a:pt x="81" y="55"/>
                </a:lnTo>
                <a:lnTo>
                  <a:pt x="81" y="55"/>
                </a:lnTo>
                <a:lnTo>
                  <a:pt x="81" y="61"/>
                </a:lnTo>
                <a:lnTo>
                  <a:pt x="78" y="65"/>
                </a:lnTo>
                <a:lnTo>
                  <a:pt x="77" y="70"/>
                </a:lnTo>
                <a:lnTo>
                  <a:pt x="73" y="74"/>
                </a:lnTo>
                <a:lnTo>
                  <a:pt x="70" y="77"/>
                </a:lnTo>
                <a:lnTo>
                  <a:pt x="65" y="80"/>
                </a:lnTo>
                <a:lnTo>
                  <a:pt x="61" y="81"/>
                </a:lnTo>
                <a:lnTo>
                  <a:pt x="55" y="81"/>
                </a:lnTo>
                <a:lnTo>
                  <a:pt x="55" y="81"/>
                </a:lnTo>
                <a:close/>
                <a:moveTo>
                  <a:pt x="55" y="41"/>
                </a:moveTo>
                <a:lnTo>
                  <a:pt x="55" y="41"/>
                </a:lnTo>
                <a:lnTo>
                  <a:pt x="50" y="42"/>
                </a:lnTo>
                <a:lnTo>
                  <a:pt x="44" y="45"/>
                </a:lnTo>
                <a:lnTo>
                  <a:pt x="42" y="50"/>
                </a:lnTo>
                <a:lnTo>
                  <a:pt x="40" y="55"/>
                </a:lnTo>
                <a:lnTo>
                  <a:pt x="40" y="55"/>
                </a:lnTo>
                <a:lnTo>
                  <a:pt x="42" y="61"/>
                </a:lnTo>
                <a:lnTo>
                  <a:pt x="44" y="66"/>
                </a:lnTo>
                <a:lnTo>
                  <a:pt x="50" y="69"/>
                </a:lnTo>
                <a:lnTo>
                  <a:pt x="55" y="70"/>
                </a:lnTo>
                <a:lnTo>
                  <a:pt x="55" y="70"/>
                </a:lnTo>
                <a:lnTo>
                  <a:pt x="61" y="69"/>
                </a:lnTo>
                <a:lnTo>
                  <a:pt x="66" y="66"/>
                </a:lnTo>
                <a:lnTo>
                  <a:pt x="69" y="61"/>
                </a:lnTo>
                <a:lnTo>
                  <a:pt x="70" y="55"/>
                </a:lnTo>
                <a:lnTo>
                  <a:pt x="70" y="55"/>
                </a:lnTo>
                <a:lnTo>
                  <a:pt x="69" y="50"/>
                </a:lnTo>
                <a:lnTo>
                  <a:pt x="66" y="45"/>
                </a:lnTo>
                <a:lnTo>
                  <a:pt x="61" y="42"/>
                </a:lnTo>
                <a:lnTo>
                  <a:pt x="55" y="41"/>
                </a:lnTo>
                <a:lnTo>
                  <a:pt x="55" y="4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42"/>
          <p:cNvSpPr>
            <a:spLocks noEditPoints="1"/>
          </p:cNvSpPr>
          <p:nvPr/>
        </p:nvSpPr>
        <p:spPr bwMode="auto">
          <a:xfrm>
            <a:off x="8506701" y="3356479"/>
            <a:ext cx="375825" cy="321759"/>
          </a:xfrm>
          <a:custGeom>
            <a:avLst/>
            <a:gdLst/>
            <a:ahLst/>
            <a:cxnLst>
              <a:cxn ang="0">
                <a:pos x="37" y="211"/>
              </a:cxn>
              <a:cxn ang="0">
                <a:pos x="29" y="210"/>
              </a:cxn>
              <a:cxn ang="0">
                <a:pos x="16" y="204"/>
              </a:cxn>
              <a:cxn ang="0">
                <a:pos x="7" y="195"/>
              </a:cxn>
              <a:cxn ang="0">
                <a:pos x="0" y="183"/>
              </a:cxn>
              <a:cxn ang="0">
                <a:pos x="0" y="66"/>
              </a:cxn>
              <a:cxn ang="0">
                <a:pos x="0" y="60"/>
              </a:cxn>
              <a:cxn ang="0">
                <a:pos x="7" y="46"/>
              </a:cxn>
              <a:cxn ang="0">
                <a:pos x="16" y="37"/>
              </a:cxn>
              <a:cxn ang="0">
                <a:pos x="29" y="31"/>
              </a:cxn>
              <a:cxn ang="0">
                <a:pos x="60" y="30"/>
              </a:cxn>
              <a:cxn ang="0">
                <a:pos x="65" y="18"/>
              </a:cxn>
              <a:cxn ang="0">
                <a:pos x="75" y="6"/>
              </a:cxn>
              <a:cxn ang="0">
                <a:pos x="91" y="0"/>
              </a:cxn>
              <a:cxn ang="0">
                <a:pos x="151" y="0"/>
              </a:cxn>
              <a:cxn ang="0">
                <a:pos x="168" y="6"/>
              </a:cxn>
              <a:cxn ang="0">
                <a:pos x="177" y="18"/>
              </a:cxn>
              <a:cxn ang="0">
                <a:pos x="205" y="30"/>
              </a:cxn>
              <a:cxn ang="0">
                <a:pos x="214" y="31"/>
              </a:cxn>
              <a:cxn ang="0">
                <a:pos x="226" y="37"/>
              </a:cxn>
              <a:cxn ang="0">
                <a:pos x="235" y="46"/>
              </a:cxn>
              <a:cxn ang="0">
                <a:pos x="242" y="60"/>
              </a:cxn>
              <a:cxn ang="0">
                <a:pos x="242" y="174"/>
              </a:cxn>
              <a:cxn ang="0">
                <a:pos x="242" y="183"/>
              </a:cxn>
              <a:cxn ang="0">
                <a:pos x="235" y="195"/>
              </a:cxn>
              <a:cxn ang="0">
                <a:pos x="226" y="204"/>
              </a:cxn>
              <a:cxn ang="0">
                <a:pos x="214" y="210"/>
              </a:cxn>
              <a:cxn ang="0">
                <a:pos x="205" y="211"/>
              </a:cxn>
              <a:cxn ang="0">
                <a:pos x="37" y="41"/>
              </a:cxn>
              <a:cxn ang="0">
                <a:pos x="26" y="43"/>
              </a:cxn>
              <a:cxn ang="0">
                <a:pos x="18" y="49"/>
              </a:cxn>
              <a:cxn ang="0">
                <a:pos x="12" y="57"/>
              </a:cxn>
              <a:cxn ang="0">
                <a:pos x="11" y="66"/>
              </a:cxn>
              <a:cxn ang="0">
                <a:pos x="11" y="174"/>
              </a:cxn>
              <a:cxn ang="0">
                <a:pos x="12" y="184"/>
              </a:cxn>
              <a:cxn ang="0">
                <a:pos x="18" y="192"/>
              </a:cxn>
              <a:cxn ang="0">
                <a:pos x="26" y="197"/>
              </a:cxn>
              <a:cxn ang="0">
                <a:pos x="37" y="200"/>
              </a:cxn>
              <a:cxn ang="0">
                <a:pos x="205" y="200"/>
              </a:cxn>
              <a:cxn ang="0">
                <a:pos x="216" y="197"/>
              </a:cxn>
              <a:cxn ang="0">
                <a:pos x="224" y="192"/>
              </a:cxn>
              <a:cxn ang="0">
                <a:pos x="230" y="184"/>
              </a:cxn>
              <a:cxn ang="0">
                <a:pos x="231" y="174"/>
              </a:cxn>
              <a:cxn ang="0">
                <a:pos x="231" y="66"/>
              </a:cxn>
              <a:cxn ang="0">
                <a:pos x="230" y="57"/>
              </a:cxn>
              <a:cxn ang="0">
                <a:pos x="224" y="49"/>
              </a:cxn>
              <a:cxn ang="0">
                <a:pos x="216" y="43"/>
              </a:cxn>
              <a:cxn ang="0">
                <a:pos x="205" y="41"/>
              </a:cxn>
              <a:cxn ang="0">
                <a:pos x="168" y="22"/>
              </a:cxn>
              <a:cxn ang="0">
                <a:pos x="165" y="18"/>
              </a:cxn>
              <a:cxn ang="0">
                <a:pos x="157" y="11"/>
              </a:cxn>
              <a:cxn ang="0">
                <a:pos x="91" y="11"/>
              </a:cxn>
              <a:cxn ang="0">
                <a:pos x="85" y="11"/>
              </a:cxn>
              <a:cxn ang="0">
                <a:pos x="77" y="18"/>
              </a:cxn>
              <a:cxn ang="0">
                <a:pos x="68" y="41"/>
              </a:cxn>
            </a:cxnLst>
            <a:rect l="0" t="0" r="r" b="b"/>
            <a:pathLst>
              <a:path w="242" h="211">
                <a:moveTo>
                  <a:pt x="205" y="211"/>
                </a:moveTo>
                <a:lnTo>
                  <a:pt x="37" y="211"/>
                </a:lnTo>
                <a:lnTo>
                  <a:pt x="37" y="211"/>
                </a:lnTo>
                <a:lnTo>
                  <a:pt x="29" y="210"/>
                </a:lnTo>
                <a:lnTo>
                  <a:pt x="22" y="208"/>
                </a:lnTo>
                <a:lnTo>
                  <a:pt x="16" y="204"/>
                </a:lnTo>
                <a:lnTo>
                  <a:pt x="11" y="200"/>
                </a:lnTo>
                <a:lnTo>
                  <a:pt x="7" y="195"/>
                </a:lnTo>
                <a:lnTo>
                  <a:pt x="3" y="189"/>
                </a:lnTo>
                <a:lnTo>
                  <a:pt x="0" y="183"/>
                </a:lnTo>
                <a:lnTo>
                  <a:pt x="0" y="174"/>
                </a:lnTo>
                <a:lnTo>
                  <a:pt x="0" y="66"/>
                </a:lnTo>
                <a:lnTo>
                  <a:pt x="0" y="66"/>
                </a:lnTo>
                <a:lnTo>
                  <a:pt x="0" y="60"/>
                </a:lnTo>
                <a:lnTo>
                  <a:pt x="3" y="53"/>
                </a:lnTo>
                <a:lnTo>
                  <a:pt x="7" y="46"/>
                </a:lnTo>
                <a:lnTo>
                  <a:pt x="11" y="41"/>
                </a:lnTo>
                <a:lnTo>
                  <a:pt x="16" y="37"/>
                </a:lnTo>
                <a:lnTo>
                  <a:pt x="22" y="34"/>
                </a:lnTo>
                <a:lnTo>
                  <a:pt x="29" y="31"/>
                </a:lnTo>
                <a:lnTo>
                  <a:pt x="37" y="30"/>
                </a:lnTo>
                <a:lnTo>
                  <a:pt x="60" y="30"/>
                </a:lnTo>
                <a:lnTo>
                  <a:pt x="65" y="18"/>
                </a:lnTo>
                <a:lnTo>
                  <a:pt x="65" y="18"/>
                </a:lnTo>
                <a:lnTo>
                  <a:pt x="69" y="11"/>
                </a:lnTo>
                <a:lnTo>
                  <a:pt x="75" y="6"/>
                </a:lnTo>
                <a:lnTo>
                  <a:pt x="83" y="2"/>
                </a:lnTo>
                <a:lnTo>
                  <a:pt x="91" y="0"/>
                </a:lnTo>
                <a:lnTo>
                  <a:pt x="151" y="0"/>
                </a:lnTo>
                <a:lnTo>
                  <a:pt x="151" y="0"/>
                </a:lnTo>
                <a:lnTo>
                  <a:pt x="160" y="2"/>
                </a:lnTo>
                <a:lnTo>
                  <a:pt x="168" y="6"/>
                </a:lnTo>
                <a:lnTo>
                  <a:pt x="173" y="11"/>
                </a:lnTo>
                <a:lnTo>
                  <a:pt x="177" y="18"/>
                </a:lnTo>
                <a:lnTo>
                  <a:pt x="183" y="30"/>
                </a:lnTo>
                <a:lnTo>
                  <a:pt x="205" y="30"/>
                </a:lnTo>
                <a:lnTo>
                  <a:pt x="205" y="30"/>
                </a:lnTo>
                <a:lnTo>
                  <a:pt x="214" y="31"/>
                </a:lnTo>
                <a:lnTo>
                  <a:pt x="220" y="34"/>
                </a:lnTo>
                <a:lnTo>
                  <a:pt x="226" y="37"/>
                </a:lnTo>
                <a:lnTo>
                  <a:pt x="231" y="41"/>
                </a:lnTo>
                <a:lnTo>
                  <a:pt x="235" y="46"/>
                </a:lnTo>
                <a:lnTo>
                  <a:pt x="239" y="53"/>
                </a:lnTo>
                <a:lnTo>
                  <a:pt x="242" y="60"/>
                </a:lnTo>
                <a:lnTo>
                  <a:pt x="242" y="66"/>
                </a:lnTo>
                <a:lnTo>
                  <a:pt x="242" y="174"/>
                </a:lnTo>
                <a:lnTo>
                  <a:pt x="242" y="174"/>
                </a:lnTo>
                <a:lnTo>
                  <a:pt x="242" y="183"/>
                </a:lnTo>
                <a:lnTo>
                  <a:pt x="239" y="189"/>
                </a:lnTo>
                <a:lnTo>
                  <a:pt x="235" y="195"/>
                </a:lnTo>
                <a:lnTo>
                  <a:pt x="231" y="200"/>
                </a:lnTo>
                <a:lnTo>
                  <a:pt x="226" y="204"/>
                </a:lnTo>
                <a:lnTo>
                  <a:pt x="220" y="208"/>
                </a:lnTo>
                <a:lnTo>
                  <a:pt x="214" y="210"/>
                </a:lnTo>
                <a:lnTo>
                  <a:pt x="205" y="211"/>
                </a:lnTo>
                <a:lnTo>
                  <a:pt x="205" y="211"/>
                </a:lnTo>
                <a:close/>
                <a:moveTo>
                  <a:pt x="37" y="41"/>
                </a:moveTo>
                <a:lnTo>
                  <a:pt x="37" y="41"/>
                </a:lnTo>
                <a:lnTo>
                  <a:pt x="31" y="42"/>
                </a:lnTo>
                <a:lnTo>
                  <a:pt x="26" y="43"/>
                </a:lnTo>
                <a:lnTo>
                  <a:pt x="22" y="46"/>
                </a:lnTo>
                <a:lnTo>
                  <a:pt x="18" y="49"/>
                </a:lnTo>
                <a:lnTo>
                  <a:pt x="15" y="53"/>
                </a:lnTo>
                <a:lnTo>
                  <a:pt x="12" y="57"/>
                </a:lnTo>
                <a:lnTo>
                  <a:pt x="11" y="62"/>
                </a:lnTo>
                <a:lnTo>
                  <a:pt x="11" y="66"/>
                </a:lnTo>
                <a:lnTo>
                  <a:pt x="11" y="174"/>
                </a:lnTo>
                <a:lnTo>
                  <a:pt x="11" y="174"/>
                </a:lnTo>
                <a:lnTo>
                  <a:pt x="11" y="180"/>
                </a:lnTo>
                <a:lnTo>
                  <a:pt x="12" y="184"/>
                </a:lnTo>
                <a:lnTo>
                  <a:pt x="15" y="189"/>
                </a:lnTo>
                <a:lnTo>
                  <a:pt x="18" y="192"/>
                </a:lnTo>
                <a:lnTo>
                  <a:pt x="22" y="196"/>
                </a:lnTo>
                <a:lnTo>
                  <a:pt x="26" y="197"/>
                </a:lnTo>
                <a:lnTo>
                  <a:pt x="31" y="200"/>
                </a:lnTo>
                <a:lnTo>
                  <a:pt x="37" y="200"/>
                </a:lnTo>
                <a:lnTo>
                  <a:pt x="205" y="200"/>
                </a:lnTo>
                <a:lnTo>
                  <a:pt x="205" y="200"/>
                </a:lnTo>
                <a:lnTo>
                  <a:pt x="211" y="200"/>
                </a:lnTo>
                <a:lnTo>
                  <a:pt x="216" y="197"/>
                </a:lnTo>
                <a:lnTo>
                  <a:pt x="220" y="196"/>
                </a:lnTo>
                <a:lnTo>
                  <a:pt x="224" y="192"/>
                </a:lnTo>
                <a:lnTo>
                  <a:pt x="227" y="189"/>
                </a:lnTo>
                <a:lnTo>
                  <a:pt x="230" y="184"/>
                </a:lnTo>
                <a:lnTo>
                  <a:pt x="231" y="180"/>
                </a:lnTo>
                <a:lnTo>
                  <a:pt x="231" y="174"/>
                </a:lnTo>
                <a:lnTo>
                  <a:pt x="231" y="66"/>
                </a:lnTo>
                <a:lnTo>
                  <a:pt x="231" y="66"/>
                </a:lnTo>
                <a:lnTo>
                  <a:pt x="231" y="62"/>
                </a:lnTo>
                <a:lnTo>
                  <a:pt x="230" y="57"/>
                </a:lnTo>
                <a:lnTo>
                  <a:pt x="227" y="53"/>
                </a:lnTo>
                <a:lnTo>
                  <a:pt x="224" y="49"/>
                </a:lnTo>
                <a:lnTo>
                  <a:pt x="220" y="46"/>
                </a:lnTo>
                <a:lnTo>
                  <a:pt x="216" y="43"/>
                </a:lnTo>
                <a:lnTo>
                  <a:pt x="211" y="42"/>
                </a:lnTo>
                <a:lnTo>
                  <a:pt x="205" y="41"/>
                </a:lnTo>
                <a:lnTo>
                  <a:pt x="176" y="41"/>
                </a:lnTo>
                <a:lnTo>
                  <a:pt x="168" y="22"/>
                </a:lnTo>
                <a:lnTo>
                  <a:pt x="168" y="22"/>
                </a:lnTo>
                <a:lnTo>
                  <a:pt x="165" y="18"/>
                </a:lnTo>
                <a:lnTo>
                  <a:pt x="161" y="14"/>
                </a:lnTo>
                <a:lnTo>
                  <a:pt x="157" y="11"/>
                </a:lnTo>
                <a:lnTo>
                  <a:pt x="151" y="11"/>
                </a:lnTo>
                <a:lnTo>
                  <a:pt x="91" y="11"/>
                </a:lnTo>
                <a:lnTo>
                  <a:pt x="91" y="11"/>
                </a:lnTo>
                <a:lnTo>
                  <a:pt x="85" y="11"/>
                </a:lnTo>
                <a:lnTo>
                  <a:pt x="81" y="14"/>
                </a:lnTo>
                <a:lnTo>
                  <a:pt x="77" y="18"/>
                </a:lnTo>
                <a:lnTo>
                  <a:pt x="75" y="22"/>
                </a:lnTo>
                <a:lnTo>
                  <a:pt x="68" y="41"/>
                </a:lnTo>
                <a:lnTo>
                  <a:pt x="37" y="4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43"/>
          <p:cNvSpPr>
            <a:spLocks noEditPoints="1"/>
          </p:cNvSpPr>
          <p:nvPr/>
        </p:nvSpPr>
        <p:spPr bwMode="auto">
          <a:xfrm>
            <a:off x="7679884" y="3393252"/>
            <a:ext cx="389920" cy="275793"/>
          </a:xfrm>
          <a:custGeom>
            <a:avLst/>
            <a:gdLst/>
            <a:ahLst/>
            <a:cxnLst>
              <a:cxn ang="0">
                <a:pos x="43" y="179"/>
              </a:cxn>
              <a:cxn ang="0">
                <a:pos x="35" y="178"/>
              </a:cxn>
              <a:cxn ang="0">
                <a:pos x="19" y="172"/>
              </a:cxn>
              <a:cxn ang="0">
                <a:pos x="8" y="160"/>
              </a:cxn>
              <a:cxn ang="0">
                <a:pos x="1" y="144"/>
              </a:cxn>
              <a:cxn ang="0">
                <a:pos x="0" y="43"/>
              </a:cxn>
              <a:cxn ang="0">
                <a:pos x="1" y="35"/>
              </a:cxn>
              <a:cxn ang="0">
                <a:pos x="8" y="18"/>
              </a:cxn>
              <a:cxn ang="0">
                <a:pos x="19" y="8"/>
              </a:cxn>
              <a:cxn ang="0">
                <a:pos x="35" y="1"/>
              </a:cxn>
              <a:cxn ang="0">
                <a:pos x="136" y="0"/>
              </a:cxn>
              <a:cxn ang="0">
                <a:pos x="144" y="1"/>
              </a:cxn>
              <a:cxn ang="0">
                <a:pos x="160" y="8"/>
              </a:cxn>
              <a:cxn ang="0">
                <a:pos x="171" y="18"/>
              </a:cxn>
              <a:cxn ang="0">
                <a:pos x="178" y="35"/>
              </a:cxn>
              <a:cxn ang="0">
                <a:pos x="179" y="52"/>
              </a:cxn>
              <a:cxn ang="0">
                <a:pos x="222" y="8"/>
              </a:cxn>
              <a:cxn ang="0">
                <a:pos x="233" y="4"/>
              </a:cxn>
              <a:cxn ang="0">
                <a:pos x="239" y="5"/>
              </a:cxn>
              <a:cxn ang="0">
                <a:pos x="241" y="8"/>
              </a:cxn>
              <a:cxn ang="0">
                <a:pos x="245" y="14"/>
              </a:cxn>
              <a:cxn ang="0">
                <a:pos x="247" y="162"/>
              </a:cxn>
              <a:cxn ang="0">
                <a:pos x="245" y="166"/>
              </a:cxn>
              <a:cxn ang="0">
                <a:pos x="241" y="172"/>
              </a:cxn>
              <a:cxn ang="0">
                <a:pos x="239" y="174"/>
              </a:cxn>
              <a:cxn ang="0">
                <a:pos x="233" y="175"/>
              </a:cxn>
              <a:cxn ang="0">
                <a:pos x="222" y="171"/>
              </a:cxn>
              <a:cxn ang="0">
                <a:pos x="179" y="136"/>
              </a:cxn>
              <a:cxn ang="0">
                <a:pos x="178" y="144"/>
              </a:cxn>
              <a:cxn ang="0">
                <a:pos x="171" y="160"/>
              </a:cxn>
              <a:cxn ang="0">
                <a:pos x="160" y="172"/>
              </a:cxn>
              <a:cxn ang="0">
                <a:pos x="144" y="178"/>
              </a:cxn>
              <a:cxn ang="0">
                <a:pos x="136" y="179"/>
              </a:cxn>
              <a:cxn ang="0">
                <a:pos x="43" y="10"/>
              </a:cxn>
              <a:cxn ang="0">
                <a:pos x="31" y="13"/>
              </a:cxn>
              <a:cxn ang="0">
                <a:pos x="20" y="20"/>
              </a:cxn>
              <a:cxn ang="0">
                <a:pos x="13" y="31"/>
              </a:cxn>
              <a:cxn ang="0">
                <a:pos x="10" y="43"/>
              </a:cxn>
              <a:cxn ang="0">
                <a:pos x="10" y="136"/>
              </a:cxn>
              <a:cxn ang="0">
                <a:pos x="13" y="148"/>
              </a:cxn>
              <a:cxn ang="0">
                <a:pos x="20" y="159"/>
              </a:cxn>
              <a:cxn ang="0">
                <a:pos x="31" y="166"/>
              </a:cxn>
              <a:cxn ang="0">
                <a:pos x="43" y="168"/>
              </a:cxn>
              <a:cxn ang="0">
                <a:pos x="136" y="168"/>
              </a:cxn>
              <a:cxn ang="0">
                <a:pos x="148" y="166"/>
              </a:cxn>
              <a:cxn ang="0">
                <a:pos x="159" y="159"/>
              </a:cxn>
              <a:cxn ang="0">
                <a:pos x="166" y="148"/>
              </a:cxn>
              <a:cxn ang="0">
                <a:pos x="168" y="136"/>
              </a:cxn>
              <a:cxn ang="0">
                <a:pos x="231" y="163"/>
              </a:cxn>
              <a:cxn ang="0">
                <a:pos x="233" y="164"/>
              </a:cxn>
              <a:cxn ang="0">
                <a:pos x="235" y="164"/>
              </a:cxn>
              <a:cxn ang="0">
                <a:pos x="236" y="163"/>
              </a:cxn>
              <a:cxn ang="0">
                <a:pos x="236" y="18"/>
              </a:cxn>
              <a:cxn ang="0">
                <a:pos x="236" y="16"/>
              </a:cxn>
              <a:cxn ang="0">
                <a:pos x="235" y="14"/>
              </a:cxn>
              <a:cxn ang="0">
                <a:pos x="231" y="16"/>
              </a:cxn>
              <a:cxn ang="0">
                <a:pos x="168" y="43"/>
              </a:cxn>
              <a:cxn ang="0">
                <a:pos x="167" y="36"/>
              </a:cxn>
              <a:cxn ang="0">
                <a:pos x="163" y="25"/>
              </a:cxn>
              <a:cxn ang="0">
                <a:pos x="154" y="16"/>
              </a:cxn>
              <a:cxn ang="0">
                <a:pos x="143" y="12"/>
              </a:cxn>
              <a:cxn ang="0">
                <a:pos x="43" y="10"/>
              </a:cxn>
            </a:cxnLst>
            <a:rect l="0" t="0" r="r" b="b"/>
            <a:pathLst>
              <a:path w="247" h="179">
                <a:moveTo>
                  <a:pt x="136" y="179"/>
                </a:moveTo>
                <a:lnTo>
                  <a:pt x="43" y="179"/>
                </a:lnTo>
                <a:lnTo>
                  <a:pt x="43" y="179"/>
                </a:lnTo>
                <a:lnTo>
                  <a:pt x="35" y="178"/>
                </a:lnTo>
                <a:lnTo>
                  <a:pt x="27" y="176"/>
                </a:lnTo>
                <a:lnTo>
                  <a:pt x="19" y="172"/>
                </a:lnTo>
                <a:lnTo>
                  <a:pt x="13" y="167"/>
                </a:lnTo>
                <a:lnTo>
                  <a:pt x="8" y="160"/>
                </a:lnTo>
                <a:lnTo>
                  <a:pt x="4" y="152"/>
                </a:lnTo>
                <a:lnTo>
                  <a:pt x="1" y="144"/>
                </a:lnTo>
                <a:lnTo>
                  <a:pt x="0" y="136"/>
                </a:lnTo>
                <a:lnTo>
                  <a:pt x="0" y="43"/>
                </a:lnTo>
                <a:lnTo>
                  <a:pt x="0" y="43"/>
                </a:lnTo>
                <a:lnTo>
                  <a:pt x="1" y="35"/>
                </a:lnTo>
                <a:lnTo>
                  <a:pt x="4" y="27"/>
                </a:lnTo>
                <a:lnTo>
                  <a:pt x="8" y="18"/>
                </a:lnTo>
                <a:lnTo>
                  <a:pt x="13" y="13"/>
                </a:lnTo>
                <a:lnTo>
                  <a:pt x="19" y="8"/>
                </a:lnTo>
                <a:lnTo>
                  <a:pt x="27" y="4"/>
                </a:lnTo>
                <a:lnTo>
                  <a:pt x="35" y="1"/>
                </a:lnTo>
                <a:lnTo>
                  <a:pt x="43" y="0"/>
                </a:lnTo>
                <a:lnTo>
                  <a:pt x="136" y="0"/>
                </a:lnTo>
                <a:lnTo>
                  <a:pt x="136" y="0"/>
                </a:lnTo>
                <a:lnTo>
                  <a:pt x="144" y="1"/>
                </a:lnTo>
                <a:lnTo>
                  <a:pt x="152" y="4"/>
                </a:lnTo>
                <a:lnTo>
                  <a:pt x="160" y="8"/>
                </a:lnTo>
                <a:lnTo>
                  <a:pt x="167" y="13"/>
                </a:lnTo>
                <a:lnTo>
                  <a:pt x="171" y="18"/>
                </a:lnTo>
                <a:lnTo>
                  <a:pt x="175" y="27"/>
                </a:lnTo>
                <a:lnTo>
                  <a:pt x="178" y="35"/>
                </a:lnTo>
                <a:lnTo>
                  <a:pt x="179" y="43"/>
                </a:lnTo>
                <a:lnTo>
                  <a:pt x="179" y="52"/>
                </a:lnTo>
                <a:lnTo>
                  <a:pt x="222" y="8"/>
                </a:lnTo>
                <a:lnTo>
                  <a:pt x="222" y="8"/>
                </a:lnTo>
                <a:lnTo>
                  <a:pt x="228" y="5"/>
                </a:lnTo>
                <a:lnTo>
                  <a:pt x="233" y="4"/>
                </a:lnTo>
                <a:lnTo>
                  <a:pt x="233" y="4"/>
                </a:lnTo>
                <a:lnTo>
                  <a:pt x="239" y="5"/>
                </a:lnTo>
                <a:lnTo>
                  <a:pt x="239" y="5"/>
                </a:lnTo>
                <a:lnTo>
                  <a:pt x="241" y="8"/>
                </a:lnTo>
                <a:lnTo>
                  <a:pt x="244" y="10"/>
                </a:lnTo>
                <a:lnTo>
                  <a:pt x="245" y="14"/>
                </a:lnTo>
                <a:lnTo>
                  <a:pt x="247" y="18"/>
                </a:lnTo>
                <a:lnTo>
                  <a:pt x="247" y="162"/>
                </a:lnTo>
                <a:lnTo>
                  <a:pt x="247" y="162"/>
                </a:lnTo>
                <a:lnTo>
                  <a:pt x="245" y="166"/>
                </a:lnTo>
                <a:lnTo>
                  <a:pt x="244" y="168"/>
                </a:lnTo>
                <a:lnTo>
                  <a:pt x="241" y="172"/>
                </a:lnTo>
                <a:lnTo>
                  <a:pt x="239" y="174"/>
                </a:lnTo>
                <a:lnTo>
                  <a:pt x="239" y="174"/>
                </a:lnTo>
                <a:lnTo>
                  <a:pt x="233" y="175"/>
                </a:lnTo>
                <a:lnTo>
                  <a:pt x="233" y="175"/>
                </a:lnTo>
                <a:lnTo>
                  <a:pt x="228" y="174"/>
                </a:lnTo>
                <a:lnTo>
                  <a:pt x="222" y="171"/>
                </a:lnTo>
                <a:lnTo>
                  <a:pt x="179" y="126"/>
                </a:lnTo>
                <a:lnTo>
                  <a:pt x="179" y="136"/>
                </a:lnTo>
                <a:lnTo>
                  <a:pt x="179" y="136"/>
                </a:lnTo>
                <a:lnTo>
                  <a:pt x="178" y="144"/>
                </a:lnTo>
                <a:lnTo>
                  <a:pt x="175" y="152"/>
                </a:lnTo>
                <a:lnTo>
                  <a:pt x="171" y="160"/>
                </a:lnTo>
                <a:lnTo>
                  <a:pt x="167" y="167"/>
                </a:lnTo>
                <a:lnTo>
                  <a:pt x="160" y="172"/>
                </a:lnTo>
                <a:lnTo>
                  <a:pt x="152" y="176"/>
                </a:lnTo>
                <a:lnTo>
                  <a:pt x="144" y="178"/>
                </a:lnTo>
                <a:lnTo>
                  <a:pt x="136" y="179"/>
                </a:lnTo>
                <a:lnTo>
                  <a:pt x="136" y="179"/>
                </a:lnTo>
                <a:close/>
                <a:moveTo>
                  <a:pt x="43" y="10"/>
                </a:moveTo>
                <a:lnTo>
                  <a:pt x="43" y="10"/>
                </a:lnTo>
                <a:lnTo>
                  <a:pt x="36" y="12"/>
                </a:lnTo>
                <a:lnTo>
                  <a:pt x="31" y="13"/>
                </a:lnTo>
                <a:lnTo>
                  <a:pt x="25" y="16"/>
                </a:lnTo>
                <a:lnTo>
                  <a:pt x="20" y="20"/>
                </a:lnTo>
                <a:lnTo>
                  <a:pt x="16" y="25"/>
                </a:lnTo>
                <a:lnTo>
                  <a:pt x="13" y="31"/>
                </a:lnTo>
                <a:lnTo>
                  <a:pt x="12" y="36"/>
                </a:lnTo>
                <a:lnTo>
                  <a:pt x="10" y="43"/>
                </a:lnTo>
                <a:lnTo>
                  <a:pt x="10" y="136"/>
                </a:lnTo>
                <a:lnTo>
                  <a:pt x="10" y="136"/>
                </a:lnTo>
                <a:lnTo>
                  <a:pt x="12" y="143"/>
                </a:lnTo>
                <a:lnTo>
                  <a:pt x="13" y="148"/>
                </a:lnTo>
                <a:lnTo>
                  <a:pt x="16" y="153"/>
                </a:lnTo>
                <a:lnTo>
                  <a:pt x="20" y="159"/>
                </a:lnTo>
                <a:lnTo>
                  <a:pt x="25" y="163"/>
                </a:lnTo>
                <a:lnTo>
                  <a:pt x="31" y="166"/>
                </a:lnTo>
                <a:lnTo>
                  <a:pt x="36" y="168"/>
                </a:lnTo>
                <a:lnTo>
                  <a:pt x="43" y="168"/>
                </a:lnTo>
                <a:lnTo>
                  <a:pt x="136" y="168"/>
                </a:lnTo>
                <a:lnTo>
                  <a:pt x="136" y="168"/>
                </a:lnTo>
                <a:lnTo>
                  <a:pt x="143" y="168"/>
                </a:lnTo>
                <a:lnTo>
                  <a:pt x="148" y="166"/>
                </a:lnTo>
                <a:lnTo>
                  <a:pt x="154" y="163"/>
                </a:lnTo>
                <a:lnTo>
                  <a:pt x="159" y="159"/>
                </a:lnTo>
                <a:lnTo>
                  <a:pt x="163" y="153"/>
                </a:lnTo>
                <a:lnTo>
                  <a:pt x="166" y="148"/>
                </a:lnTo>
                <a:lnTo>
                  <a:pt x="167" y="143"/>
                </a:lnTo>
                <a:lnTo>
                  <a:pt x="168" y="136"/>
                </a:lnTo>
                <a:lnTo>
                  <a:pt x="168" y="101"/>
                </a:lnTo>
                <a:lnTo>
                  <a:pt x="231" y="163"/>
                </a:lnTo>
                <a:lnTo>
                  <a:pt x="231" y="163"/>
                </a:lnTo>
                <a:lnTo>
                  <a:pt x="233" y="164"/>
                </a:lnTo>
                <a:lnTo>
                  <a:pt x="233" y="164"/>
                </a:lnTo>
                <a:lnTo>
                  <a:pt x="235" y="164"/>
                </a:lnTo>
                <a:lnTo>
                  <a:pt x="235" y="164"/>
                </a:lnTo>
                <a:lnTo>
                  <a:pt x="236" y="163"/>
                </a:lnTo>
                <a:lnTo>
                  <a:pt x="236" y="162"/>
                </a:lnTo>
                <a:lnTo>
                  <a:pt x="236" y="18"/>
                </a:lnTo>
                <a:lnTo>
                  <a:pt x="236" y="18"/>
                </a:lnTo>
                <a:lnTo>
                  <a:pt x="236" y="16"/>
                </a:lnTo>
                <a:lnTo>
                  <a:pt x="235" y="14"/>
                </a:lnTo>
                <a:lnTo>
                  <a:pt x="235" y="14"/>
                </a:lnTo>
                <a:lnTo>
                  <a:pt x="232" y="14"/>
                </a:lnTo>
                <a:lnTo>
                  <a:pt x="231" y="16"/>
                </a:lnTo>
                <a:lnTo>
                  <a:pt x="168" y="78"/>
                </a:lnTo>
                <a:lnTo>
                  <a:pt x="168" y="43"/>
                </a:lnTo>
                <a:lnTo>
                  <a:pt x="168" y="43"/>
                </a:lnTo>
                <a:lnTo>
                  <a:pt x="167" y="36"/>
                </a:lnTo>
                <a:lnTo>
                  <a:pt x="166" y="31"/>
                </a:lnTo>
                <a:lnTo>
                  <a:pt x="163" y="25"/>
                </a:lnTo>
                <a:lnTo>
                  <a:pt x="159" y="20"/>
                </a:lnTo>
                <a:lnTo>
                  <a:pt x="154" y="16"/>
                </a:lnTo>
                <a:lnTo>
                  <a:pt x="148" y="13"/>
                </a:lnTo>
                <a:lnTo>
                  <a:pt x="143" y="12"/>
                </a:lnTo>
                <a:lnTo>
                  <a:pt x="136" y="10"/>
                </a:lnTo>
                <a:lnTo>
                  <a:pt x="43" y="1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44"/>
          <p:cNvSpPr>
            <a:spLocks noEditPoints="1"/>
          </p:cNvSpPr>
          <p:nvPr/>
        </p:nvSpPr>
        <p:spPr bwMode="auto">
          <a:xfrm>
            <a:off x="9389890" y="1752281"/>
            <a:ext cx="253681" cy="363128"/>
          </a:xfrm>
          <a:custGeom>
            <a:avLst/>
            <a:gdLst/>
            <a:ahLst/>
            <a:cxnLst>
              <a:cxn ang="0">
                <a:pos x="74" y="237"/>
              </a:cxn>
              <a:cxn ang="0">
                <a:pos x="59" y="224"/>
              </a:cxn>
              <a:cxn ang="0">
                <a:pos x="2" y="104"/>
              </a:cxn>
              <a:cxn ang="0">
                <a:pos x="0" y="81"/>
              </a:cxn>
              <a:cxn ang="0">
                <a:pos x="5" y="50"/>
              </a:cxn>
              <a:cxn ang="0">
                <a:pos x="35" y="15"/>
              </a:cxn>
              <a:cxn ang="0">
                <a:pos x="73" y="2"/>
              </a:cxn>
              <a:cxn ang="0">
                <a:pos x="89" y="2"/>
              </a:cxn>
              <a:cxn ang="0">
                <a:pos x="125" y="15"/>
              </a:cxn>
              <a:cxn ang="0">
                <a:pos x="155" y="50"/>
              </a:cxn>
              <a:cxn ang="0">
                <a:pos x="162" y="81"/>
              </a:cxn>
              <a:cxn ang="0">
                <a:pos x="158" y="104"/>
              </a:cxn>
              <a:cxn ang="0">
                <a:pos x="102" y="224"/>
              </a:cxn>
              <a:cxn ang="0">
                <a:pos x="87" y="237"/>
              </a:cxn>
              <a:cxn ang="0">
                <a:pos x="81" y="11"/>
              </a:cxn>
              <a:cxn ang="0">
                <a:pos x="54" y="17"/>
              </a:cxn>
              <a:cxn ang="0">
                <a:pos x="23" y="42"/>
              </a:cxn>
              <a:cxn ang="0">
                <a:pos x="10" y="81"/>
              </a:cxn>
              <a:cxn ang="0">
                <a:pos x="14" y="106"/>
              </a:cxn>
              <a:cxn ang="0">
                <a:pos x="70" y="223"/>
              </a:cxn>
              <a:cxn ang="0">
                <a:pos x="81" y="227"/>
              </a:cxn>
              <a:cxn ang="0">
                <a:pos x="87" y="226"/>
              </a:cxn>
              <a:cxn ang="0">
                <a:pos x="145" y="106"/>
              </a:cxn>
              <a:cxn ang="0">
                <a:pos x="151" y="81"/>
              </a:cxn>
              <a:cxn ang="0">
                <a:pos x="145" y="54"/>
              </a:cxn>
              <a:cxn ang="0">
                <a:pos x="120" y="23"/>
              </a:cxn>
              <a:cxn ang="0">
                <a:pos x="81" y="11"/>
              </a:cxn>
              <a:cxn ang="0">
                <a:pos x="81" y="125"/>
              </a:cxn>
              <a:cxn ang="0">
                <a:pos x="56" y="118"/>
              </a:cxn>
              <a:cxn ang="0">
                <a:pos x="40" y="99"/>
              </a:cxn>
              <a:cxn ang="0">
                <a:pos x="37" y="81"/>
              </a:cxn>
              <a:cxn ang="0">
                <a:pos x="44" y="57"/>
              </a:cxn>
              <a:cxn ang="0">
                <a:pos x="63" y="42"/>
              </a:cxn>
              <a:cxn ang="0">
                <a:pos x="81" y="38"/>
              </a:cxn>
              <a:cxn ang="0">
                <a:pos x="105" y="46"/>
              </a:cxn>
              <a:cxn ang="0">
                <a:pos x="120" y="65"/>
              </a:cxn>
              <a:cxn ang="0">
                <a:pos x="124" y="81"/>
              </a:cxn>
              <a:cxn ang="0">
                <a:pos x="116" y="106"/>
              </a:cxn>
              <a:cxn ang="0">
                <a:pos x="97" y="122"/>
              </a:cxn>
              <a:cxn ang="0">
                <a:pos x="81" y="125"/>
              </a:cxn>
              <a:cxn ang="0">
                <a:pos x="74" y="50"/>
              </a:cxn>
              <a:cxn ang="0">
                <a:pos x="58" y="58"/>
              </a:cxn>
              <a:cxn ang="0">
                <a:pos x="48" y="75"/>
              </a:cxn>
              <a:cxn ang="0">
                <a:pos x="48" y="88"/>
              </a:cxn>
              <a:cxn ang="0">
                <a:pos x="58" y="104"/>
              </a:cxn>
              <a:cxn ang="0">
                <a:pos x="74" y="114"/>
              </a:cxn>
              <a:cxn ang="0">
                <a:pos x="87" y="114"/>
              </a:cxn>
              <a:cxn ang="0">
                <a:pos x="104" y="104"/>
              </a:cxn>
              <a:cxn ang="0">
                <a:pos x="112" y="88"/>
              </a:cxn>
              <a:cxn ang="0">
                <a:pos x="112" y="75"/>
              </a:cxn>
              <a:cxn ang="0">
                <a:pos x="104" y="58"/>
              </a:cxn>
              <a:cxn ang="0">
                <a:pos x="87" y="50"/>
              </a:cxn>
            </a:cxnLst>
            <a:rect l="0" t="0" r="r" b="b"/>
            <a:pathLst>
              <a:path w="162" h="238">
                <a:moveTo>
                  <a:pt x="81" y="238"/>
                </a:moveTo>
                <a:lnTo>
                  <a:pt x="81" y="238"/>
                </a:lnTo>
                <a:lnTo>
                  <a:pt x="74" y="237"/>
                </a:lnTo>
                <a:lnTo>
                  <a:pt x="67" y="234"/>
                </a:lnTo>
                <a:lnTo>
                  <a:pt x="62" y="230"/>
                </a:lnTo>
                <a:lnTo>
                  <a:pt x="59" y="224"/>
                </a:lnTo>
                <a:lnTo>
                  <a:pt x="5" y="110"/>
                </a:lnTo>
                <a:lnTo>
                  <a:pt x="5" y="110"/>
                </a:lnTo>
                <a:lnTo>
                  <a:pt x="2" y="104"/>
                </a:lnTo>
                <a:lnTo>
                  <a:pt x="1" y="98"/>
                </a:lnTo>
                <a:lnTo>
                  <a:pt x="0" y="81"/>
                </a:lnTo>
                <a:lnTo>
                  <a:pt x="0" y="81"/>
                </a:lnTo>
                <a:lnTo>
                  <a:pt x="0" y="73"/>
                </a:lnTo>
                <a:lnTo>
                  <a:pt x="1" y="65"/>
                </a:lnTo>
                <a:lnTo>
                  <a:pt x="5" y="50"/>
                </a:lnTo>
                <a:lnTo>
                  <a:pt x="13" y="37"/>
                </a:lnTo>
                <a:lnTo>
                  <a:pt x="23" y="25"/>
                </a:lnTo>
                <a:lnTo>
                  <a:pt x="35" y="15"/>
                </a:lnTo>
                <a:lnTo>
                  <a:pt x="48" y="7"/>
                </a:lnTo>
                <a:lnTo>
                  <a:pt x="64" y="3"/>
                </a:lnTo>
                <a:lnTo>
                  <a:pt x="73" y="2"/>
                </a:lnTo>
                <a:lnTo>
                  <a:pt x="81" y="0"/>
                </a:lnTo>
                <a:lnTo>
                  <a:pt x="81" y="0"/>
                </a:lnTo>
                <a:lnTo>
                  <a:pt x="89" y="2"/>
                </a:lnTo>
                <a:lnTo>
                  <a:pt x="97" y="3"/>
                </a:lnTo>
                <a:lnTo>
                  <a:pt x="112" y="7"/>
                </a:lnTo>
                <a:lnTo>
                  <a:pt x="125" y="15"/>
                </a:lnTo>
                <a:lnTo>
                  <a:pt x="137" y="25"/>
                </a:lnTo>
                <a:lnTo>
                  <a:pt x="147" y="37"/>
                </a:lnTo>
                <a:lnTo>
                  <a:pt x="155" y="50"/>
                </a:lnTo>
                <a:lnTo>
                  <a:pt x="159" y="65"/>
                </a:lnTo>
                <a:lnTo>
                  <a:pt x="160" y="73"/>
                </a:lnTo>
                <a:lnTo>
                  <a:pt x="162" y="81"/>
                </a:lnTo>
                <a:lnTo>
                  <a:pt x="162" y="81"/>
                </a:lnTo>
                <a:lnTo>
                  <a:pt x="160" y="98"/>
                </a:lnTo>
                <a:lnTo>
                  <a:pt x="158" y="104"/>
                </a:lnTo>
                <a:lnTo>
                  <a:pt x="156" y="110"/>
                </a:lnTo>
                <a:lnTo>
                  <a:pt x="102" y="224"/>
                </a:lnTo>
                <a:lnTo>
                  <a:pt x="102" y="224"/>
                </a:lnTo>
                <a:lnTo>
                  <a:pt x="98" y="230"/>
                </a:lnTo>
                <a:lnTo>
                  <a:pt x="93" y="234"/>
                </a:lnTo>
                <a:lnTo>
                  <a:pt x="87" y="237"/>
                </a:lnTo>
                <a:lnTo>
                  <a:pt x="81" y="238"/>
                </a:lnTo>
                <a:lnTo>
                  <a:pt x="81" y="238"/>
                </a:lnTo>
                <a:close/>
                <a:moveTo>
                  <a:pt x="81" y="11"/>
                </a:moveTo>
                <a:lnTo>
                  <a:pt x="81" y="11"/>
                </a:lnTo>
                <a:lnTo>
                  <a:pt x="66" y="12"/>
                </a:lnTo>
                <a:lnTo>
                  <a:pt x="54" y="17"/>
                </a:lnTo>
                <a:lnTo>
                  <a:pt x="41" y="23"/>
                </a:lnTo>
                <a:lnTo>
                  <a:pt x="31" y="33"/>
                </a:lnTo>
                <a:lnTo>
                  <a:pt x="23" y="42"/>
                </a:lnTo>
                <a:lnTo>
                  <a:pt x="16" y="54"/>
                </a:lnTo>
                <a:lnTo>
                  <a:pt x="12" y="68"/>
                </a:lnTo>
                <a:lnTo>
                  <a:pt x="10" y="81"/>
                </a:lnTo>
                <a:lnTo>
                  <a:pt x="10" y="81"/>
                </a:lnTo>
                <a:lnTo>
                  <a:pt x="12" y="95"/>
                </a:lnTo>
                <a:lnTo>
                  <a:pt x="14" y="106"/>
                </a:lnTo>
                <a:lnTo>
                  <a:pt x="68" y="220"/>
                </a:lnTo>
                <a:lnTo>
                  <a:pt x="68" y="220"/>
                </a:lnTo>
                <a:lnTo>
                  <a:pt x="70" y="223"/>
                </a:lnTo>
                <a:lnTo>
                  <a:pt x="73" y="226"/>
                </a:lnTo>
                <a:lnTo>
                  <a:pt x="77" y="227"/>
                </a:lnTo>
                <a:lnTo>
                  <a:pt x="81" y="227"/>
                </a:lnTo>
                <a:lnTo>
                  <a:pt x="81" y="227"/>
                </a:lnTo>
                <a:lnTo>
                  <a:pt x="83" y="227"/>
                </a:lnTo>
                <a:lnTo>
                  <a:pt x="87" y="226"/>
                </a:lnTo>
                <a:lnTo>
                  <a:pt x="90" y="223"/>
                </a:lnTo>
                <a:lnTo>
                  <a:pt x="93" y="220"/>
                </a:lnTo>
                <a:lnTo>
                  <a:pt x="145" y="106"/>
                </a:lnTo>
                <a:lnTo>
                  <a:pt x="145" y="106"/>
                </a:lnTo>
                <a:lnTo>
                  <a:pt x="150" y="95"/>
                </a:lnTo>
                <a:lnTo>
                  <a:pt x="151" y="81"/>
                </a:lnTo>
                <a:lnTo>
                  <a:pt x="151" y="81"/>
                </a:lnTo>
                <a:lnTo>
                  <a:pt x="150" y="68"/>
                </a:lnTo>
                <a:lnTo>
                  <a:pt x="145" y="54"/>
                </a:lnTo>
                <a:lnTo>
                  <a:pt x="139" y="42"/>
                </a:lnTo>
                <a:lnTo>
                  <a:pt x="129" y="33"/>
                </a:lnTo>
                <a:lnTo>
                  <a:pt x="120" y="23"/>
                </a:lnTo>
                <a:lnTo>
                  <a:pt x="108" y="17"/>
                </a:lnTo>
                <a:lnTo>
                  <a:pt x="94" y="12"/>
                </a:lnTo>
                <a:lnTo>
                  <a:pt x="81" y="11"/>
                </a:lnTo>
                <a:lnTo>
                  <a:pt x="81" y="11"/>
                </a:lnTo>
                <a:close/>
                <a:moveTo>
                  <a:pt x="81" y="125"/>
                </a:moveTo>
                <a:lnTo>
                  <a:pt x="81" y="125"/>
                </a:lnTo>
                <a:lnTo>
                  <a:pt x="71" y="125"/>
                </a:lnTo>
                <a:lnTo>
                  <a:pt x="63" y="122"/>
                </a:lnTo>
                <a:lnTo>
                  <a:pt x="56" y="118"/>
                </a:lnTo>
                <a:lnTo>
                  <a:pt x="50" y="112"/>
                </a:lnTo>
                <a:lnTo>
                  <a:pt x="44" y="106"/>
                </a:lnTo>
                <a:lnTo>
                  <a:pt x="40" y="99"/>
                </a:lnTo>
                <a:lnTo>
                  <a:pt x="37" y="91"/>
                </a:lnTo>
                <a:lnTo>
                  <a:pt x="37" y="81"/>
                </a:lnTo>
                <a:lnTo>
                  <a:pt x="37" y="81"/>
                </a:lnTo>
                <a:lnTo>
                  <a:pt x="37" y="73"/>
                </a:lnTo>
                <a:lnTo>
                  <a:pt x="40" y="65"/>
                </a:lnTo>
                <a:lnTo>
                  <a:pt x="44" y="57"/>
                </a:lnTo>
                <a:lnTo>
                  <a:pt x="50" y="52"/>
                </a:lnTo>
                <a:lnTo>
                  <a:pt x="56" y="46"/>
                </a:lnTo>
                <a:lnTo>
                  <a:pt x="63" y="42"/>
                </a:lnTo>
                <a:lnTo>
                  <a:pt x="71" y="39"/>
                </a:lnTo>
                <a:lnTo>
                  <a:pt x="81" y="38"/>
                </a:lnTo>
                <a:lnTo>
                  <a:pt x="81" y="38"/>
                </a:lnTo>
                <a:lnTo>
                  <a:pt x="89" y="39"/>
                </a:lnTo>
                <a:lnTo>
                  <a:pt x="97" y="42"/>
                </a:lnTo>
                <a:lnTo>
                  <a:pt x="105" y="46"/>
                </a:lnTo>
                <a:lnTo>
                  <a:pt x="110" y="52"/>
                </a:lnTo>
                <a:lnTo>
                  <a:pt x="116" y="57"/>
                </a:lnTo>
                <a:lnTo>
                  <a:pt x="120" y="65"/>
                </a:lnTo>
                <a:lnTo>
                  <a:pt x="123" y="73"/>
                </a:lnTo>
                <a:lnTo>
                  <a:pt x="124" y="81"/>
                </a:lnTo>
                <a:lnTo>
                  <a:pt x="124" y="81"/>
                </a:lnTo>
                <a:lnTo>
                  <a:pt x="123" y="91"/>
                </a:lnTo>
                <a:lnTo>
                  <a:pt x="120" y="99"/>
                </a:lnTo>
                <a:lnTo>
                  <a:pt x="116" y="106"/>
                </a:lnTo>
                <a:lnTo>
                  <a:pt x="110" y="112"/>
                </a:lnTo>
                <a:lnTo>
                  <a:pt x="105" y="118"/>
                </a:lnTo>
                <a:lnTo>
                  <a:pt x="97" y="122"/>
                </a:lnTo>
                <a:lnTo>
                  <a:pt x="89" y="125"/>
                </a:lnTo>
                <a:lnTo>
                  <a:pt x="81" y="125"/>
                </a:lnTo>
                <a:lnTo>
                  <a:pt x="81" y="125"/>
                </a:lnTo>
                <a:close/>
                <a:moveTo>
                  <a:pt x="81" y="49"/>
                </a:moveTo>
                <a:lnTo>
                  <a:pt x="81" y="49"/>
                </a:lnTo>
                <a:lnTo>
                  <a:pt x="74" y="50"/>
                </a:lnTo>
                <a:lnTo>
                  <a:pt x="67" y="52"/>
                </a:lnTo>
                <a:lnTo>
                  <a:pt x="62" y="54"/>
                </a:lnTo>
                <a:lnTo>
                  <a:pt x="58" y="58"/>
                </a:lnTo>
                <a:lnTo>
                  <a:pt x="54" y="64"/>
                </a:lnTo>
                <a:lnTo>
                  <a:pt x="51" y="69"/>
                </a:lnTo>
                <a:lnTo>
                  <a:pt x="48" y="75"/>
                </a:lnTo>
                <a:lnTo>
                  <a:pt x="48" y="81"/>
                </a:lnTo>
                <a:lnTo>
                  <a:pt x="48" y="81"/>
                </a:lnTo>
                <a:lnTo>
                  <a:pt x="48" y="88"/>
                </a:lnTo>
                <a:lnTo>
                  <a:pt x="51" y="95"/>
                </a:lnTo>
                <a:lnTo>
                  <a:pt x="54" y="100"/>
                </a:lnTo>
                <a:lnTo>
                  <a:pt x="58" y="104"/>
                </a:lnTo>
                <a:lnTo>
                  <a:pt x="62" y="108"/>
                </a:lnTo>
                <a:lnTo>
                  <a:pt x="67" y="111"/>
                </a:lnTo>
                <a:lnTo>
                  <a:pt x="74" y="114"/>
                </a:lnTo>
                <a:lnTo>
                  <a:pt x="81" y="114"/>
                </a:lnTo>
                <a:lnTo>
                  <a:pt x="81" y="114"/>
                </a:lnTo>
                <a:lnTo>
                  <a:pt x="87" y="114"/>
                </a:lnTo>
                <a:lnTo>
                  <a:pt x="93" y="111"/>
                </a:lnTo>
                <a:lnTo>
                  <a:pt x="98" y="108"/>
                </a:lnTo>
                <a:lnTo>
                  <a:pt x="104" y="104"/>
                </a:lnTo>
                <a:lnTo>
                  <a:pt x="108" y="100"/>
                </a:lnTo>
                <a:lnTo>
                  <a:pt x="110" y="95"/>
                </a:lnTo>
                <a:lnTo>
                  <a:pt x="112" y="88"/>
                </a:lnTo>
                <a:lnTo>
                  <a:pt x="113" y="81"/>
                </a:lnTo>
                <a:lnTo>
                  <a:pt x="113" y="81"/>
                </a:lnTo>
                <a:lnTo>
                  <a:pt x="112" y="75"/>
                </a:lnTo>
                <a:lnTo>
                  <a:pt x="110" y="69"/>
                </a:lnTo>
                <a:lnTo>
                  <a:pt x="108" y="64"/>
                </a:lnTo>
                <a:lnTo>
                  <a:pt x="104" y="58"/>
                </a:lnTo>
                <a:lnTo>
                  <a:pt x="98" y="54"/>
                </a:lnTo>
                <a:lnTo>
                  <a:pt x="93" y="52"/>
                </a:lnTo>
                <a:lnTo>
                  <a:pt x="87" y="50"/>
                </a:lnTo>
                <a:lnTo>
                  <a:pt x="81" y="49"/>
                </a:lnTo>
                <a:lnTo>
                  <a:pt x="81"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45"/>
          <p:cNvSpPr>
            <a:spLocks noEditPoints="1"/>
          </p:cNvSpPr>
          <p:nvPr/>
        </p:nvSpPr>
        <p:spPr bwMode="auto">
          <a:xfrm>
            <a:off x="9333516" y="3356479"/>
            <a:ext cx="338243" cy="330951"/>
          </a:xfrm>
          <a:custGeom>
            <a:avLst/>
            <a:gdLst/>
            <a:ahLst/>
            <a:cxnLst>
              <a:cxn ang="0">
                <a:pos x="76" y="217"/>
              </a:cxn>
              <a:cxn ang="0">
                <a:pos x="72" y="216"/>
              </a:cxn>
              <a:cxn ang="0">
                <a:pos x="41" y="177"/>
              </a:cxn>
              <a:cxn ang="0">
                <a:pos x="4" y="150"/>
              </a:cxn>
              <a:cxn ang="0">
                <a:pos x="0" y="142"/>
              </a:cxn>
              <a:cxn ang="0">
                <a:pos x="0" y="138"/>
              </a:cxn>
              <a:cxn ang="0">
                <a:pos x="18" y="120"/>
              </a:cxn>
              <a:cxn ang="0">
                <a:pos x="20" y="117"/>
              </a:cxn>
              <a:cxn ang="0">
                <a:pos x="24" y="117"/>
              </a:cxn>
              <a:cxn ang="0">
                <a:pos x="53" y="124"/>
              </a:cxn>
              <a:cxn ang="0">
                <a:pos x="15" y="55"/>
              </a:cxn>
              <a:cxn ang="0">
                <a:pos x="11" y="53"/>
              </a:cxn>
              <a:cxn ang="0">
                <a:pos x="10" y="48"/>
              </a:cxn>
              <a:cxn ang="0">
                <a:pos x="12" y="39"/>
              </a:cxn>
              <a:cxn ang="0">
                <a:pos x="31" y="20"/>
              </a:cxn>
              <a:cxn ang="0">
                <a:pos x="41" y="17"/>
              </a:cxn>
              <a:cxn ang="0">
                <a:pos x="157" y="19"/>
              </a:cxn>
              <a:cxn ang="0">
                <a:pos x="166" y="12"/>
              </a:cxn>
              <a:cxn ang="0">
                <a:pos x="188" y="1"/>
              </a:cxn>
              <a:cxn ang="0">
                <a:pos x="197" y="0"/>
              </a:cxn>
              <a:cxn ang="0">
                <a:pos x="209" y="3"/>
              </a:cxn>
              <a:cxn ang="0">
                <a:pos x="212" y="5"/>
              </a:cxn>
              <a:cxn ang="0">
                <a:pos x="218" y="16"/>
              </a:cxn>
              <a:cxn ang="0">
                <a:pos x="215" y="32"/>
              </a:cxn>
              <a:cxn ang="0">
                <a:pos x="212" y="40"/>
              </a:cxn>
              <a:cxn ang="0">
                <a:pos x="204" y="54"/>
              </a:cxn>
              <a:cxn ang="0">
                <a:pos x="177" y="82"/>
              </a:cxn>
              <a:cxn ang="0">
                <a:pos x="200" y="181"/>
              </a:cxn>
              <a:cxn ang="0">
                <a:pos x="199" y="188"/>
              </a:cxn>
              <a:cxn ang="0">
                <a:pos x="196" y="192"/>
              </a:cxn>
              <a:cxn ang="0">
                <a:pos x="177" y="206"/>
              </a:cxn>
              <a:cxn ang="0">
                <a:pos x="170" y="208"/>
              </a:cxn>
              <a:cxn ang="0">
                <a:pos x="168" y="208"/>
              </a:cxn>
              <a:cxn ang="0">
                <a:pos x="164" y="205"/>
              </a:cxn>
              <a:cxn ang="0">
                <a:pos x="124" y="134"/>
              </a:cxn>
              <a:cxn ang="0">
                <a:pos x="100" y="190"/>
              </a:cxn>
              <a:cxn ang="0">
                <a:pos x="100" y="196"/>
              </a:cxn>
              <a:cxn ang="0">
                <a:pos x="84" y="215"/>
              </a:cxn>
              <a:cxn ang="0">
                <a:pos x="80" y="216"/>
              </a:cxn>
              <a:cxn ang="0">
                <a:pos x="76" y="217"/>
              </a:cxn>
              <a:cxn ang="0">
                <a:pos x="49" y="170"/>
              </a:cxn>
              <a:cxn ang="0">
                <a:pos x="89" y="193"/>
              </a:cxn>
              <a:cxn ang="0">
                <a:pos x="127" y="116"/>
              </a:cxn>
              <a:cxn ang="0">
                <a:pos x="189" y="184"/>
              </a:cxn>
              <a:cxn ang="0">
                <a:pos x="191" y="53"/>
              </a:cxn>
              <a:cxn ang="0">
                <a:pos x="199" y="42"/>
              </a:cxn>
              <a:cxn ang="0">
                <a:pos x="205" y="30"/>
              </a:cxn>
              <a:cxn ang="0">
                <a:pos x="207" y="24"/>
              </a:cxn>
              <a:cxn ang="0">
                <a:pos x="207" y="16"/>
              </a:cxn>
              <a:cxn ang="0">
                <a:pos x="204" y="13"/>
              </a:cxn>
              <a:cxn ang="0">
                <a:pos x="197" y="11"/>
              </a:cxn>
              <a:cxn ang="0">
                <a:pos x="191" y="12"/>
              </a:cxn>
              <a:cxn ang="0">
                <a:pos x="173" y="20"/>
              </a:cxn>
              <a:cxn ang="0">
                <a:pos x="139" y="53"/>
              </a:cxn>
              <a:cxn ang="0">
                <a:pos x="20" y="47"/>
              </a:cxn>
              <a:cxn ang="0">
                <a:pos x="56" y="136"/>
              </a:cxn>
              <a:cxn ang="0">
                <a:pos x="11" y="142"/>
              </a:cxn>
            </a:cxnLst>
            <a:rect l="0" t="0" r="r" b="b"/>
            <a:pathLst>
              <a:path w="218" h="217">
                <a:moveTo>
                  <a:pt x="76" y="217"/>
                </a:moveTo>
                <a:lnTo>
                  <a:pt x="76" y="217"/>
                </a:lnTo>
                <a:lnTo>
                  <a:pt x="76" y="217"/>
                </a:lnTo>
                <a:lnTo>
                  <a:pt x="72" y="216"/>
                </a:lnTo>
                <a:lnTo>
                  <a:pt x="68" y="213"/>
                </a:lnTo>
                <a:lnTo>
                  <a:pt x="41" y="177"/>
                </a:lnTo>
                <a:lnTo>
                  <a:pt x="4" y="150"/>
                </a:lnTo>
                <a:lnTo>
                  <a:pt x="4" y="150"/>
                </a:lnTo>
                <a:lnTo>
                  <a:pt x="2" y="147"/>
                </a:lnTo>
                <a:lnTo>
                  <a:pt x="0" y="142"/>
                </a:lnTo>
                <a:lnTo>
                  <a:pt x="0" y="142"/>
                </a:lnTo>
                <a:lnTo>
                  <a:pt x="0" y="138"/>
                </a:lnTo>
                <a:lnTo>
                  <a:pt x="3" y="135"/>
                </a:lnTo>
                <a:lnTo>
                  <a:pt x="18" y="120"/>
                </a:lnTo>
                <a:lnTo>
                  <a:pt x="18" y="120"/>
                </a:lnTo>
                <a:lnTo>
                  <a:pt x="20" y="117"/>
                </a:lnTo>
                <a:lnTo>
                  <a:pt x="24" y="117"/>
                </a:lnTo>
                <a:lnTo>
                  <a:pt x="24" y="117"/>
                </a:lnTo>
                <a:lnTo>
                  <a:pt x="27" y="117"/>
                </a:lnTo>
                <a:lnTo>
                  <a:pt x="53" y="124"/>
                </a:lnTo>
                <a:lnTo>
                  <a:pt x="84" y="93"/>
                </a:lnTo>
                <a:lnTo>
                  <a:pt x="15" y="55"/>
                </a:lnTo>
                <a:lnTo>
                  <a:pt x="15" y="55"/>
                </a:lnTo>
                <a:lnTo>
                  <a:pt x="11" y="53"/>
                </a:lnTo>
                <a:lnTo>
                  <a:pt x="10" y="48"/>
                </a:lnTo>
                <a:lnTo>
                  <a:pt x="10" y="48"/>
                </a:lnTo>
                <a:lnTo>
                  <a:pt x="10" y="43"/>
                </a:lnTo>
                <a:lnTo>
                  <a:pt x="12" y="39"/>
                </a:lnTo>
                <a:lnTo>
                  <a:pt x="31" y="20"/>
                </a:lnTo>
                <a:lnTo>
                  <a:pt x="31" y="20"/>
                </a:lnTo>
                <a:lnTo>
                  <a:pt x="37" y="17"/>
                </a:lnTo>
                <a:lnTo>
                  <a:pt x="41" y="17"/>
                </a:lnTo>
                <a:lnTo>
                  <a:pt x="137" y="40"/>
                </a:lnTo>
                <a:lnTo>
                  <a:pt x="157" y="19"/>
                </a:lnTo>
                <a:lnTo>
                  <a:pt x="157" y="19"/>
                </a:lnTo>
                <a:lnTo>
                  <a:pt x="166" y="12"/>
                </a:lnTo>
                <a:lnTo>
                  <a:pt x="177" y="5"/>
                </a:lnTo>
                <a:lnTo>
                  <a:pt x="188" y="1"/>
                </a:lnTo>
                <a:lnTo>
                  <a:pt x="197" y="0"/>
                </a:lnTo>
                <a:lnTo>
                  <a:pt x="197" y="0"/>
                </a:lnTo>
                <a:lnTo>
                  <a:pt x="205" y="1"/>
                </a:lnTo>
                <a:lnTo>
                  <a:pt x="209" y="3"/>
                </a:lnTo>
                <a:lnTo>
                  <a:pt x="212" y="5"/>
                </a:lnTo>
                <a:lnTo>
                  <a:pt x="212" y="5"/>
                </a:lnTo>
                <a:lnTo>
                  <a:pt x="216" y="11"/>
                </a:lnTo>
                <a:lnTo>
                  <a:pt x="218" y="16"/>
                </a:lnTo>
                <a:lnTo>
                  <a:pt x="218" y="24"/>
                </a:lnTo>
                <a:lnTo>
                  <a:pt x="215" y="32"/>
                </a:lnTo>
                <a:lnTo>
                  <a:pt x="215" y="32"/>
                </a:lnTo>
                <a:lnTo>
                  <a:pt x="212" y="40"/>
                </a:lnTo>
                <a:lnTo>
                  <a:pt x="208" y="47"/>
                </a:lnTo>
                <a:lnTo>
                  <a:pt x="204" y="54"/>
                </a:lnTo>
                <a:lnTo>
                  <a:pt x="199" y="59"/>
                </a:lnTo>
                <a:lnTo>
                  <a:pt x="177" y="82"/>
                </a:lnTo>
                <a:lnTo>
                  <a:pt x="200" y="181"/>
                </a:lnTo>
                <a:lnTo>
                  <a:pt x="200" y="181"/>
                </a:lnTo>
                <a:lnTo>
                  <a:pt x="200" y="184"/>
                </a:lnTo>
                <a:lnTo>
                  <a:pt x="199" y="188"/>
                </a:lnTo>
                <a:lnTo>
                  <a:pt x="197" y="189"/>
                </a:lnTo>
                <a:lnTo>
                  <a:pt x="196" y="192"/>
                </a:lnTo>
                <a:lnTo>
                  <a:pt x="177" y="206"/>
                </a:lnTo>
                <a:lnTo>
                  <a:pt x="177" y="206"/>
                </a:lnTo>
                <a:lnTo>
                  <a:pt x="174" y="208"/>
                </a:lnTo>
                <a:lnTo>
                  <a:pt x="170" y="208"/>
                </a:lnTo>
                <a:lnTo>
                  <a:pt x="170" y="208"/>
                </a:lnTo>
                <a:lnTo>
                  <a:pt x="168" y="208"/>
                </a:lnTo>
                <a:lnTo>
                  <a:pt x="168" y="208"/>
                </a:lnTo>
                <a:lnTo>
                  <a:pt x="164" y="205"/>
                </a:lnTo>
                <a:lnTo>
                  <a:pt x="162" y="202"/>
                </a:lnTo>
                <a:lnTo>
                  <a:pt x="124" y="134"/>
                </a:lnTo>
                <a:lnTo>
                  <a:pt x="93" y="165"/>
                </a:lnTo>
                <a:lnTo>
                  <a:pt x="100" y="190"/>
                </a:lnTo>
                <a:lnTo>
                  <a:pt x="100" y="190"/>
                </a:lnTo>
                <a:lnTo>
                  <a:pt x="100" y="196"/>
                </a:lnTo>
                <a:lnTo>
                  <a:pt x="97" y="200"/>
                </a:lnTo>
                <a:lnTo>
                  <a:pt x="84" y="215"/>
                </a:lnTo>
                <a:lnTo>
                  <a:pt x="84" y="215"/>
                </a:lnTo>
                <a:lnTo>
                  <a:pt x="80" y="216"/>
                </a:lnTo>
                <a:lnTo>
                  <a:pt x="76" y="217"/>
                </a:lnTo>
                <a:lnTo>
                  <a:pt x="76" y="217"/>
                </a:lnTo>
                <a:close/>
                <a:moveTo>
                  <a:pt x="11" y="142"/>
                </a:moveTo>
                <a:lnTo>
                  <a:pt x="49" y="170"/>
                </a:lnTo>
                <a:lnTo>
                  <a:pt x="76" y="206"/>
                </a:lnTo>
                <a:lnTo>
                  <a:pt x="89" y="193"/>
                </a:lnTo>
                <a:lnTo>
                  <a:pt x="81" y="162"/>
                </a:lnTo>
                <a:lnTo>
                  <a:pt x="127" y="116"/>
                </a:lnTo>
                <a:lnTo>
                  <a:pt x="170" y="197"/>
                </a:lnTo>
                <a:lnTo>
                  <a:pt x="189" y="184"/>
                </a:lnTo>
                <a:lnTo>
                  <a:pt x="165" y="78"/>
                </a:lnTo>
                <a:lnTo>
                  <a:pt x="191" y="53"/>
                </a:lnTo>
                <a:lnTo>
                  <a:pt x="191" y="53"/>
                </a:lnTo>
                <a:lnTo>
                  <a:pt x="199" y="42"/>
                </a:lnTo>
                <a:lnTo>
                  <a:pt x="203" y="35"/>
                </a:lnTo>
                <a:lnTo>
                  <a:pt x="205" y="30"/>
                </a:lnTo>
                <a:lnTo>
                  <a:pt x="205" y="30"/>
                </a:lnTo>
                <a:lnTo>
                  <a:pt x="207" y="24"/>
                </a:lnTo>
                <a:lnTo>
                  <a:pt x="207" y="19"/>
                </a:lnTo>
                <a:lnTo>
                  <a:pt x="207" y="16"/>
                </a:lnTo>
                <a:lnTo>
                  <a:pt x="204" y="13"/>
                </a:lnTo>
                <a:lnTo>
                  <a:pt x="204" y="13"/>
                </a:lnTo>
                <a:lnTo>
                  <a:pt x="201" y="11"/>
                </a:lnTo>
                <a:lnTo>
                  <a:pt x="197" y="11"/>
                </a:lnTo>
                <a:lnTo>
                  <a:pt x="197" y="11"/>
                </a:lnTo>
                <a:lnTo>
                  <a:pt x="191" y="12"/>
                </a:lnTo>
                <a:lnTo>
                  <a:pt x="181" y="15"/>
                </a:lnTo>
                <a:lnTo>
                  <a:pt x="173" y="20"/>
                </a:lnTo>
                <a:lnTo>
                  <a:pt x="165" y="27"/>
                </a:lnTo>
                <a:lnTo>
                  <a:pt x="139" y="53"/>
                </a:lnTo>
                <a:lnTo>
                  <a:pt x="38" y="28"/>
                </a:lnTo>
                <a:lnTo>
                  <a:pt x="20" y="47"/>
                </a:lnTo>
                <a:lnTo>
                  <a:pt x="101" y="90"/>
                </a:lnTo>
                <a:lnTo>
                  <a:pt x="56" y="136"/>
                </a:lnTo>
                <a:lnTo>
                  <a:pt x="24" y="128"/>
                </a:lnTo>
                <a:lnTo>
                  <a:pt x="11" y="14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0" name="Freeform 46"/>
          <p:cNvSpPr>
            <a:spLocks noEditPoints="1"/>
          </p:cNvSpPr>
          <p:nvPr/>
        </p:nvSpPr>
        <p:spPr bwMode="auto">
          <a:xfrm>
            <a:off x="4452484" y="3356479"/>
            <a:ext cx="385221" cy="330951"/>
          </a:xfrm>
          <a:custGeom>
            <a:avLst/>
            <a:gdLst/>
            <a:ahLst/>
            <a:cxnLst>
              <a:cxn ang="0">
                <a:pos x="24" y="215"/>
              </a:cxn>
              <a:cxn ang="0">
                <a:pos x="17" y="205"/>
              </a:cxn>
              <a:cxn ang="0">
                <a:pos x="17" y="201"/>
              </a:cxn>
              <a:cxn ang="0">
                <a:pos x="21" y="193"/>
              </a:cxn>
              <a:cxn ang="0">
                <a:pos x="25" y="189"/>
              </a:cxn>
              <a:cxn ang="0">
                <a:pos x="44" y="160"/>
              </a:cxn>
              <a:cxn ang="0">
                <a:pos x="25" y="146"/>
              </a:cxn>
              <a:cxn ang="0">
                <a:pos x="6" y="120"/>
              </a:cxn>
              <a:cxn ang="0">
                <a:pos x="0" y="91"/>
              </a:cxn>
              <a:cxn ang="0">
                <a:pos x="2" y="73"/>
              </a:cxn>
              <a:cxn ang="0">
                <a:pos x="14" y="47"/>
              </a:cxn>
              <a:cxn ang="0">
                <a:pos x="36" y="27"/>
              </a:cxn>
              <a:cxn ang="0">
                <a:pos x="64" y="11"/>
              </a:cxn>
              <a:cxn ang="0">
                <a:pos x="100" y="3"/>
              </a:cxn>
              <a:cxn ang="0">
                <a:pos x="124" y="0"/>
              </a:cxn>
              <a:cxn ang="0">
                <a:pos x="162" y="4"/>
              </a:cxn>
              <a:cxn ang="0">
                <a:pos x="194" y="16"/>
              </a:cxn>
              <a:cxn ang="0">
                <a:pos x="220" y="34"/>
              </a:cxn>
              <a:cxn ang="0">
                <a:pos x="239" y="56"/>
              </a:cxn>
              <a:cxn ang="0">
                <a:pos x="248" y="81"/>
              </a:cxn>
              <a:cxn ang="0">
                <a:pos x="248" y="100"/>
              </a:cxn>
              <a:cxn ang="0">
                <a:pos x="239" y="126"/>
              </a:cxn>
              <a:cxn ang="0">
                <a:pos x="220" y="149"/>
              </a:cxn>
              <a:cxn ang="0">
                <a:pos x="194" y="166"/>
              </a:cxn>
              <a:cxn ang="0">
                <a:pos x="162" y="177"/>
              </a:cxn>
              <a:cxn ang="0">
                <a:pos x="124" y="181"/>
              </a:cxn>
              <a:cxn ang="0">
                <a:pos x="106" y="180"/>
              </a:cxn>
              <a:cxn ang="0">
                <a:pos x="62" y="207"/>
              </a:cxn>
              <a:cxn ang="0">
                <a:pos x="29" y="215"/>
              </a:cxn>
              <a:cxn ang="0">
                <a:pos x="28" y="204"/>
              </a:cxn>
              <a:cxn ang="0">
                <a:pos x="43" y="201"/>
              </a:cxn>
              <a:cxn ang="0">
                <a:pos x="74" y="189"/>
              </a:cxn>
              <a:cxn ang="0">
                <a:pos x="104" y="169"/>
              </a:cxn>
              <a:cxn ang="0">
                <a:pos x="124" y="170"/>
              </a:cxn>
              <a:cxn ang="0">
                <a:pos x="147" y="169"/>
              </a:cxn>
              <a:cxn ang="0">
                <a:pos x="197" y="153"/>
              </a:cxn>
              <a:cxn ang="0">
                <a:pos x="218" y="135"/>
              </a:cxn>
              <a:cxn ang="0">
                <a:pos x="232" y="115"/>
              </a:cxn>
              <a:cxn ang="0">
                <a:pos x="237" y="91"/>
              </a:cxn>
              <a:cxn ang="0">
                <a:pos x="236" y="74"/>
              </a:cxn>
              <a:cxn ang="0">
                <a:pos x="224" y="53"/>
              </a:cxn>
              <a:cxn ang="0">
                <a:pos x="205" y="35"/>
              </a:cxn>
              <a:cxn ang="0">
                <a:pos x="168" y="18"/>
              </a:cxn>
              <a:cxn ang="0">
                <a:pos x="124" y="11"/>
              </a:cxn>
              <a:cxn ang="0">
                <a:pos x="101" y="14"/>
              </a:cxn>
              <a:cxn ang="0">
                <a:pos x="52" y="30"/>
              </a:cxn>
              <a:cxn ang="0">
                <a:pos x="31" y="46"/>
              </a:cxn>
              <a:cxn ang="0">
                <a:pos x="16" y="68"/>
              </a:cxn>
              <a:cxn ang="0">
                <a:pos x="10" y="91"/>
              </a:cxn>
              <a:cxn ang="0">
                <a:pos x="13" y="108"/>
              </a:cxn>
              <a:cxn ang="0">
                <a:pos x="28" y="133"/>
              </a:cxn>
              <a:cxn ang="0">
                <a:pos x="52" y="153"/>
              </a:cxn>
              <a:cxn ang="0">
                <a:pos x="55" y="160"/>
              </a:cxn>
              <a:cxn ang="0">
                <a:pos x="39" y="191"/>
              </a:cxn>
              <a:cxn ang="0">
                <a:pos x="29" y="200"/>
              </a:cxn>
              <a:cxn ang="0">
                <a:pos x="28" y="204"/>
              </a:cxn>
            </a:cxnLst>
            <a:rect l="0" t="0" r="r" b="b"/>
            <a:pathLst>
              <a:path w="248" h="215">
                <a:moveTo>
                  <a:pt x="28" y="215"/>
                </a:moveTo>
                <a:lnTo>
                  <a:pt x="28" y="215"/>
                </a:lnTo>
                <a:lnTo>
                  <a:pt x="24" y="215"/>
                </a:lnTo>
                <a:lnTo>
                  <a:pt x="21" y="212"/>
                </a:lnTo>
                <a:lnTo>
                  <a:pt x="19" y="210"/>
                </a:lnTo>
                <a:lnTo>
                  <a:pt x="17" y="205"/>
                </a:lnTo>
                <a:lnTo>
                  <a:pt x="17" y="205"/>
                </a:lnTo>
                <a:lnTo>
                  <a:pt x="17" y="205"/>
                </a:lnTo>
                <a:lnTo>
                  <a:pt x="17" y="201"/>
                </a:lnTo>
                <a:lnTo>
                  <a:pt x="19" y="199"/>
                </a:lnTo>
                <a:lnTo>
                  <a:pt x="21" y="195"/>
                </a:lnTo>
                <a:lnTo>
                  <a:pt x="21" y="193"/>
                </a:lnTo>
                <a:lnTo>
                  <a:pt x="21" y="193"/>
                </a:lnTo>
                <a:lnTo>
                  <a:pt x="25" y="189"/>
                </a:lnTo>
                <a:lnTo>
                  <a:pt x="25" y="189"/>
                </a:lnTo>
                <a:lnTo>
                  <a:pt x="35" y="177"/>
                </a:lnTo>
                <a:lnTo>
                  <a:pt x="40" y="170"/>
                </a:lnTo>
                <a:lnTo>
                  <a:pt x="44" y="160"/>
                </a:lnTo>
                <a:lnTo>
                  <a:pt x="44" y="160"/>
                </a:lnTo>
                <a:lnTo>
                  <a:pt x="33" y="153"/>
                </a:lnTo>
                <a:lnTo>
                  <a:pt x="25" y="146"/>
                </a:lnTo>
                <a:lnTo>
                  <a:pt x="17" y="138"/>
                </a:lnTo>
                <a:lnTo>
                  <a:pt x="12" y="129"/>
                </a:lnTo>
                <a:lnTo>
                  <a:pt x="6" y="120"/>
                </a:lnTo>
                <a:lnTo>
                  <a:pt x="2" y="111"/>
                </a:lnTo>
                <a:lnTo>
                  <a:pt x="1" y="101"/>
                </a:lnTo>
                <a:lnTo>
                  <a:pt x="0" y="91"/>
                </a:lnTo>
                <a:lnTo>
                  <a:pt x="0" y="91"/>
                </a:lnTo>
                <a:lnTo>
                  <a:pt x="1" y="81"/>
                </a:lnTo>
                <a:lnTo>
                  <a:pt x="2" y="73"/>
                </a:lnTo>
                <a:lnTo>
                  <a:pt x="5" y="64"/>
                </a:lnTo>
                <a:lnTo>
                  <a:pt x="9" y="56"/>
                </a:lnTo>
                <a:lnTo>
                  <a:pt x="14" y="47"/>
                </a:lnTo>
                <a:lnTo>
                  <a:pt x="21" y="41"/>
                </a:lnTo>
                <a:lnTo>
                  <a:pt x="28" y="34"/>
                </a:lnTo>
                <a:lnTo>
                  <a:pt x="36" y="27"/>
                </a:lnTo>
                <a:lnTo>
                  <a:pt x="46" y="22"/>
                </a:lnTo>
                <a:lnTo>
                  <a:pt x="55" y="16"/>
                </a:lnTo>
                <a:lnTo>
                  <a:pt x="64" y="11"/>
                </a:lnTo>
                <a:lnTo>
                  <a:pt x="75" y="8"/>
                </a:lnTo>
                <a:lnTo>
                  <a:pt x="87" y="4"/>
                </a:lnTo>
                <a:lnTo>
                  <a:pt x="100" y="3"/>
                </a:lnTo>
                <a:lnTo>
                  <a:pt x="112" y="2"/>
                </a:lnTo>
                <a:lnTo>
                  <a:pt x="124" y="0"/>
                </a:lnTo>
                <a:lnTo>
                  <a:pt x="124" y="0"/>
                </a:lnTo>
                <a:lnTo>
                  <a:pt x="137" y="2"/>
                </a:lnTo>
                <a:lnTo>
                  <a:pt x="149" y="3"/>
                </a:lnTo>
                <a:lnTo>
                  <a:pt x="162" y="4"/>
                </a:lnTo>
                <a:lnTo>
                  <a:pt x="172" y="8"/>
                </a:lnTo>
                <a:lnTo>
                  <a:pt x="183" y="11"/>
                </a:lnTo>
                <a:lnTo>
                  <a:pt x="194" y="16"/>
                </a:lnTo>
                <a:lnTo>
                  <a:pt x="203" y="22"/>
                </a:lnTo>
                <a:lnTo>
                  <a:pt x="212" y="27"/>
                </a:lnTo>
                <a:lnTo>
                  <a:pt x="220" y="34"/>
                </a:lnTo>
                <a:lnTo>
                  <a:pt x="228" y="41"/>
                </a:lnTo>
                <a:lnTo>
                  <a:pt x="233" y="47"/>
                </a:lnTo>
                <a:lnTo>
                  <a:pt x="239" y="56"/>
                </a:lnTo>
                <a:lnTo>
                  <a:pt x="243" y="64"/>
                </a:lnTo>
                <a:lnTo>
                  <a:pt x="245" y="73"/>
                </a:lnTo>
                <a:lnTo>
                  <a:pt x="248" y="81"/>
                </a:lnTo>
                <a:lnTo>
                  <a:pt x="248" y="91"/>
                </a:lnTo>
                <a:lnTo>
                  <a:pt x="248" y="91"/>
                </a:lnTo>
                <a:lnTo>
                  <a:pt x="248" y="100"/>
                </a:lnTo>
                <a:lnTo>
                  <a:pt x="245" y="110"/>
                </a:lnTo>
                <a:lnTo>
                  <a:pt x="243" y="118"/>
                </a:lnTo>
                <a:lnTo>
                  <a:pt x="239" y="126"/>
                </a:lnTo>
                <a:lnTo>
                  <a:pt x="233" y="134"/>
                </a:lnTo>
                <a:lnTo>
                  <a:pt x="228" y="142"/>
                </a:lnTo>
                <a:lnTo>
                  <a:pt x="220" y="149"/>
                </a:lnTo>
                <a:lnTo>
                  <a:pt x="212" y="154"/>
                </a:lnTo>
                <a:lnTo>
                  <a:pt x="203" y="161"/>
                </a:lnTo>
                <a:lnTo>
                  <a:pt x="194" y="166"/>
                </a:lnTo>
                <a:lnTo>
                  <a:pt x="183" y="170"/>
                </a:lnTo>
                <a:lnTo>
                  <a:pt x="172" y="174"/>
                </a:lnTo>
                <a:lnTo>
                  <a:pt x="162" y="177"/>
                </a:lnTo>
                <a:lnTo>
                  <a:pt x="149" y="180"/>
                </a:lnTo>
                <a:lnTo>
                  <a:pt x="137" y="181"/>
                </a:lnTo>
                <a:lnTo>
                  <a:pt x="124" y="181"/>
                </a:lnTo>
                <a:lnTo>
                  <a:pt x="124" y="181"/>
                </a:lnTo>
                <a:lnTo>
                  <a:pt x="106" y="180"/>
                </a:lnTo>
                <a:lnTo>
                  <a:pt x="106" y="180"/>
                </a:lnTo>
                <a:lnTo>
                  <a:pt x="93" y="191"/>
                </a:lnTo>
                <a:lnTo>
                  <a:pt x="78" y="200"/>
                </a:lnTo>
                <a:lnTo>
                  <a:pt x="62" y="207"/>
                </a:lnTo>
                <a:lnTo>
                  <a:pt x="46" y="212"/>
                </a:lnTo>
                <a:lnTo>
                  <a:pt x="46" y="212"/>
                </a:lnTo>
                <a:lnTo>
                  <a:pt x="29" y="215"/>
                </a:lnTo>
                <a:lnTo>
                  <a:pt x="28" y="215"/>
                </a:lnTo>
                <a:close/>
                <a:moveTo>
                  <a:pt x="28" y="204"/>
                </a:moveTo>
                <a:lnTo>
                  <a:pt x="28" y="204"/>
                </a:lnTo>
                <a:lnTo>
                  <a:pt x="28" y="204"/>
                </a:lnTo>
                <a:lnTo>
                  <a:pt x="28" y="204"/>
                </a:lnTo>
                <a:lnTo>
                  <a:pt x="43" y="201"/>
                </a:lnTo>
                <a:lnTo>
                  <a:pt x="43" y="201"/>
                </a:lnTo>
                <a:lnTo>
                  <a:pt x="59" y="196"/>
                </a:lnTo>
                <a:lnTo>
                  <a:pt x="74" y="189"/>
                </a:lnTo>
                <a:lnTo>
                  <a:pt x="89" y="181"/>
                </a:lnTo>
                <a:lnTo>
                  <a:pt x="101" y="170"/>
                </a:lnTo>
                <a:lnTo>
                  <a:pt x="104" y="169"/>
                </a:lnTo>
                <a:lnTo>
                  <a:pt x="105" y="169"/>
                </a:lnTo>
                <a:lnTo>
                  <a:pt x="105" y="169"/>
                </a:lnTo>
                <a:lnTo>
                  <a:pt x="124" y="170"/>
                </a:lnTo>
                <a:lnTo>
                  <a:pt x="124" y="170"/>
                </a:lnTo>
                <a:lnTo>
                  <a:pt x="136" y="170"/>
                </a:lnTo>
                <a:lnTo>
                  <a:pt x="147" y="169"/>
                </a:lnTo>
                <a:lnTo>
                  <a:pt x="168" y="164"/>
                </a:lnTo>
                <a:lnTo>
                  <a:pt x="187" y="157"/>
                </a:lnTo>
                <a:lnTo>
                  <a:pt x="197" y="153"/>
                </a:lnTo>
                <a:lnTo>
                  <a:pt x="205" y="147"/>
                </a:lnTo>
                <a:lnTo>
                  <a:pt x="212" y="142"/>
                </a:lnTo>
                <a:lnTo>
                  <a:pt x="218" y="135"/>
                </a:lnTo>
                <a:lnTo>
                  <a:pt x="224" y="129"/>
                </a:lnTo>
                <a:lnTo>
                  <a:pt x="229" y="122"/>
                </a:lnTo>
                <a:lnTo>
                  <a:pt x="232" y="115"/>
                </a:lnTo>
                <a:lnTo>
                  <a:pt x="236" y="107"/>
                </a:lnTo>
                <a:lnTo>
                  <a:pt x="237" y="99"/>
                </a:lnTo>
                <a:lnTo>
                  <a:pt x="237" y="91"/>
                </a:lnTo>
                <a:lnTo>
                  <a:pt x="237" y="91"/>
                </a:lnTo>
                <a:lnTo>
                  <a:pt x="237" y="83"/>
                </a:lnTo>
                <a:lnTo>
                  <a:pt x="236" y="74"/>
                </a:lnTo>
                <a:lnTo>
                  <a:pt x="232" y="68"/>
                </a:lnTo>
                <a:lnTo>
                  <a:pt x="229" y="60"/>
                </a:lnTo>
                <a:lnTo>
                  <a:pt x="224" y="53"/>
                </a:lnTo>
                <a:lnTo>
                  <a:pt x="218" y="46"/>
                </a:lnTo>
                <a:lnTo>
                  <a:pt x="212" y="41"/>
                </a:lnTo>
                <a:lnTo>
                  <a:pt x="205" y="35"/>
                </a:lnTo>
                <a:lnTo>
                  <a:pt x="197" y="30"/>
                </a:lnTo>
                <a:lnTo>
                  <a:pt x="187" y="25"/>
                </a:lnTo>
                <a:lnTo>
                  <a:pt x="168" y="18"/>
                </a:lnTo>
                <a:lnTo>
                  <a:pt x="147" y="14"/>
                </a:lnTo>
                <a:lnTo>
                  <a:pt x="136" y="12"/>
                </a:lnTo>
                <a:lnTo>
                  <a:pt x="124" y="11"/>
                </a:lnTo>
                <a:lnTo>
                  <a:pt x="124" y="11"/>
                </a:lnTo>
                <a:lnTo>
                  <a:pt x="113" y="12"/>
                </a:lnTo>
                <a:lnTo>
                  <a:pt x="101" y="14"/>
                </a:lnTo>
                <a:lnTo>
                  <a:pt x="81" y="18"/>
                </a:lnTo>
                <a:lnTo>
                  <a:pt x="60" y="25"/>
                </a:lnTo>
                <a:lnTo>
                  <a:pt x="52" y="30"/>
                </a:lnTo>
                <a:lnTo>
                  <a:pt x="44" y="35"/>
                </a:lnTo>
                <a:lnTo>
                  <a:pt x="36" y="41"/>
                </a:lnTo>
                <a:lnTo>
                  <a:pt x="31" y="46"/>
                </a:lnTo>
                <a:lnTo>
                  <a:pt x="24" y="53"/>
                </a:lnTo>
                <a:lnTo>
                  <a:pt x="20" y="60"/>
                </a:lnTo>
                <a:lnTo>
                  <a:pt x="16" y="68"/>
                </a:lnTo>
                <a:lnTo>
                  <a:pt x="13" y="74"/>
                </a:lnTo>
                <a:lnTo>
                  <a:pt x="12" y="83"/>
                </a:lnTo>
                <a:lnTo>
                  <a:pt x="10" y="91"/>
                </a:lnTo>
                <a:lnTo>
                  <a:pt x="10" y="91"/>
                </a:lnTo>
                <a:lnTo>
                  <a:pt x="12" y="100"/>
                </a:lnTo>
                <a:lnTo>
                  <a:pt x="13" y="108"/>
                </a:lnTo>
                <a:lnTo>
                  <a:pt x="17" y="118"/>
                </a:lnTo>
                <a:lnTo>
                  <a:pt x="21" y="126"/>
                </a:lnTo>
                <a:lnTo>
                  <a:pt x="28" y="133"/>
                </a:lnTo>
                <a:lnTo>
                  <a:pt x="35" y="141"/>
                </a:lnTo>
                <a:lnTo>
                  <a:pt x="43" y="146"/>
                </a:lnTo>
                <a:lnTo>
                  <a:pt x="52" y="153"/>
                </a:lnTo>
                <a:lnTo>
                  <a:pt x="56" y="154"/>
                </a:lnTo>
                <a:lnTo>
                  <a:pt x="55" y="160"/>
                </a:lnTo>
                <a:lnTo>
                  <a:pt x="55" y="160"/>
                </a:lnTo>
                <a:lnTo>
                  <a:pt x="51" y="172"/>
                </a:lnTo>
                <a:lnTo>
                  <a:pt x="46" y="183"/>
                </a:lnTo>
                <a:lnTo>
                  <a:pt x="39" y="191"/>
                </a:lnTo>
                <a:lnTo>
                  <a:pt x="33" y="197"/>
                </a:lnTo>
                <a:lnTo>
                  <a:pt x="33" y="197"/>
                </a:lnTo>
                <a:lnTo>
                  <a:pt x="29" y="200"/>
                </a:lnTo>
                <a:lnTo>
                  <a:pt x="29" y="201"/>
                </a:lnTo>
                <a:lnTo>
                  <a:pt x="29" y="201"/>
                </a:lnTo>
                <a:lnTo>
                  <a:pt x="28" y="204"/>
                </a:lnTo>
                <a:lnTo>
                  <a:pt x="28" y="20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Rectangle 47"/>
          <p:cNvSpPr>
            <a:spLocks noChangeArrowheads="1"/>
          </p:cNvSpPr>
          <p:nvPr/>
        </p:nvSpPr>
        <p:spPr bwMode="auto">
          <a:xfrm>
            <a:off x="7689280" y="5112357"/>
            <a:ext cx="394616"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2" name="Rectangle 48"/>
          <p:cNvSpPr>
            <a:spLocks noChangeArrowheads="1"/>
          </p:cNvSpPr>
          <p:nvPr/>
        </p:nvSpPr>
        <p:spPr bwMode="auto">
          <a:xfrm>
            <a:off x="7877194" y="4928496"/>
            <a:ext cx="18791" cy="38610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3" name="Rectangle 49"/>
          <p:cNvSpPr>
            <a:spLocks noChangeArrowheads="1"/>
          </p:cNvSpPr>
          <p:nvPr/>
        </p:nvSpPr>
        <p:spPr bwMode="auto">
          <a:xfrm>
            <a:off x="8502003" y="5112357"/>
            <a:ext cx="394616"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4" name="Rectangle 50"/>
          <p:cNvSpPr>
            <a:spLocks noChangeArrowheads="1"/>
          </p:cNvSpPr>
          <p:nvPr/>
        </p:nvSpPr>
        <p:spPr bwMode="auto">
          <a:xfrm>
            <a:off x="7008097" y="3498971"/>
            <a:ext cx="136239" cy="459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51"/>
          <p:cNvSpPr>
            <a:spLocks noEditPoints="1"/>
          </p:cNvSpPr>
          <p:nvPr/>
        </p:nvSpPr>
        <p:spPr bwMode="auto">
          <a:xfrm>
            <a:off x="6881256" y="4193051"/>
            <a:ext cx="361733" cy="303372"/>
          </a:xfrm>
          <a:custGeom>
            <a:avLst/>
            <a:gdLst/>
            <a:ahLst/>
            <a:cxnLst>
              <a:cxn ang="0">
                <a:pos x="184" y="196"/>
              </a:cxn>
              <a:cxn ang="0">
                <a:pos x="171" y="183"/>
              </a:cxn>
              <a:cxn ang="0">
                <a:pos x="171" y="169"/>
              </a:cxn>
              <a:cxn ang="0">
                <a:pos x="94" y="169"/>
              </a:cxn>
              <a:cxn ang="0">
                <a:pos x="94" y="183"/>
              </a:cxn>
              <a:cxn ang="0">
                <a:pos x="82" y="196"/>
              </a:cxn>
              <a:cxn ang="0">
                <a:pos x="69" y="197"/>
              </a:cxn>
              <a:cxn ang="0">
                <a:pos x="55" y="187"/>
              </a:cxn>
              <a:cxn ang="0">
                <a:pos x="51" y="174"/>
              </a:cxn>
              <a:cxn ang="0">
                <a:pos x="53" y="155"/>
              </a:cxn>
              <a:cxn ang="0">
                <a:pos x="58" y="132"/>
              </a:cxn>
              <a:cxn ang="0">
                <a:pos x="13" y="27"/>
              </a:cxn>
              <a:cxn ang="0">
                <a:pos x="1" y="19"/>
              </a:cxn>
              <a:cxn ang="0">
                <a:pos x="4" y="4"/>
              </a:cxn>
              <a:cxn ang="0">
                <a:pos x="49" y="0"/>
              </a:cxn>
              <a:cxn ang="0">
                <a:pos x="62" y="11"/>
              </a:cxn>
              <a:cxn ang="0">
                <a:pos x="223" y="17"/>
              </a:cxn>
              <a:cxn ang="0">
                <a:pos x="232" y="98"/>
              </a:cxn>
              <a:cxn ang="0">
                <a:pos x="224" y="111"/>
              </a:cxn>
              <a:cxn ang="0">
                <a:pos x="88" y="132"/>
              </a:cxn>
              <a:cxn ang="0">
                <a:pos x="201" y="135"/>
              </a:cxn>
              <a:cxn ang="0">
                <a:pos x="215" y="150"/>
              </a:cxn>
              <a:cxn ang="0">
                <a:pos x="209" y="160"/>
              </a:cxn>
              <a:cxn ang="0">
                <a:pos x="215" y="179"/>
              </a:cxn>
              <a:cxn ang="0">
                <a:pos x="205" y="193"/>
              </a:cxn>
              <a:cxn ang="0">
                <a:pos x="193" y="197"/>
              </a:cxn>
              <a:cxn ang="0">
                <a:pos x="184" y="166"/>
              </a:cxn>
              <a:cxn ang="0">
                <a:pos x="182" y="179"/>
              </a:cxn>
              <a:cxn ang="0">
                <a:pos x="193" y="186"/>
              </a:cxn>
              <a:cxn ang="0">
                <a:pos x="204" y="174"/>
              </a:cxn>
              <a:cxn ang="0">
                <a:pos x="197" y="165"/>
              </a:cxn>
              <a:cxn ang="0">
                <a:pos x="73" y="163"/>
              </a:cxn>
              <a:cxn ang="0">
                <a:pos x="62" y="174"/>
              </a:cxn>
              <a:cxn ang="0">
                <a:pos x="69" y="185"/>
              </a:cxn>
              <a:cxn ang="0">
                <a:pos x="82" y="182"/>
              </a:cxn>
              <a:cxn ang="0">
                <a:pos x="84" y="170"/>
              </a:cxn>
              <a:cxn ang="0">
                <a:pos x="73" y="163"/>
              </a:cxn>
              <a:cxn ang="0">
                <a:pos x="202" y="151"/>
              </a:cxn>
              <a:cxn ang="0">
                <a:pos x="201" y="146"/>
              </a:cxn>
              <a:cxn ang="0">
                <a:pos x="77" y="132"/>
              </a:cxn>
              <a:cxn ang="0">
                <a:pos x="76" y="124"/>
              </a:cxn>
              <a:cxn ang="0">
                <a:pos x="220" y="100"/>
              </a:cxn>
              <a:cxn ang="0">
                <a:pos x="220" y="28"/>
              </a:cxn>
              <a:cxn ang="0">
                <a:pos x="53" y="23"/>
              </a:cxn>
              <a:cxn ang="0">
                <a:pos x="50" y="11"/>
              </a:cxn>
              <a:cxn ang="0">
                <a:pos x="12" y="11"/>
              </a:cxn>
              <a:cxn ang="0">
                <a:pos x="13" y="16"/>
              </a:cxn>
              <a:cxn ang="0">
                <a:pos x="69" y="133"/>
              </a:cxn>
              <a:cxn ang="0">
                <a:pos x="62" y="150"/>
              </a:cxn>
              <a:cxn ang="0">
                <a:pos x="193" y="152"/>
              </a:cxn>
            </a:cxnLst>
            <a:rect l="0" t="0" r="r" b="b"/>
            <a:pathLst>
              <a:path w="232" h="197">
                <a:moveTo>
                  <a:pt x="193" y="197"/>
                </a:moveTo>
                <a:lnTo>
                  <a:pt x="193" y="197"/>
                </a:lnTo>
                <a:lnTo>
                  <a:pt x="188" y="197"/>
                </a:lnTo>
                <a:lnTo>
                  <a:pt x="184" y="196"/>
                </a:lnTo>
                <a:lnTo>
                  <a:pt x="180" y="193"/>
                </a:lnTo>
                <a:lnTo>
                  <a:pt x="177" y="190"/>
                </a:lnTo>
                <a:lnTo>
                  <a:pt x="174" y="187"/>
                </a:lnTo>
                <a:lnTo>
                  <a:pt x="171" y="183"/>
                </a:lnTo>
                <a:lnTo>
                  <a:pt x="170" y="179"/>
                </a:lnTo>
                <a:lnTo>
                  <a:pt x="170" y="174"/>
                </a:lnTo>
                <a:lnTo>
                  <a:pt x="170" y="174"/>
                </a:lnTo>
                <a:lnTo>
                  <a:pt x="171" y="169"/>
                </a:lnTo>
                <a:lnTo>
                  <a:pt x="173" y="163"/>
                </a:lnTo>
                <a:lnTo>
                  <a:pt x="93" y="163"/>
                </a:lnTo>
                <a:lnTo>
                  <a:pt x="93" y="163"/>
                </a:lnTo>
                <a:lnTo>
                  <a:pt x="94" y="169"/>
                </a:lnTo>
                <a:lnTo>
                  <a:pt x="96" y="174"/>
                </a:lnTo>
                <a:lnTo>
                  <a:pt x="96" y="174"/>
                </a:lnTo>
                <a:lnTo>
                  <a:pt x="96" y="179"/>
                </a:lnTo>
                <a:lnTo>
                  <a:pt x="94" y="183"/>
                </a:lnTo>
                <a:lnTo>
                  <a:pt x="92" y="187"/>
                </a:lnTo>
                <a:lnTo>
                  <a:pt x="89" y="190"/>
                </a:lnTo>
                <a:lnTo>
                  <a:pt x="86" y="193"/>
                </a:lnTo>
                <a:lnTo>
                  <a:pt x="82" y="196"/>
                </a:lnTo>
                <a:lnTo>
                  <a:pt x="78" y="197"/>
                </a:lnTo>
                <a:lnTo>
                  <a:pt x="73" y="197"/>
                </a:lnTo>
                <a:lnTo>
                  <a:pt x="73" y="197"/>
                </a:lnTo>
                <a:lnTo>
                  <a:pt x="69" y="197"/>
                </a:lnTo>
                <a:lnTo>
                  <a:pt x="65" y="196"/>
                </a:lnTo>
                <a:lnTo>
                  <a:pt x="61" y="193"/>
                </a:lnTo>
                <a:lnTo>
                  <a:pt x="58" y="190"/>
                </a:lnTo>
                <a:lnTo>
                  <a:pt x="55" y="187"/>
                </a:lnTo>
                <a:lnTo>
                  <a:pt x="53" y="183"/>
                </a:lnTo>
                <a:lnTo>
                  <a:pt x="51" y="179"/>
                </a:lnTo>
                <a:lnTo>
                  <a:pt x="51" y="174"/>
                </a:lnTo>
                <a:lnTo>
                  <a:pt x="51" y="174"/>
                </a:lnTo>
                <a:lnTo>
                  <a:pt x="53" y="167"/>
                </a:lnTo>
                <a:lnTo>
                  <a:pt x="57" y="160"/>
                </a:lnTo>
                <a:lnTo>
                  <a:pt x="57" y="160"/>
                </a:lnTo>
                <a:lnTo>
                  <a:pt x="53" y="155"/>
                </a:lnTo>
                <a:lnTo>
                  <a:pt x="51" y="150"/>
                </a:lnTo>
                <a:lnTo>
                  <a:pt x="51" y="150"/>
                </a:lnTo>
                <a:lnTo>
                  <a:pt x="53" y="142"/>
                </a:lnTo>
                <a:lnTo>
                  <a:pt x="58" y="132"/>
                </a:lnTo>
                <a:lnTo>
                  <a:pt x="58" y="132"/>
                </a:lnTo>
                <a:lnTo>
                  <a:pt x="59" y="131"/>
                </a:lnTo>
                <a:lnTo>
                  <a:pt x="36" y="27"/>
                </a:lnTo>
                <a:lnTo>
                  <a:pt x="13" y="27"/>
                </a:lnTo>
                <a:lnTo>
                  <a:pt x="13" y="27"/>
                </a:lnTo>
                <a:lnTo>
                  <a:pt x="8" y="25"/>
                </a:lnTo>
                <a:lnTo>
                  <a:pt x="4" y="23"/>
                </a:lnTo>
                <a:lnTo>
                  <a:pt x="1" y="19"/>
                </a:lnTo>
                <a:lnTo>
                  <a:pt x="0" y="13"/>
                </a:lnTo>
                <a:lnTo>
                  <a:pt x="0" y="13"/>
                </a:lnTo>
                <a:lnTo>
                  <a:pt x="1" y="8"/>
                </a:lnTo>
                <a:lnTo>
                  <a:pt x="4" y="4"/>
                </a:lnTo>
                <a:lnTo>
                  <a:pt x="8" y="0"/>
                </a:lnTo>
                <a:lnTo>
                  <a:pt x="13" y="0"/>
                </a:lnTo>
                <a:lnTo>
                  <a:pt x="49" y="0"/>
                </a:lnTo>
                <a:lnTo>
                  <a:pt x="49" y="0"/>
                </a:lnTo>
                <a:lnTo>
                  <a:pt x="51" y="0"/>
                </a:lnTo>
                <a:lnTo>
                  <a:pt x="55" y="1"/>
                </a:lnTo>
                <a:lnTo>
                  <a:pt x="59" y="5"/>
                </a:lnTo>
                <a:lnTo>
                  <a:pt x="62" y="11"/>
                </a:lnTo>
                <a:lnTo>
                  <a:pt x="63" y="16"/>
                </a:lnTo>
                <a:lnTo>
                  <a:pt x="217" y="16"/>
                </a:lnTo>
                <a:lnTo>
                  <a:pt x="217" y="16"/>
                </a:lnTo>
                <a:lnTo>
                  <a:pt x="223" y="17"/>
                </a:lnTo>
                <a:lnTo>
                  <a:pt x="228" y="20"/>
                </a:lnTo>
                <a:lnTo>
                  <a:pt x="231" y="24"/>
                </a:lnTo>
                <a:lnTo>
                  <a:pt x="232" y="29"/>
                </a:lnTo>
                <a:lnTo>
                  <a:pt x="232" y="98"/>
                </a:lnTo>
                <a:lnTo>
                  <a:pt x="232" y="98"/>
                </a:lnTo>
                <a:lnTo>
                  <a:pt x="231" y="104"/>
                </a:lnTo>
                <a:lnTo>
                  <a:pt x="228" y="108"/>
                </a:lnTo>
                <a:lnTo>
                  <a:pt x="224" y="111"/>
                </a:lnTo>
                <a:lnTo>
                  <a:pt x="220" y="112"/>
                </a:lnTo>
                <a:lnTo>
                  <a:pt x="86" y="128"/>
                </a:lnTo>
                <a:lnTo>
                  <a:pt x="86" y="128"/>
                </a:lnTo>
                <a:lnTo>
                  <a:pt x="88" y="132"/>
                </a:lnTo>
                <a:lnTo>
                  <a:pt x="88" y="132"/>
                </a:lnTo>
                <a:lnTo>
                  <a:pt x="86" y="135"/>
                </a:lnTo>
                <a:lnTo>
                  <a:pt x="201" y="135"/>
                </a:lnTo>
                <a:lnTo>
                  <a:pt x="201" y="135"/>
                </a:lnTo>
                <a:lnTo>
                  <a:pt x="207" y="136"/>
                </a:lnTo>
                <a:lnTo>
                  <a:pt x="211" y="139"/>
                </a:lnTo>
                <a:lnTo>
                  <a:pt x="213" y="144"/>
                </a:lnTo>
                <a:lnTo>
                  <a:pt x="215" y="150"/>
                </a:lnTo>
                <a:lnTo>
                  <a:pt x="215" y="150"/>
                </a:lnTo>
                <a:lnTo>
                  <a:pt x="213" y="155"/>
                </a:lnTo>
                <a:lnTo>
                  <a:pt x="209" y="160"/>
                </a:lnTo>
                <a:lnTo>
                  <a:pt x="209" y="160"/>
                </a:lnTo>
                <a:lnTo>
                  <a:pt x="213" y="167"/>
                </a:lnTo>
                <a:lnTo>
                  <a:pt x="215" y="174"/>
                </a:lnTo>
                <a:lnTo>
                  <a:pt x="215" y="174"/>
                </a:lnTo>
                <a:lnTo>
                  <a:pt x="215" y="179"/>
                </a:lnTo>
                <a:lnTo>
                  <a:pt x="213" y="183"/>
                </a:lnTo>
                <a:lnTo>
                  <a:pt x="211" y="187"/>
                </a:lnTo>
                <a:lnTo>
                  <a:pt x="208" y="190"/>
                </a:lnTo>
                <a:lnTo>
                  <a:pt x="205" y="193"/>
                </a:lnTo>
                <a:lnTo>
                  <a:pt x="201" y="196"/>
                </a:lnTo>
                <a:lnTo>
                  <a:pt x="197" y="197"/>
                </a:lnTo>
                <a:lnTo>
                  <a:pt x="193" y="197"/>
                </a:lnTo>
                <a:lnTo>
                  <a:pt x="193" y="197"/>
                </a:lnTo>
                <a:close/>
                <a:moveTo>
                  <a:pt x="193" y="163"/>
                </a:moveTo>
                <a:lnTo>
                  <a:pt x="193" y="163"/>
                </a:lnTo>
                <a:lnTo>
                  <a:pt x="188" y="165"/>
                </a:lnTo>
                <a:lnTo>
                  <a:pt x="184" y="166"/>
                </a:lnTo>
                <a:lnTo>
                  <a:pt x="182" y="170"/>
                </a:lnTo>
                <a:lnTo>
                  <a:pt x="181" y="174"/>
                </a:lnTo>
                <a:lnTo>
                  <a:pt x="181" y="174"/>
                </a:lnTo>
                <a:lnTo>
                  <a:pt x="182" y="179"/>
                </a:lnTo>
                <a:lnTo>
                  <a:pt x="184" y="182"/>
                </a:lnTo>
                <a:lnTo>
                  <a:pt x="188" y="185"/>
                </a:lnTo>
                <a:lnTo>
                  <a:pt x="193" y="186"/>
                </a:lnTo>
                <a:lnTo>
                  <a:pt x="193" y="186"/>
                </a:lnTo>
                <a:lnTo>
                  <a:pt x="197" y="185"/>
                </a:lnTo>
                <a:lnTo>
                  <a:pt x="201" y="182"/>
                </a:lnTo>
                <a:lnTo>
                  <a:pt x="202" y="179"/>
                </a:lnTo>
                <a:lnTo>
                  <a:pt x="204" y="174"/>
                </a:lnTo>
                <a:lnTo>
                  <a:pt x="204" y="174"/>
                </a:lnTo>
                <a:lnTo>
                  <a:pt x="202" y="170"/>
                </a:lnTo>
                <a:lnTo>
                  <a:pt x="201" y="166"/>
                </a:lnTo>
                <a:lnTo>
                  <a:pt x="197" y="165"/>
                </a:lnTo>
                <a:lnTo>
                  <a:pt x="193" y="163"/>
                </a:lnTo>
                <a:lnTo>
                  <a:pt x="193" y="163"/>
                </a:lnTo>
                <a:close/>
                <a:moveTo>
                  <a:pt x="73" y="163"/>
                </a:moveTo>
                <a:lnTo>
                  <a:pt x="73" y="163"/>
                </a:lnTo>
                <a:lnTo>
                  <a:pt x="69" y="165"/>
                </a:lnTo>
                <a:lnTo>
                  <a:pt x="65" y="166"/>
                </a:lnTo>
                <a:lnTo>
                  <a:pt x="63" y="170"/>
                </a:lnTo>
                <a:lnTo>
                  <a:pt x="62" y="174"/>
                </a:lnTo>
                <a:lnTo>
                  <a:pt x="62" y="174"/>
                </a:lnTo>
                <a:lnTo>
                  <a:pt x="63" y="179"/>
                </a:lnTo>
                <a:lnTo>
                  <a:pt x="65" y="182"/>
                </a:lnTo>
                <a:lnTo>
                  <a:pt x="69" y="185"/>
                </a:lnTo>
                <a:lnTo>
                  <a:pt x="73" y="186"/>
                </a:lnTo>
                <a:lnTo>
                  <a:pt x="73" y="186"/>
                </a:lnTo>
                <a:lnTo>
                  <a:pt x="78" y="185"/>
                </a:lnTo>
                <a:lnTo>
                  <a:pt x="82" y="182"/>
                </a:lnTo>
                <a:lnTo>
                  <a:pt x="84" y="179"/>
                </a:lnTo>
                <a:lnTo>
                  <a:pt x="85" y="174"/>
                </a:lnTo>
                <a:lnTo>
                  <a:pt x="85" y="174"/>
                </a:lnTo>
                <a:lnTo>
                  <a:pt x="84" y="170"/>
                </a:lnTo>
                <a:lnTo>
                  <a:pt x="82" y="166"/>
                </a:lnTo>
                <a:lnTo>
                  <a:pt x="78" y="165"/>
                </a:lnTo>
                <a:lnTo>
                  <a:pt x="73" y="163"/>
                </a:lnTo>
                <a:lnTo>
                  <a:pt x="73" y="163"/>
                </a:lnTo>
                <a:close/>
                <a:moveTo>
                  <a:pt x="193" y="152"/>
                </a:moveTo>
                <a:lnTo>
                  <a:pt x="201" y="152"/>
                </a:lnTo>
                <a:lnTo>
                  <a:pt x="201" y="152"/>
                </a:lnTo>
                <a:lnTo>
                  <a:pt x="202" y="151"/>
                </a:lnTo>
                <a:lnTo>
                  <a:pt x="204" y="150"/>
                </a:lnTo>
                <a:lnTo>
                  <a:pt x="204" y="150"/>
                </a:lnTo>
                <a:lnTo>
                  <a:pt x="202" y="147"/>
                </a:lnTo>
                <a:lnTo>
                  <a:pt x="201" y="146"/>
                </a:lnTo>
                <a:lnTo>
                  <a:pt x="70" y="146"/>
                </a:lnTo>
                <a:lnTo>
                  <a:pt x="74" y="136"/>
                </a:lnTo>
                <a:lnTo>
                  <a:pt x="74" y="136"/>
                </a:lnTo>
                <a:lnTo>
                  <a:pt x="77" y="132"/>
                </a:lnTo>
                <a:lnTo>
                  <a:pt x="77" y="132"/>
                </a:lnTo>
                <a:lnTo>
                  <a:pt x="76" y="127"/>
                </a:lnTo>
                <a:lnTo>
                  <a:pt x="76" y="127"/>
                </a:lnTo>
                <a:lnTo>
                  <a:pt x="76" y="124"/>
                </a:lnTo>
                <a:lnTo>
                  <a:pt x="74" y="119"/>
                </a:lnTo>
                <a:lnTo>
                  <a:pt x="219" y="101"/>
                </a:lnTo>
                <a:lnTo>
                  <a:pt x="219" y="101"/>
                </a:lnTo>
                <a:lnTo>
                  <a:pt x="220" y="100"/>
                </a:lnTo>
                <a:lnTo>
                  <a:pt x="221" y="98"/>
                </a:lnTo>
                <a:lnTo>
                  <a:pt x="221" y="29"/>
                </a:lnTo>
                <a:lnTo>
                  <a:pt x="221" y="29"/>
                </a:lnTo>
                <a:lnTo>
                  <a:pt x="220" y="28"/>
                </a:lnTo>
                <a:lnTo>
                  <a:pt x="217" y="27"/>
                </a:lnTo>
                <a:lnTo>
                  <a:pt x="54" y="27"/>
                </a:lnTo>
                <a:lnTo>
                  <a:pt x="53" y="23"/>
                </a:lnTo>
                <a:lnTo>
                  <a:pt x="53" y="23"/>
                </a:lnTo>
                <a:lnTo>
                  <a:pt x="53" y="20"/>
                </a:lnTo>
                <a:lnTo>
                  <a:pt x="53" y="20"/>
                </a:lnTo>
                <a:lnTo>
                  <a:pt x="51" y="12"/>
                </a:lnTo>
                <a:lnTo>
                  <a:pt x="50" y="11"/>
                </a:lnTo>
                <a:lnTo>
                  <a:pt x="49" y="11"/>
                </a:lnTo>
                <a:lnTo>
                  <a:pt x="13" y="11"/>
                </a:lnTo>
                <a:lnTo>
                  <a:pt x="13" y="11"/>
                </a:lnTo>
                <a:lnTo>
                  <a:pt x="12" y="11"/>
                </a:lnTo>
                <a:lnTo>
                  <a:pt x="11" y="13"/>
                </a:lnTo>
                <a:lnTo>
                  <a:pt x="11" y="13"/>
                </a:lnTo>
                <a:lnTo>
                  <a:pt x="12" y="16"/>
                </a:lnTo>
                <a:lnTo>
                  <a:pt x="13" y="16"/>
                </a:lnTo>
                <a:lnTo>
                  <a:pt x="46" y="16"/>
                </a:lnTo>
                <a:lnTo>
                  <a:pt x="70" y="132"/>
                </a:lnTo>
                <a:lnTo>
                  <a:pt x="69" y="133"/>
                </a:lnTo>
                <a:lnTo>
                  <a:pt x="69" y="133"/>
                </a:lnTo>
                <a:lnTo>
                  <a:pt x="67" y="138"/>
                </a:lnTo>
                <a:lnTo>
                  <a:pt x="67" y="138"/>
                </a:lnTo>
                <a:lnTo>
                  <a:pt x="65" y="143"/>
                </a:lnTo>
                <a:lnTo>
                  <a:pt x="62" y="150"/>
                </a:lnTo>
                <a:lnTo>
                  <a:pt x="62" y="150"/>
                </a:lnTo>
                <a:lnTo>
                  <a:pt x="63" y="151"/>
                </a:lnTo>
                <a:lnTo>
                  <a:pt x="65" y="152"/>
                </a:lnTo>
                <a:lnTo>
                  <a:pt x="193" y="15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 name="Freeform 52"/>
          <p:cNvSpPr>
            <a:spLocks noEditPoints="1"/>
          </p:cNvSpPr>
          <p:nvPr/>
        </p:nvSpPr>
        <p:spPr bwMode="auto">
          <a:xfrm>
            <a:off x="7708072" y="4183858"/>
            <a:ext cx="361733" cy="298777"/>
          </a:xfrm>
          <a:custGeom>
            <a:avLst/>
            <a:gdLst/>
            <a:ahLst/>
            <a:cxnLst>
              <a:cxn ang="0">
                <a:pos x="35" y="197"/>
              </a:cxn>
              <a:cxn ang="0">
                <a:pos x="28" y="197"/>
              </a:cxn>
              <a:cxn ang="0">
                <a:pos x="16" y="192"/>
              </a:cxn>
              <a:cxn ang="0">
                <a:pos x="7" y="182"/>
              </a:cxn>
              <a:cxn ang="0">
                <a:pos x="1" y="170"/>
              </a:cxn>
              <a:cxn ang="0">
                <a:pos x="0" y="35"/>
              </a:cxn>
              <a:cxn ang="0">
                <a:pos x="1" y="28"/>
              </a:cxn>
              <a:cxn ang="0">
                <a:pos x="7" y="16"/>
              </a:cxn>
              <a:cxn ang="0">
                <a:pos x="16" y="5"/>
              </a:cxn>
              <a:cxn ang="0">
                <a:pos x="28" y="1"/>
              </a:cxn>
              <a:cxn ang="0">
                <a:pos x="78" y="0"/>
              </a:cxn>
              <a:cxn ang="0">
                <a:pos x="85" y="1"/>
              </a:cxn>
              <a:cxn ang="0">
                <a:pos x="97" y="5"/>
              </a:cxn>
              <a:cxn ang="0">
                <a:pos x="107" y="15"/>
              </a:cxn>
              <a:cxn ang="0">
                <a:pos x="112" y="27"/>
              </a:cxn>
              <a:cxn ang="0">
                <a:pos x="197" y="34"/>
              </a:cxn>
              <a:cxn ang="0">
                <a:pos x="204" y="35"/>
              </a:cxn>
              <a:cxn ang="0">
                <a:pos x="216" y="41"/>
              </a:cxn>
              <a:cxn ang="0">
                <a:pos x="225" y="50"/>
              </a:cxn>
              <a:cxn ang="0">
                <a:pos x="231" y="62"/>
              </a:cxn>
              <a:cxn ang="0">
                <a:pos x="232" y="162"/>
              </a:cxn>
              <a:cxn ang="0">
                <a:pos x="231" y="170"/>
              </a:cxn>
              <a:cxn ang="0">
                <a:pos x="225" y="182"/>
              </a:cxn>
              <a:cxn ang="0">
                <a:pos x="216" y="192"/>
              </a:cxn>
              <a:cxn ang="0">
                <a:pos x="204" y="197"/>
              </a:cxn>
              <a:cxn ang="0">
                <a:pos x="197" y="197"/>
              </a:cxn>
              <a:cxn ang="0">
                <a:pos x="35" y="11"/>
              </a:cxn>
              <a:cxn ang="0">
                <a:pos x="26" y="12"/>
              </a:cxn>
              <a:cxn ang="0">
                <a:pos x="17" y="18"/>
              </a:cxn>
              <a:cxn ang="0">
                <a:pos x="13" y="26"/>
              </a:cxn>
              <a:cxn ang="0">
                <a:pos x="11" y="35"/>
              </a:cxn>
              <a:cxn ang="0">
                <a:pos x="11" y="162"/>
              </a:cxn>
              <a:cxn ang="0">
                <a:pos x="13" y="172"/>
              </a:cxn>
              <a:cxn ang="0">
                <a:pos x="17" y="180"/>
              </a:cxn>
              <a:cxn ang="0">
                <a:pos x="26" y="185"/>
              </a:cxn>
              <a:cxn ang="0">
                <a:pos x="35" y="186"/>
              </a:cxn>
              <a:cxn ang="0">
                <a:pos x="197" y="186"/>
              </a:cxn>
              <a:cxn ang="0">
                <a:pos x="206" y="185"/>
              </a:cxn>
              <a:cxn ang="0">
                <a:pos x="213" y="180"/>
              </a:cxn>
              <a:cxn ang="0">
                <a:pos x="219" y="172"/>
              </a:cxn>
              <a:cxn ang="0">
                <a:pos x="221" y="162"/>
              </a:cxn>
              <a:cxn ang="0">
                <a:pos x="221" y="69"/>
              </a:cxn>
              <a:cxn ang="0">
                <a:pos x="219" y="59"/>
              </a:cxn>
              <a:cxn ang="0">
                <a:pos x="213" y="51"/>
              </a:cxn>
              <a:cxn ang="0">
                <a:pos x="206" y="47"/>
              </a:cxn>
              <a:cxn ang="0">
                <a:pos x="197" y="45"/>
              </a:cxn>
              <a:cxn ang="0">
                <a:pos x="103" y="35"/>
              </a:cxn>
              <a:cxn ang="0">
                <a:pos x="101" y="30"/>
              </a:cxn>
              <a:cxn ang="0">
                <a:pos x="98" y="22"/>
              </a:cxn>
              <a:cxn ang="0">
                <a:pos x="92" y="15"/>
              </a:cxn>
              <a:cxn ang="0">
                <a:pos x="82" y="11"/>
              </a:cxn>
              <a:cxn ang="0">
                <a:pos x="35" y="11"/>
              </a:cxn>
            </a:cxnLst>
            <a:rect l="0" t="0" r="r" b="b"/>
            <a:pathLst>
              <a:path w="232" h="197">
                <a:moveTo>
                  <a:pt x="197" y="197"/>
                </a:moveTo>
                <a:lnTo>
                  <a:pt x="35" y="197"/>
                </a:lnTo>
                <a:lnTo>
                  <a:pt x="35" y="197"/>
                </a:lnTo>
                <a:lnTo>
                  <a:pt x="28" y="197"/>
                </a:lnTo>
                <a:lnTo>
                  <a:pt x="21" y="194"/>
                </a:lnTo>
                <a:lnTo>
                  <a:pt x="16" y="192"/>
                </a:lnTo>
                <a:lnTo>
                  <a:pt x="11" y="188"/>
                </a:lnTo>
                <a:lnTo>
                  <a:pt x="7" y="182"/>
                </a:lnTo>
                <a:lnTo>
                  <a:pt x="3" y="177"/>
                </a:lnTo>
                <a:lnTo>
                  <a:pt x="1" y="170"/>
                </a:lnTo>
                <a:lnTo>
                  <a:pt x="0" y="162"/>
                </a:lnTo>
                <a:lnTo>
                  <a:pt x="0" y="35"/>
                </a:lnTo>
                <a:lnTo>
                  <a:pt x="0" y="35"/>
                </a:lnTo>
                <a:lnTo>
                  <a:pt x="1" y="28"/>
                </a:lnTo>
                <a:lnTo>
                  <a:pt x="3" y="22"/>
                </a:lnTo>
                <a:lnTo>
                  <a:pt x="7" y="16"/>
                </a:lnTo>
                <a:lnTo>
                  <a:pt x="11" y="11"/>
                </a:lnTo>
                <a:lnTo>
                  <a:pt x="16" y="5"/>
                </a:lnTo>
                <a:lnTo>
                  <a:pt x="21" y="3"/>
                </a:lnTo>
                <a:lnTo>
                  <a:pt x="28" y="1"/>
                </a:lnTo>
                <a:lnTo>
                  <a:pt x="35" y="0"/>
                </a:lnTo>
                <a:lnTo>
                  <a:pt x="78" y="0"/>
                </a:lnTo>
                <a:lnTo>
                  <a:pt x="78" y="0"/>
                </a:lnTo>
                <a:lnTo>
                  <a:pt x="85" y="1"/>
                </a:lnTo>
                <a:lnTo>
                  <a:pt x="92" y="3"/>
                </a:lnTo>
                <a:lnTo>
                  <a:pt x="97" y="5"/>
                </a:lnTo>
                <a:lnTo>
                  <a:pt x="103" y="9"/>
                </a:lnTo>
                <a:lnTo>
                  <a:pt x="107" y="15"/>
                </a:lnTo>
                <a:lnTo>
                  <a:pt x="109" y="20"/>
                </a:lnTo>
                <a:lnTo>
                  <a:pt x="112" y="27"/>
                </a:lnTo>
                <a:lnTo>
                  <a:pt x="113" y="34"/>
                </a:lnTo>
                <a:lnTo>
                  <a:pt x="197" y="34"/>
                </a:lnTo>
                <a:lnTo>
                  <a:pt x="197" y="34"/>
                </a:lnTo>
                <a:lnTo>
                  <a:pt x="204" y="35"/>
                </a:lnTo>
                <a:lnTo>
                  <a:pt x="211" y="36"/>
                </a:lnTo>
                <a:lnTo>
                  <a:pt x="216" y="41"/>
                </a:lnTo>
                <a:lnTo>
                  <a:pt x="221" y="45"/>
                </a:lnTo>
                <a:lnTo>
                  <a:pt x="225" y="50"/>
                </a:lnTo>
                <a:lnTo>
                  <a:pt x="229" y="55"/>
                </a:lnTo>
                <a:lnTo>
                  <a:pt x="231" y="62"/>
                </a:lnTo>
                <a:lnTo>
                  <a:pt x="232" y="69"/>
                </a:lnTo>
                <a:lnTo>
                  <a:pt x="232" y="162"/>
                </a:lnTo>
                <a:lnTo>
                  <a:pt x="232" y="162"/>
                </a:lnTo>
                <a:lnTo>
                  <a:pt x="231" y="170"/>
                </a:lnTo>
                <a:lnTo>
                  <a:pt x="229" y="177"/>
                </a:lnTo>
                <a:lnTo>
                  <a:pt x="225" y="182"/>
                </a:lnTo>
                <a:lnTo>
                  <a:pt x="221" y="188"/>
                </a:lnTo>
                <a:lnTo>
                  <a:pt x="216" y="192"/>
                </a:lnTo>
                <a:lnTo>
                  <a:pt x="211" y="194"/>
                </a:lnTo>
                <a:lnTo>
                  <a:pt x="204" y="197"/>
                </a:lnTo>
                <a:lnTo>
                  <a:pt x="197" y="197"/>
                </a:lnTo>
                <a:lnTo>
                  <a:pt x="197" y="197"/>
                </a:lnTo>
                <a:close/>
                <a:moveTo>
                  <a:pt x="35" y="11"/>
                </a:moveTo>
                <a:lnTo>
                  <a:pt x="35" y="11"/>
                </a:lnTo>
                <a:lnTo>
                  <a:pt x="31" y="11"/>
                </a:lnTo>
                <a:lnTo>
                  <a:pt x="26" y="12"/>
                </a:lnTo>
                <a:lnTo>
                  <a:pt x="21" y="15"/>
                </a:lnTo>
                <a:lnTo>
                  <a:pt x="17" y="18"/>
                </a:lnTo>
                <a:lnTo>
                  <a:pt x="15" y="22"/>
                </a:lnTo>
                <a:lnTo>
                  <a:pt x="13" y="26"/>
                </a:lnTo>
                <a:lnTo>
                  <a:pt x="12" y="30"/>
                </a:lnTo>
                <a:lnTo>
                  <a:pt x="11" y="35"/>
                </a:lnTo>
                <a:lnTo>
                  <a:pt x="11" y="162"/>
                </a:lnTo>
                <a:lnTo>
                  <a:pt x="11" y="162"/>
                </a:lnTo>
                <a:lnTo>
                  <a:pt x="12" y="167"/>
                </a:lnTo>
                <a:lnTo>
                  <a:pt x="13" y="172"/>
                </a:lnTo>
                <a:lnTo>
                  <a:pt x="15" y="176"/>
                </a:lnTo>
                <a:lnTo>
                  <a:pt x="17" y="180"/>
                </a:lnTo>
                <a:lnTo>
                  <a:pt x="21" y="182"/>
                </a:lnTo>
                <a:lnTo>
                  <a:pt x="26" y="185"/>
                </a:lnTo>
                <a:lnTo>
                  <a:pt x="31" y="186"/>
                </a:lnTo>
                <a:lnTo>
                  <a:pt x="35" y="186"/>
                </a:lnTo>
                <a:lnTo>
                  <a:pt x="197" y="186"/>
                </a:lnTo>
                <a:lnTo>
                  <a:pt x="197" y="186"/>
                </a:lnTo>
                <a:lnTo>
                  <a:pt x="201" y="186"/>
                </a:lnTo>
                <a:lnTo>
                  <a:pt x="206" y="185"/>
                </a:lnTo>
                <a:lnTo>
                  <a:pt x="211" y="182"/>
                </a:lnTo>
                <a:lnTo>
                  <a:pt x="213" y="180"/>
                </a:lnTo>
                <a:lnTo>
                  <a:pt x="217" y="176"/>
                </a:lnTo>
                <a:lnTo>
                  <a:pt x="219" y="172"/>
                </a:lnTo>
                <a:lnTo>
                  <a:pt x="220" y="167"/>
                </a:lnTo>
                <a:lnTo>
                  <a:pt x="221" y="162"/>
                </a:lnTo>
                <a:lnTo>
                  <a:pt x="221" y="69"/>
                </a:lnTo>
                <a:lnTo>
                  <a:pt x="221" y="69"/>
                </a:lnTo>
                <a:lnTo>
                  <a:pt x="220" y="65"/>
                </a:lnTo>
                <a:lnTo>
                  <a:pt x="219" y="59"/>
                </a:lnTo>
                <a:lnTo>
                  <a:pt x="217" y="55"/>
                </a:lnTo>
                <a:lnTo>
                  <a:pt x="213" y="51"/>
                </a:lnTo>
                <a:lnTo>
                  <a:pt x="211" y="49"/>
                </a:lnTo>
                <a:lnTo>
                  <a:pt x="206" y="47"/>
                </a:lnTo>
                <a:lnTo>
                  <a:pt x="201" y="46"/>
                </a:lnTo>
                <a:lnTo>
                  <a:pt x="197" y="45"/>
                </a:lnTo>
                <a:lnTo>
                  <a:pt x="103" y="45"/>
                </a:lnTo>
                <a:lnTo>
                  <a:pt x="103" y="35"/>
                </a:lnTo>
                <a:lnTo>
                  <a:pt x="103" y="35"/>
                </a:lnTo>
                <a:lnTo>
                  <a:pt x="101" y="30"/>
                </a:lnTo>
                <a:lnTo>
                  <a:pt x="100" y="26"/>
                </a:lnTo>
                <a:lnTo>
                  <a:pt x="98" y="22"/>
                </a:lnTo>
                <a:lnTo>
                  <a:pt x="94" y="18"/>
                </a:lnTo>
                <a:lnTo>
                  <a:pt x="92" y="15"/>
                </a:lnTo>
                <a:lnTo>
                  <a:pt x="88" y="12"/>
                </a:lnTo>
                <a:lnTo>
                  <a:pt x="82" y="11"/>
                </a:lnTo>
                <a:lnTo>
                  <a:pt x="78" y="11"/>
                </a:lnTo>
                <a:lnTo>
                  <a:pt x="35"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 name="Freeform 53"/>
          <p:cNvSpPr>
            <a:spLocks noEditPoints="1"/>
          </p:cNvSpPr>
          <p:nvPr/>
        </p:nvSpPr>
        <p:spPr bwMode="auto">
          <a:xfrm>
            <a:off x="10949567" y="5728295"/>
            <a:ext cx="380524" cy="367724"/>
          </a:xfrm>
          <a:custGeom>
            <a:avLst/>
            <a:gdLst/>
            <a:ahLst/>
            <a:cxnLst>
              <a:cxn ang="0">
                <a:pos x="196" y="239"/>
              </a:cxn>
              <a:cxn ang="0">
                <a:pos x="140" y="186"/>
              </a:cxn>
              <a:cxn ang="0">
                <a:pos x="134" y="170"/>
              </a:cxn>
              <a:cxn ang="0">
                <a:pos x="111" y="131"/>
              </a:cxn>
              <a:cxn ang="0">
                <a:pos x="97" y="146"/>
              </a:cxn>
              <a:cxn ang="0">
                <a:pos x="97" y="160"/>
              </a:cxn>
              <a:cxn ang="0">
                <a:pos x="84" y="175"/>
              </a:cxn>
              <a:cxn ang="0">
                <a:pos x="66" y="178"/>
              </a:cxn>
              <a:cxn ang="0">
                <a:pos x="1" y="113"/>
              </a:cxn>
              <a:cxn ang="0">
                <a:pos x="4" y="96"/>
              </a:cxn>
              <a:cxn ang="0">
                <a:pos x="19" y="82"/>
              </a:cxn>
              <a:cxn ang="0">
                <a:pos x="34" y="82"/>
              </a:cxn>
              <a:cxn ang="0">
                <a:pos x="81" y="35"/>
              </a:cxn>
              <a:cxn ang="0">
                <a:pos x="81" y="25"/>
              </a:cxn>
              <a:cxn ang="0">
                <a:pos x="88" y="12"/>
              </a:cxn>
              <a:cxn ang="0">
                <a:pos x="107" y="0"/>
              </a:cxn>
              <a:cxn ang="0">
                <a:pos x="174" y="59"/>
              </a:cxn>
              <a:cxn ang="0">
                <a:pos x="180" y="73"/>
              </a:cxn>
              <a:cxn ang="0">
                <a:pos x="166" y="93"/>
              </a:cxn>
              <a:cxn ang="0">
                <a:pos x="154" y="98"/>
              </a:cxn>
              <a:cxn ang="0">
                <a:pos x="145" y="98"/>
              </a:cxn>
              <a:cxn ang="0">
                <a:pos x="165" y="135"/>
              </a:cxn>
              <a:cxn ang="0">
                <a:pos x="235" y="189"/>
              </a:cxn>
              <a:cxn ang="0">
                <a:pos x="240" y="200"/>
              </a:cxn>
              <a:cxn ang="0">
                <a:pos x="239" y="213"/>
              </a:cxn>
              <a:cxn ang="0">
                <a:pos x="220" y="235"/>
              </a:cxn>
              <a:cxn ang="0">
                <a:pos x="204" y="241"/>
              </a:cxn>
              <a:cxn ang="0">
                <a:pos x="149" y="162"/>
              </a:cxn>
              <a:cxn ang="0">
                <a:pos x="145" y="170"/>
              </a:cxn>
              <a:cxn ang="0">
                <a:pos x="196" y="227"/>
              </a:cxn>
              <a:cxn ang="0">
                <a:pos x="213" y="227"/>
              </a:cxn>
              <a:cxn ang="0">
                <a:pos x="231" y="204"/>
              </a:cxn>
              <a:cxn ang="0">
                <a:pos x="178" y="148"/>
              </a:cxn>
              <a:cxn ang="0">
                <a:pos x="170" y="144"/>
              </a:cxn>
              <a:cxn ang="0">
                <a:pos x="116" y="110"/>
              </a:cxn>
              <a:cxn ang="0">
                <a:pos x="136" y="90"/>
              </a:cxn>
              <a:cxn ang="0">
                <a:pos x="145" y="81"/>
              </a:cxn>
              <a:cxn ang="0">
                <a:pos x="145" y="81"/>
              </a:cxn>
              <a:cxn ang="0">
                <a:pos x="154" y="88"/>
              </a:cxn>
              <a:cxn ang="0">
                <a:pos x="161" y="83"/>
              </a:cxn>
              <a:cxn ang="0">
                <a:pos x="169" y="73"/>
              </a:cxn>
              <a:cxn ang="0">
                <a:pos x="112" y="13"/>
              </a:cxn>
              <a:cxn ang="0">
                <a:pos x="107" y="11"/>
              </a:cxn>
              <a:cxn ang="0">
                <a:pos x="95" y="20"/>
              </a:cxn>
              <a:cxn ang="0">
                <a:pos x="92" y="25"/>
              </a:cxn>
              <a:cxn ang="0">
                <a:pos x="99" y="35"/>
              </a:cxn>
              <a:cxn ang="0">
                <a:pos x="91" y="43"/>
              </a:cxn>
              <a:cxn ang="0">
                <a:pos x="89" y="43"/>
              </a:cxn>
              <a:cxn ang="0">
                <a:pos x="43" y="90"/>
              </a:cxn>
              <a:cxn ang="0">
                <a:pos x="35" y="98"/>
              </a:cxn>
              <a:cxn ang="0">
                <a:pos x="30" y="93"/>
              </a:cxn>
              <a:cxn ang="0">
                <a:pos x="20" y="94"/>
              </a:cxn>
              <a:cxn ang="0">
                <a:pos x="12" y="104"/>
              </a:cxn>
              <a:cxn ang="0">
                <a:pos x="14" y="112"/>
              </a:cxn>
              <a:cxn ang="0">
                <a:pos x="73" y="169"/>
              </a:cxn>
              <a:cxn ang="0">
                <a:pos x="84" y="160"/>
              </a:cxn>
              <a:cxn ang="0">
                <a:pos x="88" y="154"/>
              </a:cxn>
              <a:cxn ang="0">
                <a:pos x="81" y="144"/>
              </a:cxn>
              <a:cxn ang="0">
                <a:pos x="89" y="136"/>
              </a:cxn>
            </a:cxnLst>
            <a:rect l="0" t="0" r="r" b="b"/>
            <a:pathLst>
              <a:path w="242" h="241">
                <a:moveTo>
                  <a:pt x="204" y="241"/>
                </a:moveTo>
                <a:lnTo>
                  <a:pt x="204" y="241"/>
                </a:lnTo>
                <a:lnTo>
                  <a:pt x="200" y="240"/>
                </a:lnTo>
                <a:lnTo>
                  <a:pt x="196" y="239"/>
                </a:lnTo>
                <a:lnTo>
                  <a:pt x="192" y="237"/>
                </a:lnTo>
                <a:lnTo>
                  <a:pt x="189" y="235"/>
                </a:lnTo>
                <a:lnTo>
                  <a:pt x="140" y="186"/>
                </a:lnTo>
                <a:lnTo>
                  <a:pt x="140" y="186"/>
                </a:lnTo>
                <a:lnTo>
                  <a:pt x="138" y="182"/>
                </a:lnTo>
                <a:lnTo>
                  <a:pt x="135" y="179"/>
                </a:lnTo>
                <a:lnTo>
                  <a:pt x="135" y="175"/>
                </a:lnTo>
                <a:lnTo>
                  <a:pt x="134" y="170"/>
                </a:lnTo>
                <a:lnTo>
                  <a:pt x="134" y="170"/>
                </a:lnTo>
                <a:lnTo>
                  <a:pt x="135" y="163"/>
                </a:lnTo>
                <a:lnTo>
                  <a:pt x="138" y="158"/>
                </a:lnTo>
                <a:lnTo>
                  <a:pt x="111" y="131"/>
                </a:lnTo>
                <a:lnTo>
                  <a:pt x="99" y="144"/>
                </a:lnTo>
                <a:lnTo>
                  <a:pt x="99" y="144"/>
                </a:lnTo>
                <a:lnTo>
                  <a:pt x="97" y="146"/>
                </a:lnTo>
                <a:lnTo>
                  <a:pt x="97" y="146"/>
                </a:lnTo>
                <a:lnTo>
                  <a:pt x="99" y="148"/>
                </a:lnTo>
                <a:lnTo>
                  <a:pt x="99" y="154"/>
                </a:lnTo>
                <a:lnTo>
                  <a:pt x="99" y="154"/>
                </a:lnTo>
                <a:lnTo>
                  <a:pt x="97" y="160"/>
                </a:lnTo>
                <a:lnTo>
                  <a:pt x="93" y="166"/>
                </a:lnTo>
                <a:lnTo>
                  <a:pt x="92" y="167"/>
                </a:lnTo>
                <a:lnTo>
                  <a:pt x="92" y="167"/>
                </a:lnTo>
                <a:lnTo>
                  <a:pt x="84" y="175"/>
                </a:lnTo>
                <a:lnTo>
                  <a:pt x="78" y="178"/>
                </a:lnTo>
                <a:lnTo>
                  <a:pt x="73" y="179"/>
                </a:lnTo>
                <a:lnTo>
                  <a:pt x="73" y="179"/>
                </a:lnTo>
                <a:lnTo>
                  <a:pt x="66" y="178"/>
                </a:lnTo>
                <a:lnTo>
                  <a:pt x="59" y="174"/>
                </a:lnTo>
                <a:lnTo>
                  <a:pt x="5" y="120"/>
                </a:lnTo>
                <a:lnTo>
                  <a:pt x="5" y="120"/>
                </a:lnTo>
                <a:lnTo>
                  <a:pt x="1" y="113"/>
                </a:lnTo>
                <a:lnTo>
                  <a:pt x="0" y="106"/>
                </a:lnTo>
                <a:lnTo>
                  <a:pt x="0" y="106"/>
                </a:lnTo>
                <a:lnTo>
                  <a:pt x="1" y="101"/>
                </a:lnTo>
                <a:lnTo>
                  <a:pt x="4" y="96"/>
                </a:lnTo>
                <a:lnTo>
                  <a:pt x="12" y="88"/>
                </a:lnTo>
                <a:lnTo>
                  <a:pt x="14" y="86"/>
                </a:lnTo>
                <a:lnTo>
                  <a:pt x="14" y="86"/>
                </a:lnTo>
                <a:lnTo>
                  <a:pt x="19" y="82"/>
                </a:lnTo>
                <a:lnTo>
                  <a:pt x="26" y="81"/>
                </a:lnTo>
                <a:lnTo>
                  <a:pt x="26" y="81"/>
                </a:lnTo>
                <a:lnTo>
                  <a:pt x="31" y="82"/>
                </a:lnTo>
                <a:lnTo>
                  <a:pt x="34" y="82"/>
                </a:lnTo>
                <a:lnTo>
                  <a:pt x="34" y="82"/>
                </a:lnTo>
                <a:lnTo>
                  <a:pt x="35" y="81"/>
                </a:lnTo>
                <a:lnTo>
                  <a:pt x="81" y="35"/>
                </a:lnTo>
                <a:lnTo>
                  <a:pt x="81" y="35"/>
                </a:lnTo>
                <a:lnTo>
                  <a:pt x="84" y="34"/>
                </a:lnTo>
                <a:lnTo>
                  <a:pt x="84" y="34"/>
                </a:lnTo>
                <a:lnTo>
                  <a:pt x="82" y="31"/>
                </a:lnTo>
                <a:lnTo>
                  <a:pt x="81" y="25"/>
                </a:lnTo>
                <a:lnTo>
                  <a:pt x="81" y="25"/>
                </a:lnTo>
                <a:lnTo>
                  <a:pt x="82" y="19"/>
                </a:lnTo>
                <a:lnTo>
                  <a:pt x="86" y="13"/>
                </a:lnTo>
                <a:lnTo>
                  <a:pt x="88" y="12"/>
                </a:lnTo>
                <a:lnTo>
                  <a:pt x="88" y="12"/>
                </a:lnTo>
                <a:lnTo>
                  <a:pt x="96" y="4"/>
                </a:lnTo>
                <a:lnTo>
                  <a:pt x="101" y="1"/>
                </a:lnTo>
                <a:lnTo>
                  <a:pt x="107" y="0"/>
                </a:lnTo>
                <a:lnTo>
                  <a:pt x="107" y="0"/>
                </a:lnTo>
                <a:lnTo>
                  <a:pt x="113" y="1"/>
                </a:lnTo>
                <a:lnTo>
                  <a:pt x="120" y="5"/>
                </a:lnTo>
                <a:lnTo>
                  <a:pt x="174" y="59"/>
                </a:lnTo>
                <a:lnTo>
                  <a:pt x="174" y="59"/>
                </a:lnTo>
                <a:lnTo>
                  <a:pt x="178" y="66"/>
                </a:lnTo>
                <a:lnTo>
                  <a:pt x="180" y="73"/>
                </a:lnTo>
                <a:lnTo>
                  <a:pt x="180" y="73"/>
                </a:lnTo>
                <a:lnTo>
                  <a:pt x="178" y="78"/>
                </a:lnTo>
                <a:lnTo>
                  <a:pt x="176" y="83"/>
                </a:lnTo>
                <a:lnTo>
                  <a:pt x="167" y="92"/>
                </a:lnTo>
                <a:lnTo>
                  <a:pt x="166" y="93"/>
                </a:lnTo>
                <a:lnTo>
                  <a:pt x="166" y="93"/>
                </a:lnTo>
                <a:lnTo>
                  <a:pt x="161" y="97"/>
                </a:lnTo>
                <a:lnTo>
                  <a:pt x="154" y="98"/>
                </a:lnTo>
                <a:lnTo>
                  <a:pt x="154" y="98"/>
                </a:lnTo>
                <a:lnTo>
                  <a:pt x="150" y="98"/>
                </a:lnTo>
                <a:lnTo>
                  <a:pt x="146" y="97"/>
                </a:lnTo>
                <a:lnTo>
                  <a:pt x="146" y="97"/>
                </a:lnTo>
                <a:lnTo>
                  <a:pt x="145" y="98"/>
                </a:lnTo>
                <a:lnTo>
                  <a:pt x="131" y="110"/>
                </a:lnTo>
                <a:lnTo>
                  <a:pt x="158" y="137"/>
                </a:lnTo>
                <a:lnTo>
                  <a:pt x="158" y="137"/>
                </a:lnTo>
                <a:lnTo>
                  <a:pt x="165" y="135"/>
                </a:lnTo>
                <a:lnTo>
                  <a:pt x="173" y="133"/>
                </a:lnTo>
                <a:lnTo>
                  <a:pt x="180" y="136"/>
                </a:lnTo>
                <a:lnTo>
                  <a:pt x="186" y="140"/>
                </a:lnTo>
                <a:lnTo>
                  <a:pt x="235" y="189"/>
                </a:lnTo>
                <a:lnTo>
                  <a:pt x="235" y="189"/>
                </a:lnTo>
                <a:lnTo>
                  <a:pt x="238" y="192"/>
                </a:lnTo>
                <a:lnTo>
                  <a:pt x="239" y="196"/>
                </a:lnTo>
                <a:lnTo>
                  <a:pt x="240" y="200"/>
                </a:lnTo>
                <a:lnTo>
                  <a:pt x="242" y="204"/>
                </a:lnTo>
                <a:lnTo>
                  <a:pt x="242" y="204"/>
                </a:lnTo>
                <a:lnTo>
                  <a:pt x="240" y="209"/>
                </a:lnTo>
                <a:lnTo>
                  <a:pt x="239" y="213"/>
                </a:lnTo>
                <a:lnTo>
                  <a:pt x="238" y="217"/>
                </a:lnTo>
                <a:lnTo>
                  <a:pt x="235" y="220"/>
                </a:lnTo>
                <a:lnTo>
                  <a:pt x="220" y="235"/>
                </a:lnTo>
                <a:lnTo>
                  <a:pt x="220" y="235"/>
                </a:lnTo>
                <a:lnTo>
                  <a:pt x="217" y="237"/>
                </a:lnTo>
                <a:lnTo>
                  <a:pt x="213" y="239"/>
                </a:lnTo>
                <a:lnTo>
                  <a:pt x="209" y="240"/>
                </a:lnTo>
                <a:lnTo>
                  <a:pt x="204" y="241"/>
                </a:lnTo>
                <a:lnTo>
                  <a:pt x="204" y="241"/>
                </a:lnTo>
                <a:close/>
                <a:moveTo>
                  <a:pt x="111" y="116"/>
                </a:moveTo>
                <a:lnTo>
                  <a:pt x="153" y="158"/>
                </a:lnTo>
                <a:lnTo>
                  <a:pt x="149" y="162"/>
                </a:lnTo>
                <a:lnTo>
                  <a:pt x="149" y="162"/>
                </a:lnTo>
                <a:lnTo>
                  <a:pt x="146" y="166"/>
                </a:lnTo>
                <a:lnTo>
                  <a:pt x="145" y="170"/>
                </a:lnTo>
                <a:lnTo>
                  <a:pt x="145" y="170"/>
                </a:lnTo>
                <a:lnTo>
                  <a:pt x="146" y="175"/>
                </a:lnTo>
                <a:lnTo>
                  <a:pt x="149" y="178"/>
                </a:lnTo>
                <a:lnTo>
                  <a:pt x="196" y="227"/>
                </a:lnTo>
                <a:lnTo>
                  <a:pt x="196" y="227"/>
                </a:lnTo>
                <a:lnTo>
                  <a:pt x="200" y="229"/>
                </a:lnTo>
                <a:lnTo>
                  <a:pt x="204" y="229"/>
                </a:lnTo>
                <a:lnTo>
                  <a:pt x="209" y="229"/>
                </a:lnTo>
                <a:lnTo>
                  <a:pt x="213" y="227"/>
                </a:lnTo>
                <a:lnTo>
                  <a:pt x="227" y="212"/>
                </a:lnTo>
                <a:lnTo>
                  <a:pt x="227" y="212"/>
                </a:lnTo>
                <a:lnTo>
                  <a:pt x="230" y="209"/>
                </a:lnTo>
                <a:lnTo>
                  <a:pt x="231" y="204"/>
                </a:lnTo>
                <a:lnTo>
                  <a:pt x="231" y="204"/>
                </a:lnTo>
                <a:lnTo>
                  <a:pt x="230" y="200"/>
                </a:lnTo>
                <a:lnTo>
                  <a:pt x="227" y="196"/>
                </a:lnTo>
                <a:lnTo>
                  <a:pt x="178" y="148"/>
                </a:lnTo>
                <a:lnTo>
                  <a:pt x="178" y="148"/>
                </a:lnTo>
                <a:lnTo>
                  <a:pt x="176" y="146"/>
                </a:lnTo>
                <a:lnTo>
                  <a:pt x="170" y="144"/>
                </a:lnTo>
                <a:lnTo>
                  <a:pt x="170" y="144"/>
                </a:lnTo>
                <a:lnTo>
                  <a:pt x="166" y="146"/>
                </a:lnTo>
                <a:lnTo>
                  <a:pt x="162" y="148"/>
                </a:lnTo>
                <a:lnTo>
                  <a:pt x="158" y="152"/>
                </a:lnTo>
                <a:lnTo>
                  <a:pt x="116" y="110"/>
                </a:lnTo>
                <a:lnTo>
                  <a:pt x="136" y="90"/>
                </a:lnTo>
                <a:lnTo>
                  <a:pt x="136" y="90"/>
                </a:lnTo>
                <a:lnTo>
                  <a:pt x="136" y="90"/>
                </a:lnTo>
                <a:lnTo>
                  <a:pt x="136" y="90"/>
                </a:lnTo>
                <a:lnTo>
                  <a:pt x="136" y="89"/>
                </a:lnTo>
                <a:lnTo>
                  <a:pt x="136" y="89"/>
                </a:lnTo>
                <a:lnTo>
                  <a:pt x="145" y="81"/>
                </a:lnTo>
                <a:lnTo>
                  <a:pt x="145" y="81"/>
                </a:lnTo>
                <a:lnTo>
                  <a:pt x="145" y="81"/>
                </a:lnTo>
                <a:lnTo>
                  <a:pt x="145" y="81"/>
                </a:lnTo>
                <a:lnTo>
                  <a:pt x="145" y="81"/>
                </a:lnTo>
                <a:lnTo>
                  <a:pt x="145" y="81"/>
                </a:lnTo>
                <a:lnTo>
                  <a:pt x="146" y="82"/>
                </a:lnTo>
                <a:lnTo>
                  <a:pt x="146" y="82"/>
                </a:lnTo>
                <a:lnTo>
                  <a:pt x="150" y="86"/>
                </a:lnTo>
                <a:lnTo>
                  <a:pt x="154" y="88"/>
                </a:lnTo>
                <a:lnTo>
                  <a:pt x="154" y="88"/>
                </a:lnTo>
                <a:lnTo>
                  <a:pt x="157" y="86"/>
                </a:lnTo>
                <a:lnTo>
                  <a:pt x="159" y="85"/>
                </a:lnTo>
                <a:lnTo>
                  <a:pt x="161" y="83"/>
                </a:lnTo>
                <a:lnTo>
                  <a:pt x="161" y="83"/>
                </a:lnTo>
                <a:lnTo>
                  <a:pt x="166" y="78"/>
                </a:lnTo>
                <a:lnTo>
                  <a:pt x="167" y="75"/>
                </a:lnTo>
                <a:lnTo>
                  <a:pt x="169" y="73"/>
                </a:lnTo>
                <a:lnTo>
                  <a:pt x="169" y="73"/>
                </a:lnTo>
                <a:lnTo>
                  <a:pt x="167" y="70"/>
                </a:lnTo>
                <a:lnTo>
                  <a:pt x="166" y="67"/>
                </a:lnTo>
                <a:lnTo>
                  <a:pt x="112" y="13"/>
                </a:lnTo>
                <a:lnTo>
                  <a:pt x="112" y="13"/>
                </a:lnTo>
                <a:lnTo>
                  <a:pt x="109" y="12"/>
                </a:lnTo>
                <a:lnTo>
                  <a:pt x="107" y="11"/>
                </a:lnTo>
                <a:lnTo>
                  <a:pt x="107" y="11"/>
                </a:lnTo>
                <a:lnTo>
                  <a:pt x="104" y="12"/>
                </a:lnTo>
                <a:lnTo>
                  <a:pt x="101" y="13"/>
                </a:lnTo>
                <a:lnTo>
                  <a:pt x="96" y="19"/>
                </a:lnTo>
                <a:lnTo>
                  <a:pt x="95" y="20"/>
                </a:lnTo>
                <a:lnTo>
                  <a:pt x="95" y="20"/>
                </a:lnTo>
                <a:lnTo>
                  <a:pt x="93" y="23"/>
                </a:lnTo>
                <a:lnTo>
                  <a:pt x="92" y="25"/>
                </a:lnTo>
                <a:lnTo>
                  <a:pt x="92" y="25"/>
                </a:lnTo>
                <a:lnTo>
                  <a:pt x="93" y="29"/>
                </a:lnTo>
                <a:lnTo>
                  <a:pt x="97" y="34"/>
                </a:lnTo>
                <a:lnTo>
                  <a:pt x="99" y="35"/>
                </a:lnTo>
                <a:lnTo>
                  <a:pt x="99" y="35"/>
                </a:lnTo>
                <a:lnTo>
                  <a:pt x="99" y="35"/>
                </a:lnTo>
                <a:lnTo>
                  <a:pt x="99" y="35"/>
                </a:lnTo>
                <a:lnTo>
                  <a:pt x="91" y="43"/>
                </a:lnTo>
                <a:lnTo>
                  <a:pt x="91" y="43"/>
                </a:lnTo>
                <a:lnTo>
                  <a:pt x="91" y="43"/>
                </a:lnTo>
                <a:lnTo>
                  <a:pt x="91" y="43"/>
                </a:lnTo>
                <a:lnTo>
                  <a:pt x="91" y="43"/>
                </a:lnTo>
                <a:lnTo>
                  <a:pt x="89" y="43"/>
                </a:lnTo>
                <a:lnTo>
                  <a:pt x="43" y="89"/>
                </a:lnTo>
                <a:lnTo>
                  <a:pt x="43" y="89"/>
                </a:lnTo>
                <a:lnTo>
                  <a:pt x="43" y="90"/>
                </a:lnTo>
                <a:lnTo>
                  <a:pt x="43" y="90"/>
                </a:lnTo>
                <a:lnTo>
                  <a:pt x="43" y="90"/>
                </a:lnTo>
                <a:lnTo>
                  <a:pt x="35" y="98"/>
                </a:lnTo>
                <a:lnTo>
                  <a:pt x="35" y="98"/>
                </a:lnTo>
                <a:lnTo>
                  <a:pt x="35" y="98"/>
                </a:lnTo>
                <a:lnTo>
                  <a:pt x="35" y="98"/>
                </a:lnTo>
                <a:lnTo>
                  <a:pt x="34" y="97"/>
                </a:lnTo>
                <a:lnTo>
                  <a:pt x="34" y="97"/>
                </a:lnTo>
                <a:lnTo>
                  <a:pt x="30" y="93"/>
                </a:lnTo>
                <a:lnTo>
                  <a:pt x="26" y="92"/>
                </a:lnTo>
                <a:lnTo>
                  <a:pt x="26" y="92"/>
                </a:lnTo>
                <a:lnTo>
                  <a:pt x="23" y="93"/>
                </a:lnTo>
                <a:lnTo>
                  <a:pt x="20" y="94"/>
                </a:lnTo>
                <a:lnTo>
                  <a:pt x="19" y="96"/>
                </a:lnTo>
                <a:lnTo>
                  <a:pt x="19" y="96"/>
                </a:lnTo>
                <a:lnTo>
                  <a:pt x="14" y="101"/>
                </a:lnTo>
                <a:lnTo>
                  <a:pt x="12" y="104"/>
                </a:lnTo>
                <a:lnTo>
                  <a:pt x="11" y="106"/>
                </a:lnTo>
                <a:lnTo>
                  <a:pt x="11" y="106"/>
                </a:lnTo>
                <a:lnTo>
                  <a:pt x="12" y="109"/>
                </a:lnTo>
                <a:lnTo>
                  <a:pt x="14" y="112"/>
                </a:lnTo>
                <a:lnTo>
                  <a:pt x="68" y="166"/>
                </a:lnTo>
                <a:lnTo>
                  <a:pt x="68" y="166"/>
                </a:lnTo>
                <a:lnTo>
                  <a:pt x="70" y="167"/>
                </a:lnTo>
                <a:lnTo>
                  <a:pt x="73" y="169"/>
                </a:lnTo>
                <a:lnTo>
                  <a:pt x="73" y="169"/>
                </a:lnTo>
                <a:lnTo>
                  <a:pt x="76" y="167"/>
                </a:lnTo>
                <a:lnTo>
                  <a:pt x="78" y="166"/>
                </a:lnTo>
                <a:lnTo>
                  <a:pt x="84" y="160"/>
                </a:lnTo>
                <a:lnTo>
                  <a:pt x="85" y="159"/>
                </a:lnTo>
                <a:lnTo>
                  <a:pt x="85" y="159"/>
                </a:lnTo>
                <a:lnTo>
                  <a:pt x="88" y="156"/>
                </a:lnTo>
                <a:lnTo>
                  <a:pt x="88" y="154"/>
                </a:lnTo>
                <a:lnTo>
                  <a:pt x="88" y="154"/>
                </a:lnTo>
                <a:lnTo>
                  <a:pt x="86" y="150"/>
                </a:lnTo>
                <a:lnTo>
                  <a:pt x="82" y="146"/>
                </a:lnTo>
                <a:lnTo>
                  <a:pt x="81" y="144"/>
                </a:lnTo>
                <a:lnTo>
                  <a:pt x="81" y="144"/>
                </a:lnTo>
                <a:lnTo>
                  <a:pt x="81" y="144"/>
                </a:lnTo>
                <a:lnTo>
                  <a:pt x="81" y="144"/>
                </a:lnTo>
                <a:lnTo>
                  <a:pt x="89" y="136"/>
                </a:lnTo>
                <a:lnTo>
                  <a:pt x="89" y="136"/>
                </a:lnTo>
                <a:lnTo>
                  <a:pt x="91" y="136"/>
                </a:lnTo>
                <a:lnTo>
                  <a:pt x="111" y="11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 name="Freeform 54"/>
          <p:cNvSpPr>
            <a:spLocks noEditPoints="1"/>
          </p:cNvSpPr>
          <p:nvPr/>
        </p:nvSpPr>
        <p:spPr bwMode="auto">
          <a:xfrm>
            <a:off x="8652335" y="4188455"/>
            <a:ext cx="112748" cy="303372"/>
          </a:xfrm>
          <a:custGeom>
            <a:avLst/>
            <a:gdLst/>
            <a:ahLst/>
            <a:cxnLst>
              <a:cxn ang="0">
                <a:pos x="17" y="198"/>
              </a:cxn>
              <a:cxn ang="0">
                <a:pos x="12" y="198"/>
              </a:cxn>
              <a:cxn ang="0">
                <a:pos x="5" y="189"/>
              </a:cxn>
              <a:cxn ang="0">
                <a:pos x="4" y="154"/>
              </a:cxn>
              <a:cxn ang="0">
                <a:pos x="5" y="149"/>
              </a:cxn>
              <a:cxn ang="0">
                <a:pos x="12" y="142"/>
              </a:cxn>
              <a:cxn ang="0">
                <a:pos x="52" y="141"/>
              </a:cxn>
              <a:cxn ang="0">
                <a:pos x="58" y="142"/>
              </a:cxn>
              <a:cxn ang="0">
                <a:pos x="65" y="149"/>
              </a:cxn>
              <a:cxn ang="0">
                <a:pos x="66" y="184"/>
              </a:cxn>
              <a:cxn ang="0">
                <a:pos x="65" y="189"/>
              </a:cxn>
              <a:cxn ang="0">
                <a:pos x="58" y="198"/>
              </a:cxn>
              <a:cxn ang="0">
                <a:pos x="52" y="198"/>
              </a:cxn>
              <a:cxn ang="0">
                <a:pos x="17" y="152"/>
              </a:cxn>
              <a:cxn ang="0">
                <a:pos x="15" y="154"/>
              </a:cxn>
              <a:cxn ang="0">
                <a:pos x="15" y="184"/>
              </a:cxn>
              <a:cxn ang="0">
                <a:pos x="17" y="187"/>
              </a:cxn>
              <a:cxn ang="0">
                <a:pos x="52" y="187"/>
              </a:cxn>
              <a:cxn ang="0">
                <a:pos x="55" y="184"/>
              </a:cxn>
              <a:cxn ang="0">
                <a:pos x="55" y="154"/>
              </a:cxn>
              <a:cxn ang="0">
                <a:pos x="52" y="152"/>
              </a:cxn>
              <a:cxn ang="0">
                <a:pos x="52" y="130"/>
              </a:cxn>
              <a:cxn ang="0">
                <a:pos x="17" y="130"/>
              </a:cxn>
              <a:cxn ang="0">
                <a:pos x="8" y="126"/>
              </a:cxn>
              <a:cxn ang="0">
                <a:pos x="4" y="117"/>
              </a:cxn>
              <a:cxn ang="0">
                <a:pos x="0" y="14"/>
              </a:cxn>
              <a:cxn ang="0">
                <a:pos x="4" y="4"/>
              </a:cxn>
              <a:cxn ang="0">
                <a:pos x="8" y="2"/>
              </a:cxn>
              <a:cxn ang="0">
                <a:pos x="56" y="0"/>
              </a:cxn>
              <a:cxn ang="0">
                <a:pos x="62" y="2"/>
              </a:cxn>
              <a:cxn ang="0">
                <a:pos x="66" y="4"/>
              </a:cxn>
              <a:cxn ang="0">
                <a:pos x="70" y="14"/>
              </a:cxn>
              <a:cxn ang="0">
                <a:pos x="66" y="117"/>
              </a:cxn>
              <a:cxn ang="0">
                <a:pos x="62" y="126"/>
              </a:cxn>
              <a:cxn ang="0">
                <a:pos x="52" y="130"/>
              </a:cxn>
              <a:cxn ang="0">
                <a:pos x="13" y="11"/>
              </a:cxn>
              <a:cxn ang="0">
                <a:pos x="12" y="13"/>
              </a:cxn>
              <a:cxn ang="0">
                <a:pos x="11" y="14"/>
              </a:cxn>
              <a:cxn ang="0">
                <a:pos x="15" y="117"/>
              </a:cxn>
              <a:cxn ang="0">
                <a:pos x="17" y="119"/>
              </a:cxn>
              <a:cxn ang="0">
                <a:pos x="52" y="119"/>
              </a:cxn>
              <a:cxn ang="0">
                <a:pos x="55" y="117"/>
              </a:cxn>
              <a:cxn ang="0">
                <a:pos x="59" y="14"/>
              </a:cxn>
              <a:cxn ang="0">
                <a:pos x="58" y="13"/>
              </a:cxn>
              <a:cxn ang="0">
                <a:pos x="13" y="11"/>
              </a:cxn>
            </a:cxnLst>
            <a:rect l="0" t="0" r="r" b="b"/>
            <a:pathLst>
              <a:path w="70" h="198">
                <a:moveTo>
                  <a:pt x="52" y="198"/>
                </a:moveTo>
                <a:lnTo>
                  <a:pt x="17" y="198"/>
                </a:lnTo>
                <a:lnTo>
                  <a:pt x="17" y="198"/>
                </a:lnTo>
                <a:lnTo>
                  <a:pt x="12" y="198"/>
                </a:lnTo>
                <a:lnTo>
                  <a:pt x="8" y="194"/>
                </a:lnTo>
                <a:lnTo>
                  <a:pt x="5" y="189"/>
                </a:lnTo>
                <a:lnTo>
                  <a:pt x="4" y="184"/>
                </a:lnTo>
                <a:lnTo>
                  <a:pt x="4" y="154"/>
                </a:lnTo>
                <a:lnTo>
                  <a:pt x="4" y="154"/>
                </a:lnTo>
                <a:lnTo>
                  <a:pt x="5" y="149"/>
                </a:lnTo>
                <a:lnTo>
                  <a:pt x="8" y="145"/>
                </a:lnTo>
                <a:lnTo>
                  <a:pt x="12" y="142"/>
                </a:lnTo>
                <a:lnTo>
                  <a:pt x="17" y="141"/>
                </a:lnTo>
                <a:lnTo>
                  <a:pt x="52" y="141"/>
                </a:lnTo>
                <a:lnTo>
                  <a:pt x="52" y="141"/>
                </a:lnTo>
                <a:lnTo>
                  <a:pt x="58" y="142"/>
                </a:lnTo>
                <a:lnTo>
                  <a:pt x="62" y="145"/>
                </a:lnTo>
                <a:lnTo>
                  <a:pt x="65" y="149"/>
                </a:lnTo>
                <a:lnTo>
                  <a:pt x="66" y="154"/>
                </a:lnTo>
                <a:lnTo>
                  <a:pt x="66" y="184"/>
                </a:lnTo>
                <a:lnTo>
                  <a:pt x="66" y="184"/>
                </a:lnTo>
                <a:lnTo>
                  <a:pt x="65" y="189"/>
                </a:lnTo>
                <a:lnTo>
                  <a:pt x="62" y="194"/>
                </a:lnTo>
                <a:lnTo>
                  <a:pt x="58" y="198"/>
                </a:lnTo>
                <a:lnTo>
                  <a:pt x="52" y="198"/>
                </a:lnTo>
                <a:lnTo>
                  <a:pt x="52" y="198"/>
                </a:lnTo>
                <a:close/>
                <a:moveTo>
                  <a:pt x="17" y="152"/>
                </a:moveTo>
                <a:lnTo>
                  <a:pt x="17" y="152"/>
                </a:lnTo>
                <a:lnTo>
                  <a:pt x="16" y="152"/>
                </a:lnTo>
                <a:lnTo>
                  <a:pt x="15" y="154"/>
                </a:lnTo>
                <a:lnTo>
                  <a:pt x="15" y="184"/>
                </a:lnTo>
                <a:lnTo>
                  <a:pt x="15" y="184"/>
                </a:lnTo>
                <a:lnTo>
                  <a:pt x="16" y="187"/>
                </a:lnTo>
                <a:lnTo>
                  <a:pt x="17" y="187"/>
                </a:lnTo>
                <a:lnTo>
                  <a:pt x="52" y="187"/>
                </a:lnTo>
                <a:lnTo>
                  <a:pt x="52" y="187"/>
                </a:lnTo>
                <a:lnTo>
                  <a:pt x="54" y="187"/>
                </a:lnTo>
                <a:lnTo>
                  <a:pt x="55" y="184"/>
                </a:lnTo>
                <a:lnTo>
                  <a:pt x="55" y="154"/>
                </a:lnTo>
                <a:lnTo>
                  <a:pt x="55" y="154"/>
                </a:lnTo>
                <a:lnTo>
                  <a:pt x="54" y="152"/>
                </a:lnTo>
                <a:lnTo>
                  <a:pt x="52" y="152"/>
                </a:lnTo>
                <a:lnTo>
                  <a:pt x="17" y="152"/>
                </a:lnTo>
                <a:close/>
                <a:moveTo>
                  <a:pt x="52" y="130"/>
                </a:moveTo>
                <a:lnTo>
                  <a:pt x="17" y="130"/>
                </a:lnTo>
                <a:lnTo>
                  <a:pt x="17" y="130"/>
                </a:lnTo>
                <a:lnTo>
                  <a:pt x="12" y="129"/>
                </a:lnTo>
                <a:lnTo>
                  <a:pt x="8" y="126"/>
                </a:lnTo>
                <a:lnTo>
                  <a:pt x="5" y="122"/>
                </a:lnTo>
                <a:lnTo>
                  <a:pt x="4" y="117"/>
                </a:lnTo>
                <a:lnTo>
                  <a:pt x="0" y="14"/>
                </a:lnTo>
                <a:lnTo>
                  <a:pt x="0" y="14"/>
                </a:lnTo>
                <a:lnTo>
                  <a:pt x="1" y="9"/>
                </a:lnTo>
                <a:lnTo>
                  <a:pt x="4" y="4"/>
                </a:lnTo>
                <a:lnTo>
                  <a:pt x="4" y="4"/>
                </a:lnTo>
                <a:lnTo>
                  <a:pt x="8" y="2"/>
                </a:lnTo>
                <a:lnTo>
                  <a:pt x="13" y="0"/>
                </a:lnTo>
                <a:lnTo>
                  <a:pt x="56" y="0"/>
                </a:lnTo>
                <a:lnTo>
                  <a:pt x="56" y="0"/>
                </a:lnTo>
                <a:lnTo>
                  <a:pt x="62" y="2"/>
                </a:lnTo>
                <a:lnTo>
                  <a:pt x="66" y="4"/>
                </a:lnTo>
                <a:lnTo>
                  <a:pt x="66" y="4"/>
                </a:lnTo>
                <a:lnTo>
                  <a:pt x="69" y="9"/>
                </a:lnTo>
                <a:lnTo>
                  <a:pt x="70" y="14"/>
                </a:lnTo>
                <a:lnTo>
                  <a:pt x="66" y="117"/>
                </a:lnTo>
                <a:lnTo>
                  <a:pt x="66" y="117"/>
                </a:lnTo>
                <a:lnTo>
                  <a:pt x="65" y="122"/>
                </a:lnTo>
                <a:lnTo>
                  <a:pt x="62" y="126"/>
                </a:lnTo>
                <a:lnTo>
                  <a:pt x="58" y="129"/>
                </a:lnTo>
                <a:lnTo>
                  <a:pt x="52" y="130"/>
                </a:lnTo>
                <a:lnTo>
                  <a:pt x="52" y="130"/>
                </a:lnTo>
                <a:close/>
                <a:moveTo>
                  <a:pt x="13" y="11"/>
                </a:moveTo>
                <a:lnTo>
                  <a:pt x="13" y="11"/>
                </a:lnTo>
                <a:lnTo>
                  <a:pt x="12" y="13"/>
                </a:lnTo>
                <a:lnTo>
                  <a:pt x="12" y="13"/>
                </a:lnTo>
                <a:lnTo>
                  <a:pt x="11" y="14"/>
                </a:lnTo>
                <a:lnTo>
                  <a:pt x="15" y="117"/>
                </a:lnTo>
                <a:lnTo>
                  <a:pt x="15" y="117"/>
                </a:lnTo>
                <a:lnTo>
                  <a:pt x="16" y="118"/>
                </a:lnTo>
                <a:lnTo>
                  <a:pt x="17" y="119"/>
                </a:lnTo>
                <a:lnTo>
                  <a:pt x="52" y="119"/>
                </a:lnTo>
                <a:lnTo>
                  <a:pt x="52" y="119"/>
                </a:lnTo>
                <a:lnTo>
                  <a:pt x="54" y="118"/>
                </a:lnTo>
                <a:lnTo>
                  <a:pt x="55" y="117"/>
                </a:lnTo>
                <a:lnTo>
                  <a:pt x="59" y="14"/>
                </a:lnTo>
                <a:lnTo>
                  <a:pt x="59" y="14"/>
                </a:lnTo>
                <a:lnTo>
                  <a:pt x="58" y="13"/>
                </a:lnTo>
                <a:lnTo>
                  <a:pt x="58" y="13"/>
                </a:lnTo>
                <a:lnTo>
                  <a:pt x="56" y="11"/>
                </a:lnTo>
                <a:lnTo>
                  <a:pt x="1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 name="Freeform 55"/>
          <p:cNvSpPr>
            <a:spLocks noEditPoints="1"/>
          </p:cNvSpPr>
          <p:nvPr/>
        </p:nvSpPr>
        <p:spPr bwMode="auto">
          <a:xfrm>
            <a:off x="10146241" y="1793654"/>
            <a:ext cx="357033" cy="349337"/>
          </a:xfrm>
          <a:custGeom>
            <a:avLst/>
            <a:gdLst/>
            <a:ahLst/>
            <a:cxnLst>
              <a:cxn ang="0">
                <a:pos x="134" y="229"/>
              </a:cxn>
              <a:cxn ang="0">
                <a:pos x="123" y="224"/>
              </a:cxn>
              <a:cxn ang="0">
                <a:pos x="84" y="184"/>
              </a:cxn>
              <a:cxn ang="0">
                <a:pos x="78" y="173"/>
              </a:cxn>
              <a:cxn ang="0">
                <a:pos x="4" y="26"/>
              </a:cxn>
              <a:cxn ang="0">
                <a:pos x="1" y="23"/>
              </a:cxn>
              <a:cxn ang="0">
                <a:pos x="0" y="14"/>
              </a:cxn>
              <a:cxn ang="0">
                <a:pos x="1" y="10"/>
              </a:cxn>
              <a:cxn ang="0">
                <a:pos x="7" y="3"/>
              </a:cxn>
              <a:cxn ang="0">
                <a:pos x="15" y="0"/>
              </a:cxn>
              <a:cxn ang="0">
                <a:pos x="212" y="0"/>
              </a:cxn>
              <a:cxn ang="0">
                <a:pos x="220" y="3"/>
              </a:cxn>
              <a:cxn ang="0">
                <a:pos x="227" y="10"/>
              </a:cxn>
              <a:cxn ang="0">
                <a:pos x="228" y="14"/>
              </a:cxn>
              <a:cxn ang="0">
                <a:pos x="225" y="23"/>
              </a:cxn>
              <a:cxn ang="0">
                <a:pos x="149" y="102"/>
              </a:cxn>
              <a:cxn ang="0">
                <a:pos x="149" y="214"/>
              </a:cxn>
              <a:cxn ang="0">
                <a:pos x="146" y="222"/>
              </a:cxn>
              <a:cxn ang="0">
                <a:pos x="139" y="227"/>
              </a:cxn>
              <a:cxn ang="0">
                <a:pos x="134" y="229"/>
              </a:cxn>
              <a:cxn ang="0">
                <a:pos x="15" y="11"/>
              </a:cxn>
              <a:cxn ang="0">
                <a:pos x="12" y="12"/>
              </a:cxn>
              <a:cxn ang="0">
                <a:pos x="11" y="14"/>
              </a:cxn>
              <a:cxn ang="0">
                <a:pos x="12" y="19"/>
              </a:cxn>
              <a:cxn ang="0">
                <a:pos x="89" y="173"/>
              </a:cxn>
              <a:cxn ang="0">
                <a:pos x="90" y="177"/>
              </a:cxn>
              <a:cxn ang="0">
                <a:pos x="130" y="216"/>
              </a:cxn>
              <a:cxn ang="0">
                <a:pos x="134" y="218"/>
              </a:cxn>
              <a:cxn ang="0">
                <a:pos x="135" y="218"/>
              </a:cxn>
              <a:cxn ang="0">
                <a:pos x="138" y="214"/>
              </a:cxn>
              <a:cxn ang="0">
                <a:pos x="216" y="19"/>
              </a:cxn>
              <a:cxn ang="0">
                <a:pos x="217" y="17"/>
              </a:cxn>
              <a:cxn ang="0">
                <a:pos x="216" y="14"/>
              </a:cxn>
              <a:cxn ang="0">
                <a:pos x="212" y="11"/>
              </a:cxn>
            </a:cxnLst>
            <a:rect l="0" t="0" r="r" b="b"/>
            <a:pathLst>
              <a:path w="228" h="229">
                <a:moveTo>
                  <a:pt x="134" y="229"/>
                </a:moveTo>
                <a:lnTo>
                  <a:pt x="134" y="229"/>
                </a:lnTo>
                <a:lnTo>
                  <a:pt x="127" y="227"/>
                </a:lnTo>
                <a:lnTo>
                  <a:pt x="123" y="224"/>
                </a:lnTo>
                <a:lnTo>
                  <a:pt x="84" y="184"/>
                </a:lnTo>
                <a:lnTo>
                  <a:pt x="84" y="184"/>
                </a:lnTo>
                <a:lnTo>
                  <a:pt x="80" y="180"/>
                </a:lnTo>
                <a:lnTo>
                  <a:pt x="78" y="173"/>
                </a:lnTo>
                <a:lnTo>
                  <a:pt x="78" y="102"/>
                </a:lnTo>
                <a:lnTo>
                  <a:pt x="4" y="26"/>
                </a:lnTo>
                <a:lnTo>
                  <a:pt x="4" y="26"/>
                </a:lnTo>
                <a:lnTo>
                  <a:pt x="1" y="23"/>
                </a:lnTo>
                <a:lnTo>
                  <a:pt x="0" y="19"/>
                </a:lnTo>
                <a:lnTo>
                  <a:pt x="0" y="14"/>
                </a:lnTo>
                <a:lnTo>
                  <a:pt x="1" y="10"/>
                </a:lnTo>
                <a:lnTo>
                  <a:pt x="1" y="10"/>
                </a:lnTo>
                <a:lnTo>
                  <a:pt x="3" y="6"/>
                </a:lnTo>
                <a:lnTo>
                  <a:pt x="7" y="3"/>
                </a:lnTo>
                <a:lnTo>
                  <a:pt x="11" y="2"/>
                </a:lnTo>
                <a:lnTo>
                  <a:pt x="15" y="0"/>
                </a:lnTo>
                <a:lnTo>
                  <a:pt x="212" y="0"/>
                </a:lnTo>
                <a:lnTo>
                  <a:pt x="212" y="0"/>
                </a:lnTo>
                <a:lnTo>
                  <a:pt x="217" y="2"/>
                </a:lnTo>
                <a:lnTo>
                  <a:pt x="220" y="3"/>
                </a:lnTo>
                <a:lnTo>
                  <a:pt x="224" y="6"/>
                </a:lnTo>
                <a:lnTo>
                  <a:pt x="227" y="10"/>
                </a:lnTo>
                <a:lnTo>
                  <a:pt x="227" y="10"/>
                </a:lnTo>
                <a:lnTo>
                  <a:pt x="228" y="14"/>
                </a:lnTo>
                <a:lnTo>
                  <a:pt x="227" y="19"/>
                </a:lnTo>
                <a:lnTo>
                  <a:pt x="225" y="23"/>
                </a:lnTo>
                <a:lnTo>
                  <a:pt x="223" y="27"/>
                </a:lnTo>
                <a:lnTo>
                  <a:pt x="149" y="102"/>
                </a:lnTo>
                <a:lnTo>
                  <a:pt x="149" y="214"/>
                </a:lnTo>
                <a:lnTo>
                  <a:pt x="149" y="214"/>
                </a:lnTo>
                <a:lnTo>
                  <a:pt x="149" y="218"/>
                </a:lnTo>
                <a:lnTo>
                  <a:pt x="146" y="222"/>
                </a:lnTo>
                <a:lnTo>
                  <a:pt x="143" y="224"/>
                </a:lnTo>
                <a:lnTo>
                  <a:pt x="139" y="227"/>
                </a:lnTo>
                <a:lnTo>
                  <a:pt x="139" y="227"/>
                </a:lnTo>
                <a:lnTo>
                  <a:pt x="134" y="229"/>
                </a:lnTo>
                <a:lnTo>
                  <a:pt x="134" y="229"/>
                </a:lnTo>
                <a:close/>
                <a:moveTo>
                  <a:pt x="15" y="11"/>
                </a:moveTo>
                <a:lnTo>
                  <a:pt x="15" y="11"/>
                </a:lnTo>
                <a:lnTo>
                  <a:pt x="12" y="12"/>
                </a:lnTo>
                <a:lnTo>
                  <a:pt x="11" y="14"/>
                </a:lnTo>
                <a:lnTo>
                  <a:pt x="11" y="14"/>
                </a:lnTo>
                <a:lnTo>
                  <a:pt x="11" y="17"/>
                </a:lnTo>
                <a:lnTo>
                  <a:pt x="12" y="19"/>
                </a:lnTo>
                <a:lnTo>
                  <a:pt x="89" y="96"/>
                </a:lnTo>
                <a:lnTo>
                  <a:pt x="89" y="173"/>
                </a:lnTo>
                <a:lnTo>
                  <a:pt x="89" y="173"/>
                </a:lnTo>
                <a:lnTo>
                  <a:pt x="90" y="177"/>
                </a:lnTo>
                <a:lnTo>
                  <a:pt x="130" y="216"/>
                </a:lnTo>
                <a:lnTo>
                  <a:pt x="130" y="216"/>
                </a:lnTo>
                <a:lnTo>
                  <a:pt x="134" y="218"/>
                </a:lnTo>
                <a:lnTo>
                  <a:pt x="134" y="218"/>
                </a:lnTo>
                <a:lnTo>
                  <a:pt x="135" y="218"/>
                </a:lnTo>
                <a:lnTo>
                  <a:pt x="135" y="218"/>
                </a:lnTo>
                <a:lnTo>
                  <a:pt x="138" y="216"/>
                </a:lnTo>
                <a:lnTo>
                  <a:pt x="138" y="214"/>
                </a:lnTo>
                <a:lnTo>
                  <a:pt x="138" y="96"/>
                </a:lnTo>
                <a:lnTo>
                  <a:pt x="216" y="19"/>
                </a:lnTo>
                <a:lnTo>
                  <a:pt x="216" y="19"/>
                </a:lnTo>
                <a:lnTo>
                  <a:pt x="217" y="17"/>
                </a:lnTo>
                <a:lnTo>
                  <a:pt x="216" y="14"/>
                </a:lnTo>
                <a:lnTo>
                  <a:pt x="216" y="14"/>
                </a:lnTo>
                <a:lnTo>
                  <a:pt x="215" y="12"/>
                </a:lnTo>
                <a:lnTo>
                  <a:pt x="212" y="11"/>
                </a:lnTo>
                <a:lnTo>
                  <a:pt x="15"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56"/>
          <p:cNvSpPr>
            <a:spLocks noEditPoints="1"/>
          </p:cNvSpPr>
          <p:nvPr/>
        </p:nvSpPr>
        <p:spPr bwMode="auto">
          <a:xfrm>
            <a:off x="2103575" y="2579661"/>
            <a:ext cx="220799" cy="317163"/>
          </a:xfrm>
          <a:custGeom>
            <a:avLst/>
            <a:gdLst/>
            <a:ahLst/>
            <a:cxnLst>
              <a:cxn ang="0">
                <a:pos x="133" y="206"/>
              </a:cxn>
              <a:cxn ang="0">
                <a:pos x="126" y="202"/>
              </a:cxn>
              <a:cxn ang="0">
                <a:pos x="44" y="193"/>
              </a:cxn>
              <a:cxn ang="0">
                <a:pos x="43" y="198"/>
              </a:cxn>
              <a:cxn ang="0">
                <a:pos x="35" y="205"/>
              </a:cxn>
              <a:cxn ang="0">
                <a:pos x="14" y="206"/>
              </a:cxn>
              <a:cxn ang="0">
                <a:pos x="9" y="205"/>
              </a:cxn>
              <a:cxn ang="0">
                <a:pos x="1" y="198"/>
              </a:cxn>
              <a:cxn ang="0">
                <a:pos x="0" y="13"/>
              </a:cxn>
              <a:cxn ang="0">
                <a:pos x="1" y="8"/>
              </a:cxn>
              <a:cxn ang="0">
                <a:pos x="9" y="1"/>
              </a:cxn>
              <a:cxn ang="0">
                <a:pos x="31" y="0"/>
              </a:cxn>
              <a:cxn ang="0">
                <a:pos x="35" y="1"/>
              </a:cxn>
              <a:cxn ang="0">
                <a:pos x="43" y="8"/>
              </a:cxn>
              <a:cxn ang="0">
                <a:pos x="44" y="86"/>
              </a:cxn>
              <a:cxn ang="0">
                <a:pos x="126" y="3"/>
              </a:cxn>
              <a:cxn ang="0">
                <a:pos x="133" y="0"/>
              </a:cxn>
              <a:cxn ang="0">
                <a:pos x="136" y="0"/>
              </a:cxn>
              <a:cxn ang="0">
                <a:pos x="141" y="5"/>
              </a:cxn>
              <a:cxn ang="0">
                <a:pos x="141" y="197"/>
              </a:cxn>
              <a:cxn ang="0">
                <a:pos x="141" y="201"/>
              </a:cxn>
              <a:cxn ang="0">
                <a:pos x="136" y="205"/>
              </a:cxn>
              <a:cxn ang="0">
                <a:pos x="133" y="206"/>
              </a:cxn>
              <a:cxn ang="0">
                <a:pos x="14" y="11"/>
              </a:cxn>
              <a:cxn ang="0">
                <a:pos x="10" y="13"/>
              </a:cxn>
              <a:cxn ang="0">
                <a:pos x="10" y="193"/>
              </a:cxn>
              <a:cxn ang="0">
                <a:pos x="14" y="196"/>
              </a:cxn>
              <a:cxn ang="0">
                <a:pos x="31" y="196"/>
              </a:cxn>
              <a:cxn ang="0">
                <a:pos x="33" y="193"/>
              </a:cxn>
              <a:cxn ang="0">
                <a:pos x="33" y="13"/>
              </a:cxn>
              <a:cxn ang="0">
                <a:pos x="31" y="11"/>
              </a:cxn>
              <a:cxn ang="0">
                <a:pos x="43" y="102"/>
              </a:cxn>
              <a:cxn ang="0">
                <a:pos x="43" y="104"/>
              </a:cxn>
              <a:cxn ang="0">
                <a:pos x="131" y="192"/>
              </a:cxn>
              <a:cxn ang="0">
                <a:pos x="44" y="101"/>
              </a:cxn>
              <a:cxn ang="0">
                <a:pos x="43" y="101"/>
              </a:cxn>
            </a:cxnLst>
            <a:rect l="0" t="0" r="r" b="b"/>
            <a:pathLst>
              <a:path w="141" h="206">
                <a:moveTo>
                  <a:pt x="133" y="206"/>
                </a:moveTo>
                <a:lnTo>
                  <a:pt x="133" y="206"/>
                </a:lnTo>
                <a:lnTo>
                  <a:pt x="131" y="205"/>
                </a:lnTo>
                <a:lnTo>
                  <a:pt x="126" y="202"/>
                </a:lnTo>
                <a:lnTo>
                  <a:pt x="44" y="120"/>
                </a:lnTo>
                <a:lnTo>
                  <a:pt x="44" y="193"/>
                </a:lnTo>
                <a:lnTo>
                  <a:pt x="44" y="193"/>
                </a:lnTo>
                <a:lnTo>
                  <a:pt x="43" y="198"/>
                </a:lnTo>
                <a:lnTo>
                  <a:pt x="40" y="202"/>
                </a:lnTo>
                <a:lnTo>
                  <a:pt x="35" y="205"/>
                </a:lnTo>
                <a:lnTo>
                  <a:pt x="31" y="206"/>
                </a:lnTo>
                <a:lnTo>
                  <a:pt x="14" y="206"/>
                </a:lnTo>
                <a:lnTo>
                  <a:pt x="14" y="206"/>
                </a:lnTo>
                <a:lnTo>
                  <a:pt x="9" y="205"/>
                </a:lnTo>
                <a:lnTo>
                  <a:pt x="4" y="202"/>
                </a:lnTo>
                <a:lnTo>
                  <a:pt x="1" y="198"/>
                </a:lnTo>
                <a:lnTo>
                  <a:pt x="0" y="193"/>
                </a:lnTo>
                <a:lnTo>
                  <a:pt x="0" y="13"/>
                </a:lnTo>
                <a:lnTo>
                  <a:pt x="0" y="13"/>
                </a:lnTo>
                <a:lnTo>
                  <a:pt x="1" y="8"/>
                </a:lnTo>
                <a:lnTo>
                  <a:pt x="4" y="4"/>
                </a:lnTo>
                <a:lnTo>
                  <a:pt x="9" y="1"/>
                </a:lnTo>
                <a:lnTo>
                  <a:pt x="14" y="0"/>
                </a:lnTo>
                <a:lnTo>
                  <a:pt x="31" y="0"/>
                </a:lnTo>
                <a:lnTo>
                  <a:pt x="31" y="0"/>
                </a:lnTo>
                <a:lnTo>
                  <a:pt x="35" y="1"/>
                </a:lnTo>
                <a:lnTo>
                  <a:pt x="40" y="4"/>
                </a:lnTo>
                <a:lnTo>
                  <a:pt x="43" y="8"/>
                </a:lnTo>
                <a:lnTo>
                  <a:pt x="44" y="13"/>
                </a:lnTo>
                <a:lnTo>
                  <a:pt x="44" y="86"/>
                </a:lnTo>
                <a:lnTo>
                  <a:pt x="126" y="3"/>
                </a:lnTo>
                <a:lnTo>
                  <a:pt x="126" y="3"/>
                </a:lnTo>
                <a:lnTo>
                  <a:pt x="131" y="0"/>
                </a:lnTo>
                <a:lnTo>
                  <a:pt x="133" y="0"/>
                </a:lnTo>
                <a:lnTo>
                  <a:pt x="133" y="0"/>
                </a:lnTo>
                <a:lnTo>
                  <a:pt x="136" y="0"/>
                </a:lnTo>
                <a:lnTo>
                  <a:pt x="139" y="1"/>
                </a:lnTo>
                <a:lnTo>
                  <a:pt x="141" y="5"/>
                </a:lnTo>
                <a:lnTo>
                  <a:pt x="141" y="9"/>
                </a:lnTo>
                <a:lnTo>
                  <a:pt x="141" y="197"/>
                </a:lnTo>
                <a:lnTo>
                  <a:pt x="141" y="197"/>
                </a:lnTo>
                <a:lnTo>
                  <a:pt x="141" y="201"/>
                </a:lnTo>
                <a:lnTo>
                  <a:pt x="139" y="204"/>
                </a:lnTo>
                <a:lnTo>
                  <a:pt x="136" y="205"/>
                </a:lnTo>
                <a:lnTo>
                  <a:pt x="133" y="206"/>
                </a:lnTo>
                <a:lnTo>
                  <a:pt x="133" y="206"/>
                </a:lnTo>
                <a:close/>
                <a:moveTo>
                  <a:pt x="14" y="11"/>
                </a:moveTo>
                <a:lnTo>
                  <a:pt x="14" y="11"/>
                </a:lnTo>
                <a:lnTo>
                  <a:pt x="12" y="11"/>
                </a:lnTo>
                <a:lnTo>
                  <a:pt x="10" y="13"/>
                </a:lnTo>
                <a:lnTo>
                  <a:pt x="10" y="193"/>
                </a:lnTo>
                <a:lnTo>
                  <a:pt x="10" y="193"/>
                </a:lnTo>
                <a:lnTo>
                  <a:pt x="12" y="194"/>
                </a:lnTo>
                <a:lnTo>
                  <a:pt x="14" y="196"/>
                </a:lnTo>
                <a:lnTo>
                  <a:pt x="31" y="196"/>
                </a:lnTo>
                <a:lnTo>
                  <a:pt x="31" y="196"/>
                </a:lnTo>
                <a:lnTo>
                  <a:pt x="32" y="194"/>
                </a:lnTo>
                <a:lnTo>
                  <a:pt x="33" y="193"/>
                </a:lnTo>
                <a:lnTo>
                  <a:pt x="33" y="13"/>
                </a:lnTo>
                <a:lnTo>
                  <a:pt x="33" y="13"/>
                </a:lnTo>
                <a:lnTo>
                  <a:pt x="32" y="11"/>
                </a:lnTo>
                <a:lnTo>
                  <a:pt x="31" y="11"/>
                </a:lnTo>
                <a:lnTo>
                  <a:pt x="14" y="11"/>
                </a:lnTo>
                <a:close/>
                <a:moveTo>
                  <a:pt x="43" y="102"/>
                </a:moveTo>
                <a:lnTo>
                  <a:pt x="43" y="104"/>
                </a:lnTo>
                <a:lnTo>
                  <a:pt x="43" y="104"/>
                </a:lnTo>
                <a:lnTo>
                  <a:pt x="44" y="105"/>
                </a:lnTo>
                <a:lnTo>
                  <a:pt x="131" y="192"/>
                </a:lnTo>
                <a:lnTo>
                  <a:pt x="131" y="13"/>
                </a:lnTo>
                <a:lnTo>
                  <a:pt x="44" y="101"/>
                </a:lnTo>
                <a:lnTo>
                  <a:pt x="44" y="101"/>
                </a:lnTo>
                <a:lnTo>
                  <a:pt x="43" y="101"/>
                </a:lnTo>
                <a:lnTo>
                  <a:pt x="43" y="10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 name="Freeform 57"/>
          <p:cNvSpPr>
            <a:spLocks noEditPoints="1"/>
          </p:cNvSpPr>
          <p:nvPr/>
        </p:nvSpPr>
        <p:spPr bwMode="auto">
          <a:xfrm>
            <a:off x="2831738" y="2579661"/>
            <a:ext cx="375825" cy="317163"/>
          </a:xfrm>
          <a:custGeom>
            <a:avLst/>
            <a:gdLst/>
            <a:ahLst/>
            <a:cxnLst>
              <a:cxn ang="0">
                <a:pos x="232" y="206"/>
              </a:cxn>
              <a:cxn ang="0">
                <a:pos x="224" y="202"/>
              </a:cxn>
              <a:cxn ang="0">
                <a:pos x="141" y="197"/>
              </a:cxn>
              <a:cxn ang="0">
                <a:pos x="141" y="201"/>
              </a:cxn>
              <a:cxn ang="0">
                <a:pos x="136" y="205"/>
              </a:cxn>
              <a:cxn ang="0">
                <a:pos x="133" y="206"/>
              </a:cxn>
              <a:cxn ang="0">
                <a:pos x="127" y="202"/>
              </a:cxn>
              <a:cxn ang="0">
                <a:pos x="44" y="193"/>
              </a:cxn>
              <a:cxn ang="0">
                <a:pos x="43" y="198"/>
              </a:cxn>
              <a:cxn ang="0">
                <a:pos x="35" y="205"/>
              </a:cxn>
              <a:cxn ang="0">
                <a:pos x="15" y="206"/>
              </a:cxn>
              <a:cxn ang="0">
                <a:pos x="9" y="205"/>
              </a:cxn>
              <a:cxn ang="0">
                <a:pos x="1" y="198"/>
              </a:cxn>
              <a:cxn ang="0">
                <a:pos x="0" y="13"/>
              </a:cxn>
              <a:cxn ang="0">
                <a:pos x="1" y="8"/>
              </a:cxn>
              <a:cxn ang="0">
                <a:pos x="9" y="1"/>
              </a:cxn>
              <a:cxn ang="0">
                <a:pos x="31" y="0"/>
              </a:cxn>
              <a:cxn ang="0">
                <a:pos x="35" y="1"/>
              </a:cxn>
              <a:cxn ang="0">
                <a:pos x="43" y="8"/>
              </a:cxn>
              <a:cxn ang="0">
                <a:pos x="44" y="86"/>
              </a:cxn>
              <a:cxn ang="0">
                <a:pos x="127" y="3"/>
              </a:cxn>
              <a:cxn ang="0">
                <a:pos x="133" y="0"/>
              </a:cxn>
              <a:cxn ang="0">
                <a:pos x="136" y="0"/>
              </a:cxn>
              <a:cxn ang="0">
                <a:pos x="141" y="5"/>
              </a:cxn>
              <a:cxn ang="0">
                <a:pos x="141" y="86"/>
              </a:cxn>
              <a:cxn ang="0">
                <a:pos x="224" y="3"/>
              </a:cxn>
              <a:cxn ang="0">
                <a:pos x="232" y="0"/>
              </a:cxn>
              <a:cxn ang="0">
                <a:pos x="235" y="0"/>
              </a:cxn>
              <a:cxn ang="0">
                <a:pos x="239" y="5"/>
              </a:cxn>
              <a:cxn ang="0">
                <a:pos x="239" y="197"/>
              </a:cxn>
              <a:cxn ang="0">
                <a:pos x="239" y="201"/>
              </a:cxn>
              <a:cxn ang="0">
                <a:pos x="235" y="205"/>
              </a:cxn>
              <a:cxn ang="0">
                <a:pos x="232" y="206"/>
              </a:cxn>
              <a:cxn ang="0">
                <a:pos x="15" y="11"/>
              </a:cxn>
              <a:cxn ang="0">
                <a:pos x="11" y="13"/>
              </a:cxn>
              <a:cxn ang="0">
                <a:pos x="11" y="193"/>
              </a:cxn>
              <a:cxn ang="0">
                <a:pos x="15" y="196"/>
              </a:cxn>
              <a:cxn ang="0">
                <a:pos x="31" y="196"/>
              </a:cxn>
              <a:cxn ang="0">
                <a:pos x="33" y="193"/>
              </a:cxn>
              <a:cxn ang="0">
                <a:pos x="33" y="13"/>
              </a:cxn>
              <a:cxn ang="0">
                <a:pos x="31" y="11"/>
              </a:cxn>
              <a:cxn ang="0">
                <a:pos x="140" y="102"/>
              </a:cxn>
              <a:cxn ang="0">
                <a:pos x="141" y="104"/>
              </a:cxn>
              <a:cxn ang="0">
                <a:pos x="228" y="192"/>
              </a:cxn>
              <a:cxn ang="0">
                <a:pos x="141" y="101"/>
              </a:cxn>
              <a:cxn ang="0">
                <a:pos x="141" y="101"/>
              </a:cxn>
              <a:cxn ang="0">
                <a:pos x="43" y="102"/>
              </a:cxn>
              <a:cxn ang="0">
                <a:pos x="43" y="104"/>
              </a:cxn>
              <a:cxn ang="0">
                <a:pos x="131" y="192"/>
              </a:cxn>
              <a:cxn ang="0">
                <a:pos x="44" y="101"/>
              </a:cxn>
              <a:cxn ang="0">
                <a:pos x="43" y="101"/>
              </a:cxn>
            </a:cxnLst>
            <a:rect l="0" t="0" r="r" b="b"/>
            <a:pathLst>
              <a:path w="239" h="206">
                <a:moveTo>
                  <a:pt x="232" y="206"/>
                </a:moveTo>
                <a:lnTo>
                  <a:pt x="232" y="206"/>
                </a:lnTo>
                <a:lnTo>
                  <a:pt x="228" y="205"/>
                </a:lnTo>
                <a:lnTo>
                  <a:pt x="224" y="202"/>
                </a:lnTo>
                <a:lnTo>
                  <a:pt x="141" y="120"/>
                </a:lnTo>
                <a:lnTo>
                  <a:pt x="141" y="197"/>
                </a:lnTo>
                <a:lnTo>
                  <a:pt x="141" y="197"/>
                </a:lnTo>
                <a:lnTo>
                  <a:pt x="141" y="201"/>
                </a:lnTo>
                <a:lnTo>
                  <a:pt x="139" y="204"/>
                </a:lnTo>
                <a:lnTo>
                  <a:pt x="136" y="205"/>
                </a:lnTo>
                <a:lnTo>
                  <a:pt x="133" y="206"/>
                </a:lnTo>
                <a:lnTo>
                  <a:pt x="133" y="206"/>
                </a:lnTo>
                <a:lnTo>
                  <a:pt x="131" y="205"/>
                </a:lnTo>
                <a:lnTo>
                  <a:pt x="127" y="202"/>
                </a:lnTo>
                <a:lnTo>
                  <a:pt x="44" y="120"/>
                </a:lnTo>
                <a:lnTo>
                  <a:pt x="44" y="193"/>
                </a:lnTo>
                <a:lnTo>
                  <a:pt x="44" y="193"/>
                </a:lnTo>
                <a:lnTo>
                  <a:pt x="43" y="198"/>
                </a:lnTo>
                <a:lnTo>
                  <a:pt x="40" y="202"/>
                </a:lnTo>
                <a:lnTo>
                  <a:pt x="35" y="205"/>
                </a:lnTo>
                <a:lnTo>
                  <a:pt x="31" y="206"/>
                </a:lnTo>
                <a:lnTo>
                  <a:pt x="15" y="206"/>
                </a:lnTo>
                <a:lnTo>
                  <a:pt x="15" y="206"/>
                </a:lnTo>
                <a:lnTo>
                  <a:pt x="9" y="205"/>
                </a:lnTo>
                <a:lnTo>
                  <a:pt x="4" y="202"/>
                </a:lnTo>
                <a:lnTo>
                  <a:pt x="1" y="198"/>
                </a:lnTo>
                <a:lnTo>
                  <a:pt x="0" y="193"/>
                </a:lnTo>
                <a:lnTo>
                  <a:pt x="0" y="13"/>
                </a:lnTo>
                <a:lnTo>
                  <a:pt x="0" y="13"/>
                </a:lnTo>
                <a:lnTo>
                  <a:pt x="1" y="8"/>
                </a:lnTo>
                <a:lnTo>
                  <a:pt x="4" y="4"/>
                </a:lnTo>
                <a:lnTo>
                  <a:pt x="9" y="1"/>
                </a:lnTo>
                <a:lnTo>
                  <a:pt x="15" y="0"/>
                </a:lnTo>
                <a:lnTo>
                  <a:pt x="31" y="0"/>
                </a:lnTo>
                <a:lnTo>
                  <a:pt x="31" y="0"/>
                </a:lnTo>
                <a:lnTo>
                  <a:pt x="35" y="1"/>
                </a:lnTo>
                <a:lnTo>
                  <a:pt x="40" y="4"/>
                </a:lnTo>
                <a:lnTo>
                  <a:pt x="43" y="8"/>
                </a:lnTo>
                <a:lnTo>
                  <a:pt x="44" y="13"/>
                </a:lnTo>
                <a:lnTo>
                  <a:pt x="44" y="86"/>
                </a:lnTo>
                <a:lnTo>
                  <a:pt x="127" y="3"/>
                </a:lnTo>
                <a:lnTo>
                  <a:pt x="127" y="3"/>
                </a:lnTo>
                <a:lnTo>
                  <a:pt x="131" y="0"/>
                </a:lnTo>
                <a:lnTo>
                  <a:pt x="133" y="0"/>
                </a:lnTo>
                <a:lnTo>
                  <a:pt x="133" y="0"/>
                </a:lnTo>
                <a:lnTo>
                  <a:pt x="136" y="0"/>
                </a:lnTo>
                <a:lnTo>
                  <a:pt x="139" y="1"/>
                </a:lnTo>
                <a:lnTo>
                  <a:pt x="141" y="5"/>
                </a:lnTo>
                <a:lnTo>
                  <a:pt x="141" y="9"/>
                </a:lnTo>
                <a:lnTo>
                  <a:pt x="141" y="86"/>
                </a:lnTo>
                <a:lnTo>
                  <a:pt x="224" y="3"/>
                </a:lnTo>
                <a:lnTo>
                  <a:pt x="224" y="3"/>
                </a:lnTo>
                <a:lnTo>
                  <a:pt x="228" y="0"/>
                </a:lnTo>
                <a:lnTo>
                  <a:pt x="232" y="0"/>
                </a:lnTo>
                <a:lnTo>
                  <a:pt x="232" y="0"/>
                </a:lnTo>
                <a:lnTo>
                  <a:pt x="235" y="0"/>
                </a:lnTo>
                <a:lnTo>
                  <a:pt x="237" y="1"/>
                </a:lnTo>
                <a:lnTo>
                  <a:pt x="239" y="5"/>
                </a:lnTo>
                <a:lnTo>
                  <a:pt x="239" y="9"/>
                </a:lnTo>
                <a:lnTo>
                  <a:pt x="239" y="197"/>
                </a:lnTo>
                <a:lnTo>
                  <a:pt x="239" y="197"/>
                </a:lnTo>
                <a:lnTo>
                  <a:pt x="239" y="201"/>
                </a:lnTo>
                <a:lnTo>
                  <a:pt x="237" y="204"/>
                </a:lnTo>
                <a:lnTo>
                  <a:pt x="235" y="205"/>
                </a:lnTo>
                <a:lnTo>
                  <a:pt x="232" y="206"/>
                </a:lnTo>
                <a:lnTo>
                  <a:pt x="232" y="206"/>
                </a:lnTo>
                <a:close/>
                <a:moveTo>
                  <a:pt x="15" y="11"/>
                </a:moveTo>
                <a:lnTo>
                  <a:pt x="15" y="11"/>
                </a:lnTo>
                <a:lnTo>
                  <a:pt x="12" y="11"/>
                </a:lnTo>
                <a:lnTo>
                  <a:pt x="11" y="13"/>
                </a:lnTo>
                <a:lnTo>
                  <a:pt x="11" y="193"/>
                </a:lnTo>
                <a:lnTo>
                  <a:pt x="11" y="193"/>
                </a:lnTo>
                <a:lnTo>
                  <a:pt x="12" y="194"/>
                </a:lnTo>
                <a:lnTo>
                  <a:pt x="15" y="196"/>
                </a:lnTo>
                <a:lnTo>
                  <a:pt x="31" y="196"/>
                </a:lnTo>
                <a:lnTo>
                  <a:pt x="31" y="196"/>
                </a:lnTo>
                <a:lnTo>
                  <a:pt x="32" y="194"/>
                </a:lnTo>
                <a:lnTo>
                  <a:pt x="33" y="193"/>
                </a:lnTo>
                <a:lnTo>
                  <a:pt x="33" y="13"/>
                </a:lnTo>
                <a:lnTo>
                  <a:pt x="33" y="13"/>
                </a:lnTo>
                <a:lnTo>
                  <a:pt x="32" y="11"/>
                </a:lnTo>
                <a:lnTo>
                  <a:pt x="31" y="11"/>
                </a:lnTo>
                <a:lnTo>
                  <a:pt x="15" y="11"/>
                </a:lnTo>
                <a:close/>
                <a:moveTo>
                  <a:pt x="140" y="102"/>
                </a:moveTo>
                <a:lnTo>
                  <a:pt x="141" y="104"/>
                </a:lnTo>
                <a:lnTo>
                  <a:pt x="141" y="104"/>
                </a:lnTo>
                <a:lnTo>
                  <a:pt x="141" y="105"/>
                </a:lnTo>
                <a:lnTo>
                  <a:pt x="228" y="192"/>
                </a:lnTo>
                <a:lnTo>
                  <a:pt x="228" y="13"/>
                </a:lnTo>
                <a:lnTo>
                  <a:pt x="141" y="101"/>
                </a:lnTo>
                <a:lnTo>
                  <a:pt x="141" y="101"/>
                </a:lnTo>
                <a:lnTo>
                  <a:pt x="141" y="101"/>
                </a:lnTo>
                <a:lnTo>
                  <a:pt x="140" y="102"/>
                </a:lnTo>
                <a:close/>
                <a:moveTo>
                  <a:pt x="43" y="102"/>
                </a:moveTo>
                <a:lnTo>
                  <a:pt x="43" y="104"/>
                </a:lnTo>
                <a:lnTo>
                  <a:pt x="43" y="104"/>
                </a:lnTo>
                <a:lnTo>
                  <a:pt x="44" y="105"/>
                </a:lnTo>
                <a:lnTo>
                  <a:pt x="131" y="192"/>
                </a:lnTo>
                <a:lnTo>
                  <a:pt x="131" y="13"/>
                </a:lnTo>
                <a:lnTo>
                  <a:pt x="44" y="101"/>
                </a:lnTo>
                <a:lnTo>
                  <a:pt x="44" y="101"/>
                </a:lnTo>
                <a:lnTo>
                  <a:pt x="43" y="101"/>
                </a:lnTo>
                <a:lnTo>
                  <a:pt x="43" y="10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 name="Freeform 58"/>
          <p:cNvSpPr>
            <a:spLocks noEditPoints="1"/>
          </p:cNvSpPr>
          <p:nvPr/>
        </p:nvSpPr>
        <p:spPr bwMode="auto">
          <a:xfrm>
            <a:off x="3658554" y="2579661"/>
            <a:ext cx="328847" cy="317163"/>
          </a:xfrm>
          <a:custGeom>
            <a:avLst/>
            <a:gdLst/>
            <a:ahLst/>
            <a:cxnLst>
              <a:cxn ang="0">
                <a:pos x="199" y="206"/>
              </a:cxn>
              <a:cxn ang="0">
                <a:pos x="199" y="206"/>
              </a:cxn>
              <a:cxn ang="0">
                <a:pos x="195" y="205"/>
              </a:cxn>
              <a:cxn ang="0">
                <a:pos x="193" y="202"/>
              </a:cxn>
              <a:cxn ang="0">
                <a:pos x="109" y="120"/>
              </a:cxn>
              <a:cxn ang="0">
                <a:pos x="109" y="197"/>
              </a:cxn>
              <a:cxn ang="0">
                <a:pos x="109" y="197"/>
              </a:cxn>
              <a:cxn ang="0">
                <a:pos x="109" y="201"/>
              </a:cxn>
              <a:cxn ang="0">
                <a:pos x="106" y="204"/>
              </a:cxn>
              <a:cxn ang="0">
                <a:pos x="105" y="205"/>
              </a:cxn>
              <a:cxn ang="0">
                <a:pos x="101" y="206"/>
              </a:cxn>
              <a:cxn ang="0">
                <a:pos x="101" y="206"/>
              </a:cxn>
              <a:cxn ang="0">
                <a:pos x="98" y="205"/>
              </a:cxn>
              <a:cxn ang="0">
                <a:pos x="94" y="202"/>
              </a:cxn>
              <a:cxn ang="0">
                <a:pos x="4" y="112"/>
              </a:cxn>
              <a:cxn ang="0">
                <a:pos x="4" y="112"/>
              </a:cxn>
              <a:cxn ang="0">
                <a:pos x="1" y="108"/>
              </a:cxn>
              <a:cxn ang="0">
                <a:pos x="0" y="102"/>
              </a:cxn>
              <a:cxn ang="0">
                <a:pos x="1" y="98"/>
              </a:cxn>
              <a:cxn ang="0">
                <a:pos x="4" y="93"/>
              </a:cxn>
              <a:cxn ang="0">
                <a:pos x="94" y="3"/>
              </a:cxn>
              <a:cxn ang="0">
                <a:pos x="94" y="3"/>
              </a:cxn>
              <a:cxn ang="0">
                <a:pos x="98" y="0"/>
              </a:cxn>
              <a:cxn ang="0">
                <a:pos x="101" y="0"/>
              </a:cxn>
              <a:cxn ang="0">
                <a:pos x="101" y="0"/>
              </a:cxn>
              <a:cxn ang="0">
                <a:pos x="105" y="0"/>
              </a:cxn>
              <a:cxn ang="0">
                <a:pos x="106" y="1"/>
              </a:cxn>
              <a:cxn ang="0">
                <a:pos x="109" y="5"/>
              </a:cxn>
              <a:cxn ang="0">
                <a:pos x="109" y="9"/>
              </a:cxn>
              <a:cxn ang="0">
                <a:pos x="109" y="86"/>
              </a:cxn>
              <a:cxn ang="0">
                <a:pos x="193" y="3"/>
              </a:cxn>
              <a:cxn ang="0">
                <a:pos x="193" y="3"/>
              </a:cxn>
              <a:cxn ang="0">
                <a:pos x="195" y="0"/>
              </a:cxn>
              <a:cxn ang="0">
                <a:pos x="199" y="0"/>
              </a:cxn>
              <a:cxn ang="0">
                <a:pos x="199" y="0"/>
              </a:cxn>
              <a:cxn ang="0">
                <a:pos x="202" y="0"/>
              </a:cxn>
              <a:cxn ang="0">
                <a:pos x="205" y="1"/>
              </a:cxn>
              <a:cxn ang="0">
                <a:pos x="206" y="5"/>
              </a:cxn>
              <a:cxn ang="0">
                <a:pos x="208" y="9"/>
              </a:cxn>
              <a:cxn ang="0">
                <a:pos x="208" y="197"/>
              </a:cxn>
              <a:cxn ang="0">
                <a:pos x="208" y="197"/>
              </a:cxn>
              <a:cxn ang="0">
                <a:pos x="206" y="201"/>
              </a:cxn>
              <a:cxn ang="0">
                <a:pos x="205" y="204"/>
              </a:cxn>
              <a:cxn ang="0">
                <a:pos x="202" y="205"/>
              </a:cxn>
              <a:cxn ang="0">
                <a:pos x="199" y="206"/>
              </a:cxn>
              <a:cxn ang="0">
                <a:pos x="199" y="206"/>
              </a:cxn>
              <a:cxn ang="0">
                <a:pos x="109" y="102"/>
              </a:cxn>
              <a:cxn ang="0">
                <a:pos x="109" y="104"/>
              </a:cxn>
              <a:cxn ang="0">
                <a:pos x="109" y="104"/>
              </a:cxn>
              <a:cxn ang="0">
                <a:pos x="109" y="105"/>
              </a:cxn>
              <a:cxn ang="0">
                <a:pos x="197" y="192"/>
              </a:cxn>
              <a:cxn ang="0">
                <a:pos x="197" y="13"/>
              </a:cxn>
              <a:cxn ang="0">
                <a:pos x="109" y="101"/>
              </a:cxn>
              <a:cxn ang="0">
                <a:pos x="109" y="101"/>
              </a:cxn>
              <a:cxn ang="0">
                <a:pos x="109" y="101"/>
              </a:cxn>
              <a:cxn ang="0">
                <a:pos x="109" y="102"/>
              </a:cxn>
              <a:cxn ang="0">
                <a:pos x="98" y="13"/>
              </a:cxn>
              <a:cxn ang="0">
                <a:pos x="12" y="101"/>
              </a:cxn>
              <a:cxn ang="0">
                <a:pos x="12" y="101"/>
              </a:cxn>
              <a:cxn ang="0">
                <a:pos x="10" y="102"/>
              </a:cxn>
              <a:cxn ang="0">
                <a:pos x="12" y="105"/>
              </a:cxn>
              <a:cxn ang="0">
                <a:pos x="98" y="192"/>
              </a:cxn>
              <a:cxn ang="0">
                <a:pos x="98" y="13"/>
              </a:cxn>
            </a:cxnLst>
            <a:rect l="0" t="0" r="r" b="b"/>
            <a:pathLst>
              <a:path w="208" h="206">
                <a:moveTo>
                  <a:pt x="199" y="206"/>
                </a:moveTo>
                <a:lnTo>
                  <a:pt x="199" y="206"/>
                </a:lnTo>
                <a:lnTo>
                  <a:pt x="195" y="205"/>
                </a:lnTo>
                <a:lnTo>
                  <a:pt x="193" y="202"/>
                </a:lnTo>
                <a:lnTo>
                  <a:pt x="109" y="120"/>
                </a:lnTo>
                <a:lnTo>
                  <a:pt x="109" y="197"/>
                </a:lnTo>
                <a:lnTo>
                  <a:pt x="109" y="197"/>
                </a:lnTo>
                <a:lnTo>
                  <a:pt x="109" y="201"/>
                </a:lnTo>
                <a:lnTo>
                  <a:pt x="106" y="204"/>
                </a:lnTo>
                <a:lnTo>
                  <a:pt x="105" y="205"/>
                </a:lnTo>
                <a:lnTo>
                  <a:pt x="101" y="206"/>
                </a:lnTo>
                <a:lnTo>
                  <a:pt x="101" y="206"/>
                </a:lnTo>
                <a:lnTo>
                  <a:pt x="98" y="205"/>
                </a:lnTo>
                <a:lnTo>
                  <a:pt x="94" y="202"/>
                </a:lnTo>
                <a:lnTo>
                  <a:pt x="4" y="112"/>
                </a:lnTo>
                <a:lnTo>
                  <a:pt x="4" y="112"/>
                </a:lnTo>
                <a:lnTo>
                  <a:pt x="1" y="108"/>
                </a:lnTo>
                <a:lnTo>
                  <a:pt x="0" y="102"/>
                </a:lnTo>
                <a:lnTo>
                  <a:pt x="1" y="98"/>
                </a:lnTo>
                <a:lnTo>
                  <a:pt x="4" y="93"/>
                </a:lnTo>
                <a:lnTo>
                  <a:pt x="94" y="3"/>
                </a:lnTo>
                <a:lnTo>
                  <a:pt x="94" y="3"/>
                </a:lnTo>
                <a:lnTo>
                  <a:pt x="98" y="0"/>
                </a:lnTo>
                <a:lnTo>
                  <a:pt x="101" y="0"/>
                </a:lnTo>
                <a:lnTo>
                  <a:pt x="101" y="0"/>
                </a:lnTo>
                <a:lnTo>
                  <a:pt x="105" y="0"/>
                </a:lnTo>
                <a:lnTo>
                  <a:pt x="106" y="1"/>
                </a:lnTo>
                <a:lnTo>
                  <a:pt x="109" y="5"/>
                </a:lnTo>
                <a:lnTo>
                  <a:pt x="109" y="9"/>
                </a:lnTo>
                <a:lnTo>
                  <a:pt x="109" y="86"/>
                </a:lnTo>
                <a:lnTo>
                  <a:pt x="193" y="3"/>
                </a:lnTo>
                <a:lnTo>
                  <a:pt x="193" y="3"/>
                </a:lnTo>
                <a:lnTo>
                  <a:pt x="195" y="0"/>
                </a:lnTo>
                <a:lnTo>
                  <a:pt x="199" y="0"/>
                </a:lnTo>
                <a:lnTo>
                  <a:pt x="199" y="0"/>
                </a:lnTo>
                <a:lnTo>
                  <a:pt x="202" y="0"/>
                </a:lnTo>
                <a:lnTo>
                  <a:pt x="205" y="1"/>
                </a:lnTo>
                <a:lnTo>
                  <a:pt x="206" y="5"/>
                </a:lnTo>
                <a:lnTo>
                  <a:pt x="208" y="9"/>
                </a:lnTo>
                <a:lnTo>
                  <a:pt x="208" y="197"/>
                </a:lnTo>
                <a:lnTo>
                  <a:pt x="208" y="197"/>
                </a:lnTo>
                <a:lnTo>
                  <a:pt x="206" y="201"/>
                </a:lnTo>
                <a:lnTo>
                  <a:pt x="205" y="204"/>
                </a:lnTo>
                <a:lnTo>
                  <a:pt x="202" y="205"/>
                </a:lnTo>
                <a:lnTo>
                  <a:pt x="199" y="206"/>
                </a:lnTo>
                <a:lnTo>
                  <a:pt x="199" y="206"/>
                </a:lnTo>
                <a:close/>
                <a:moveTo>
                  <a:pt x="109" y="102"/>
                </a:moveTo>
                <a:lnTo>
                  <a:pt x="109" y="104"/>
                </a:lnTo>
                <a:lnTo>
                  <a:pt x="109" y="104"/>
                </a:lnTo>
                <a:lnTo>
                  <a:pt x="109" y="105"/>
                </a:lnTo>
                <a:lnTo>
                  <a:pt x="197" y="192"/>
                </a:lnTo>
                <a:lnTo>
                  <a:pt x="197" y="13"/>
                </a:lnTo>
                <a:lnTo>
                  <a:pt x="109" y="101"/>
                </a:lnTo>
                <a:lnTo>
                  <a:pt x="109" y="101"/>
                </a:lnTo>
                <a:lnTo>
                  <a:pt x="109" y="101"/>
                </a:lnTo>
                <a:lnTo>
                  <a:pt x="109" y="102"/>
                </a:lnTo>
                <a:close/>
                <a:moveTo>
                  <a:pt x="98" y="13"/>
                </a:moveTo>
                <a:lnTo>
                  <a:pt x="12" y="101"/>
                </a:lnTo>
                <a:lnTo>
                  <a:pt x="12" y="101"/>
                </a:lnTo>
                <a:lnTo>
                  <a:pt x="10" y="102"/>
                </a:lnTo>
                <a:lnTo>
                  <a:pt x="12" y="105"/>
                </a:lnTo>
                <a:lnTo>
                  <a:pt x="98" y="192"/>
                </a:lnTo>
                <a:lnTo>
                  <a:pt x="98" y="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 name="Freeform 59"/>
          <p:cNvSpPr>
            <a:spLocks noEditPoints="1"/>
          </p:cNvSpPr>
          <p:nvPr/>
        </p:nvSpPr>
        <p:spPr bwMode="auto">
          <a:xfrm>
            <a:off x="4499463" y="2579661"/>
            <a:ext cx="300660" cy="317163"/>
          </a:xfrm>
          <a:custGeom>
            <a:avLst/>
            <a:gdLst/>
            <a:ahLst/>
            <a:cxnLst>
              <a:cxn ang="0">
                <a:pos x="9" y="208"/>
              </a:cxn>
              <a:cxn ang="0">
                <a:pos x="9" y="208"/>
              </a:cxn>
              <a:cxn ang="0">
                <a:pos x="5" y="208"/>
              </a:cxn>
              <a:cxn ang="0">
                <a:pos x="3" y="206"/>
              </a:cxn>
              <a:cxn ang="0">
                <a:pos x="1" y="203"/>
              </a:cxn>
              <a:cxn ang="0">
                <a:pos x="0" y="199"/>
              </a:cxn>
              <a:cxn ang="0">
                <a:pos x="0" y="11"/>
              </a:cxn>
              <a:cxn ang="0">
                <a:pos x="0" y="11"/>
              </a:cxn>
              <a:cxn ang="0">
                <a:pos x="1" y="7"/>
              </a:cxn>
              <a:cxn ang="0">
                <a:pos x="3" y="3"/>
              </a:cxn>
              <a:cxn ang="0">
                <a:pos x="5" y="2"/>
              </a:cxn>
              <a:cxn ang="0">
                <a:pos x="9" y="0"/>
              </a:cxn>
              <a:cxn ang="0">
                <a:pos x="9" y="0"/>
              </a:cxn>
              <a:cxn ang="0">
                <a:pos x="15" y="2"/>
              </a:cxn>
              <a:cxn ang="0">
                <a:pos x="185" y="96"/>
              </a:cxn>
              <a:cxn ang="0">
                <a:pos x="185" y="96"/>
              </a:cxn>
              <a:cxn ang="0">
                <a:pos x="189" y="100"/>
              </a:cxn>
              <a:cxn ang="0">
                <a:pos x="190" y="104"/>
              </a:cxn>
              <a:cxn ang="0">
                <a:pos x="190" y="104"/>
              </a:cxn>
              <a:cxn ang="0">
                <a:pos x="189" y="110"/>
              </a:cxn>
              <a:cxn ang="0">
                <a:pos x="185" y="114"/>
              </a:cxn>
              <a:cxn ang="0">
                <a:pos x="15" y="207"/>
              </a:cxn>
              <a:cxn ang="0">
                <a:pos x="15" y="207"/>
              </a:cxn>
              <a:cxn ang="0">
                <a:pos x="9" y="208"/>
              </a:cxn>
              <a:cxn ang="0">
                <a:pos x="9" y="208"/>
              </a:cxn>
              <a:cxn ang="0">
                <a:pos x="11" y="13"/>
              </a:cxn>
              <a:cxn ang="0">
                <a:pos x="11" y="198"/>
              </a:cxn>
              <a:cxn ang="0">
                <a:pos x="178" y="104"/>
              </a:cxn>
              <a:cxn ang="0">
                <a:pos x="11" y="13"/>
              </a:cxn>
            </a:cxnLst>
            <a:rect l="0" t="0" r="r" b="b"/>
            <a:pathLst>
              <a:path w="190" h="208">
                <a:moveTo>
                  <a:pt x="9" y="208"/>
                </a:moveTo>
                <a:lnTo>
                  <a:pt x="9" y="208"/>
                </a:lnTo>
                <a:lnTo>
                  <a:pt x="5" y="208"/>
                </a:lnTo>
                <a:lnTo>
                  <a:pt x="3" y="206"/>
                </a:lnTo>
                <a:lnTo>
                  <a:pt x="1" y="203"/>
                </a:lnTo>
                <a:lnTo>
                  <a:pt x="0" y="199"/>
                </a:lnTo>
                <a:lnTo>
                  <a:pt x="0" y="11"/>
                </a:lnTo>
                <a:lnTo>
                  <a:pt x="0" y="11"/>
                </a:lnTo>
                <a:lnTo>
                  <a:pt x="1" y="7"/>
                </a:lnTo>
                <a:lnTo>
                  <a:pt x="3" y="3"/>
                </a:lnTo>
                <a:lnTo>
                  <a:pt x="5" y="2"/>
                </a:lnTo>
                <a:lnTo>
                  <a:pt x="9" y="0"/>
                </a:lnTo>
                <a:lnTo>
                  <a:pt x="9" y="0"/>
                </a:lnTo>
                <a:lnTo>
                  <a:pt x="15" y="2"/>
                </a:lnTo>
                <a:lnTo>
                  <a:pt x="185" y="96"/>
                </a:lnTo>
                <a:lnTo>
                  <a:pt x="185" y="96"/>
                </a:lnTo>
                <a:lnTo>
                  <a:pt x="189" y="100"/>
                </a:lnTo>
                <a:lnTo>
                  <a:pt x="190" y="104"/>
                </a:lnTo>
                <a:lnTo>
                  <a:pt x="190" y="104"/>
                </a:lnTo>
                <a:lnTo>
                  <a:pt x="189" y="110"/>
                </a:lnTo>
                <a:lnTo>
                  <a:pt x="185" y="114"/>
                </a:lnTo>
                <a:lnTo>
                  <a:pt x="15" y="207"/>
                </a:lnTo>
                <a:lnTo>
                  <a:pt x="15" y="207"/>
                </a:lnTo>
                <a:lnTo>
                  <a:pt x="9" y="208"/>
                </a:lnTo>
                <a:lnTo>
                  <a:pt x="9" y="208"/>
                </a:lnTo>
                <a:close/>
                <a:moveTo>
                  <a:pt x="11" y="13"/>
                </a:moveTo>
                <a:lnTo>
                  <a:pt x="11" y="198"/>
                </a:lnTo>
                <a:lnTo>
                  <a:pt x="178" y="104"/>
                </a:lnTo>
                <a:lnTo>
                  <a:pt x="11" y="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 name="Freeform 60"/>
          <p:cNvSpPr>
            <a:spLocks noEditPoints="1"/>
          </p:cNvSpPr>
          <p:nvPr/>
        </p:nvSpPr>
        <p:spPr bwMode="auto">
          <a:xfrm>
            <a:off x="5298091" y="2579661"/>
            <a:ext cx="319452" cy="317163"/>
          </a:xfrm>
          <a:custGeom>
            <a:avLst/>
            <a:gdLst/>
            <a:ahLst/>
            <a:cxnLst>
              <a:cxn ang="0">
                <a:pos x="128" y="206"/>
              </a:cxn>
              <a:cxn ang="0">
                <a:pos x="123" y="205"/>
              </a:cxn>
              <a:cxn ang="0">
                <a:pos x="114" y="198"/>
              </a:cxn>
              <a:cxn ang="0">
                <a:pos x="114" y="13"/>
              </a:cxn>
              <a:cxn ang="0">
                <a:pos x="114" y="8"/>
              </a:cxn>
              <a:cxn ang="0">
                <a:pos x="123" y="1"/>
              </a:cxn>
              <a:cxn ang="0">
                <a:pos x="193" y="0"/>
              </a:cxn>
              <a:cxn ang="0">
                <a:pos x="198" y="1"/>
              </a:cxn>
              <a:cxn ang="0">
                <a:pos x="205" y="8"/>
              </a:cxn>
              <a:cxn ang="0">
                <a:pos x="206" y="193"/>
              </a:cxn>
              <a:cxn ang="0">
                <a:pos x="205" y="198"/>
              </a:cxn>
              <a:cxn ang="0">
                <a:pos x="198" y="205"/>
              </a:cxn>
              <a:cxn ang="0">
                <a:pos x="193" y="206"/>
              </a:cxn>
              <a:cxn ang="0">
                <a:pos x="128" y="11"/>
              </a:cxn>
              <a:cxn ang="0">
                <a:pos x="125" y="13"/>
              </a:cxn>
              <a:cxn ang="0">
                <a:pos x="125" y="193"/>
              </a:cxn>
              <a:cxn ang="0">
                <a:pos x="128" y="196"/>
              </a:cxn>
              <a:cxn ang="0">
                <a:pos x="193" y="196"/>
              </a:cxn>
              <a:cxn ang="0">
                <a:pos x="195" y="193"/>
              </a:cxn>
              <a:cxn ang="0">
                <a:pos x="195" y="13"/>
              </a:cxn>
              <a:cxn ang="0">
                <a:pos x="193" y="11"/>
              </a:cxn>
              <a:cxn ang="0">
                <a:pos x="78" y="206"/>
              </a:cxn>
              <a:cxn ang="0">
                <a:pos x="13" y="206"/>
              </a:cxn>
              <a:cxn ang="0">
                <a:pos x="4" y="202"/>
              </a:cxn>
              <a:cxn ang="0">
                <a:pos x="0" y="193"/>
              </a:cxn>
              <a:cxn ang="0">
                <a:pos x="0" y="13"/>
              </a:cxn>
              <a:cxn ang="0">
                <a:pos x="4" y="4"/>
              </a:cxn>
              <a:cxn ang="0">
                <a:pos x="13" y="0"/>
              </a:cxn>
              <a:cxn ang="0">
                <a:pos x="78" y="0"/>
              </a:cxn>
              <a:cxn ang="0">
                <a:pos x="89" y="4"/>
              </a:cxn>
              <a:cxn ang="0">
                <a:pos x="93" y="13"/>
              </a:cxn>
              <a:cxn ang="0">
                <a:pos x="93" y="193"/>
              </a:cxn>
              <a:cxn ang="0">
                <a:pos x="89" y="202"/>
              </a:cxn>
              <a:cxn ang="0">
                <a:pos x="78" y="206"/>
              </a:cxn>
              <a:cxn ang="0">
                <a:pos x="13" y="11"/>
              </a:cxn>
              <a:cxn ang="0">
                <a:pos x="12" y="11"/>
              </a:cxn>
              <a:cxn ang="0">
                <a:pos x="10" y="193"/>
              </a:cxn>
              <a:cxn ang="0">
                <a:pos x="12" y="194"/>
              </a:cxn>
              <a:cxn ang="0">
                <a:pos x="78" y="196"/>
              </a:cxn>
              <a:cxn ang="0">
                <a:pos x="81" y="194"/>
              </a:cxn>
              <a:cxn ang="0">
                <a:pos x="82" y="13"/>
              </a:cxn>
              <a:cxn ang="0">
                <a:pos x="81" y="11"/>
              </a:cxn>
              <a:cxn ang="0">
                <a:pos x="13" y="11"/>
              </a:cxn>
            </a:cxnLst>
            <a:rect l="0" t="0" r="r" b="b"/>
            <a:pathLst>
              <a:path w="206" h="206">
                <a:moveTo>
                  <a:pt x="193" y="206"/>
                </a:moveTo>
                <a:lnTo>
                  <a:pt x="128" y="206"/>
                </a:lnTo>
                <a:lnTo>
                  <a:pt x="128" y="206"/>
                </a:lnTo>
                <a:lnTo>
                  <a:pt x="123" y="205"/>
                </a:lnTo>
                <a:lnTo>
                  <a:pt x="118" y="202"/>
                </a:lnTo>
                <a:lnTo>
                  <a:pt x="114" y="198"/>
                </a:lnTo>
                <a:lnTo>
                  <a:pt x="114" y="193"/>
                </a:lnTo>
                <a:lnTo>
                  <a:pt x="114" y="13"/>
                </a:lnTo>
                <a:lnTo>
                  <a:pt x="114" y="13"/>
                </a:lnTo>
                <a:lnTo>
                  <a:pt x="114" y="8"/>
                </a:lnTo>
                <a:lnTo>
                  <a:pt x="118" y="4"/>
                </a:lnTo>
                <a:lnTo>
                  <a:pt x="123" y="1"/>
                </a:lnTo>
                <a:lnTo>
                  <a:pt x="128" y="0"/>
                </a:lnTo>
                <a:lnTo>
                  <a:pt x="193" y="0"/>
                </a:lnTo>
                <a:lnTo>
                  <a:pt x="193" y="0"/>
                </a:lnTo>
                <a:lnTo>
                  <a:pt x="198" y="1"/>
                </a:lnTo>
                <a:lnTo>
                  <a:pt x="202" y="4"/>
                </a:lnTo>
                <a:lnTo>
                  <a:pt x="205" y="8"/>
                </a:lnTo>
                <a:lnTo>
                  <a:pt x="206" y="13"/>
                </a:lnTo>
                <a:lnTo>
                  <a:pt x="206" y="193"/>
                </a:lnTo>
                <a:lnTo>
                  <a:pt x="206" y="193"/>
                </a:lnTo>
                <a:lnTo>
                  <a:pt x="205" y="198"/>
                </a:lnTo>
                <a:lnTo>
                  <a:pt x="202" y="202"/>
                </a:lnTo>
                <a:lnTo>
                  <a:pt x="198" y="205"/>
                </a:lnTo>
                <a:lnTo>
                  <a:pt x="193" y="206"/>
                </a:lnTo>
                <a:lnTo>
                  <a:pt x="193" y="206"/>
                </a:lnTo>
                <a:close/>
                <a:moveTo>
                  <a:pt x="128" y="11"/>
                </a:moveTo>
                <a:lnTo>
                  <a:pt x="128" y="11"/>
                </a:lnTo>
                <a:lnTo>
                  <a:pt x="125" y="11"/>
                </a:lnTo>
                <a:lnTo>
                  <a:pt x="125" y="13"/>
                </a:lnTo>
                <a:lnTo>
                  <a:pt x="125" y="193"/>
                </a:lnTo>
                <a:lnTo>
                  <a:pt x="125" y="193"/>
                </a:lnTo>
                <a:lnTo>
                  <a:pt x="125" y="194"/>
                </a:lnTo>
                <a:lnTo>
                  <a:pt x="128" y="196"/>
                </a:lnTo>
                <a:lnTo>
                  <a:pt x="193" y="196"/>
                </a:lnTo>
                <a:lnTo>
                  <a:pt x="193" y="196"/>
                </a:lnTo>
                <a:lnTo>
                  <a:pt x="194" y="194"/>
                </a:lnTo>
                <a:lnTo>
                  <a:pt x="195" y="193"/>
                </a:lnTo>
                <a:lnTo>
                  <a:pt x="195" y="13"/>
                </a:lnTo>
                <a:lnTo>
                  <a:pt x="195" y="13"/>
                </a:lnTo>
                <a:lnTo>
                  <a:pt x="194" y="11"/>
                </a:lnTo>
                <a:lnTo>
                  <a:pt x="193" y="11"/>
                </a:lnTo>
                <a:lnTo>
                  <a:pt x="128" y="11"/>
                </a:lnTo>
                <a:close/>
                <a:moveTo>
                  <a:pt x="78" y="206"/>
                </a:moveTo>
                <a:lnTo>
                  <a:pt x="13" y="206"/>
                </a:lnTo>
                <a:lnTo>
                  <a:pt x="13" y="206"/>
                </a:lnTo>
                <a:lnTo>
                  <a:pt x="8" y="205"/>
                </a:lnTo>
                <a:lnTo>
                  <a:pt x="4" y="202"/>
                </a:lnTo>
                <a:lnTo>
                  <a:pt x="1" y="198"/>
                </a:lnTo>
                <a:lnTo>
                  <a:pt x="0" y="193"/>
                </a:lnTo>
                <a:lnTo>
                  <a:pt x="0" y="13"/>
                </a:lnTo>
                <a:lnTo>
                  <a:pt x="0" y="13"/>
                </a:lnTo>
                <a:lnTo>
                  <a:pt x="1" y="8"/>
                </a:lnTo>
                <a:lnTo>
                  <a:pt x="4" y="4"/>
                </a:lnTo>
                <a:lnTo>
                  <a:pt x="8" y="1"/>
                </a:lnTo>
                <a:lnTo>
                  <a:pt x="13" y="0"/>
                </a:lnTo>
                <a:lnTo>
                  <a:pt x="78" y="0"/>
                </a:lnTo>
                <a:lnTo>
                  <a:pt x="78" y="0"/>
                </a:lnTo>
                <a:lnTo>
                  <a:pt x="83" y="1"/>
                </a:lnTo>
                <a:lnTo>
                  <a:pt x="89" y="4"/>
                </a:lnTo>
                <a:lnTo>
                  <a:pt x="91" y="8"/>
                </a:lnTo>
                <a:lnTo>
                  <a:pt x="93" y="13"/>
                </a:lnTo>
                <a:lnTo>
                  <a:pt x="93" y="193"/>
                </a:lnTo>
                <a:lnTo>
                  <a:pt x="93" y="193"/>
                </a:lnTo>
                <a:lnTo>
                  <a:pt x="91" y="198"/>
                </a:lnTo>
                <a:lnTo>
                  <a:pt x="89" y="202"/>
                </a:lnTo>
                <a:lnTo>
                  <a:pt x="83" y="205"/>
                </a:lnTo>
                <a:lnTo>
                  <a:pt x="78" y="206"/>
                </a:lnTo>
                <a:lnTo>
                  <a:pt x="78" y="206"/>
                </a:lnTo>
                <a:close/>
                <a:moveTo>
                  <a:pt x="13" y="11"/>
                </a:moveTo>
                <a:lnTo>
                  <a:pt x="13" y="11"/>
                </a:lnTo>
                <a:lnTo>
                  <a:pt x="12" y="11"/>
                </a:lnTo>
                <a:lnTo>
                  <a:pt x="10" y="13"/>
                </a:lnTo>
                <a:lnTo>
                  <a:pt x="10" y="193"/>
                </a:lnTo>
                <a:lnTo>
                  <a:pt x="10" y="193"/>
                </a:lnTo>
                <a:lnTo>
                  <a:pt x="12" y="194"/>
                </a:lnTo>
                <a:lnTo>
                  <a:pt x="13" y="196"/>
                </a:lnTo>
                <a:lnTo>
                  <a:pt x="78" y="196"/>
                </a:lnTo>
                <a:lnTo>
                  <a:pt x="78" y="196"/>
                </a:lnTo>
                <a:lnTo>
                  <a:pt x="81" y="194"/>
                </a:lnTo>
                <a:lnTo>
                  <a:pt x="82" y="193"/>
                </a:lnTo>
                <a:lnTo>
                  <a:pt x="82" y="13"/>
                </a:lnTo>
                <a:lnTo>
                  <a:pt x="82" y="13"/>
                </a:lnTo>
                <a:lnTo>
                  <a:pt x="81" y="11"/>
                </a:lnTo>
                <a:lnTo>
                  <a:pt x="78" y="11"/>
                </a:lnTo>
                <a:lnTo>
                  <a:pt x="1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 name="Freeform 61"/>
          <p:cNvSpPr>
            <a:spLocks noEditPoints="1"/>
          </p:cNvSpPr>
          <p:nvPr/>
        </p:nvSpPr>
        <p:spPr bwMode="auto">
          <a:xfrm>
            <a:off x="6101419" y="2579661"/>
            <a:ext cx="319452" cy="317163"/>
          </a:xfrm>
          <a:custGeom>
            <a:avLst/>
            <a:gdLst/>
            <a:ahLst/>
            <a:cxnLst>
              <a:cxn ang="0">
                <a:pos x="193" y="206"/>
              </a:cxn>
              <a:cxn ang="0">
                <a:pos x="13" y="206"/>
              </a:cxn>
              <a:cxn ang="0">
                <a:pos x="13" y="206"/>
              </a:cxn>
              <a:cxn ang="0">
                <a:pos x="8" y="205"/>
              </a:cxn>
              <a:cxn ang="0">
                <a:pos x="4" y="202"/>
              </a:cxn>
              <a:cxn ang="0">
                <a:pos x="1" y="198"/>
              </a:cxn>
              <a:cxn ang="0">
                <a:pos x="0" y="193"/>
              </a:cxn>
              <a:cxn ang="0">
                <a:pos x="0" y="13"/>
              </a:cxn>
              <a:cxn ang="0">
                <a:pos x="0" y="13"/>
              </a:cxn>
              <a:cxn ang="0">
                <a:pos x="1" y="8"/>
              </a:cxn>
              <a:cxn ang="0">
                <a:pos x="4" y="4"/>
              </a:cxn>
              <a:cxn ang="0">
                <a:pos x="8" y="1"/>
              </a:cxn>
              <a:cxn ang="0">
                <a:pos x="13" y="0"/>
              </a:cxn>
              <a:cxn ang="0">
                <a:pos x="193" y="0"/>
              </a:cxn>
              <a:cxn ang="0">
                <a:pos x="193" y="0"/>
              </a:cxn>
              <a:cxn ang="0">
                <a:pos x="198" y="1"/>
              </a:cxn>
              <a:cxn ang="0">
                <a:pos x="202" y="4"/>
              </a:cxn>
              <a:cxn ang="0">
                <a:pos x="205" y="8"/>
              </a:cxn>
              <a:cxn ang="0">
                <a:pos x="206" y="13"/>
              </a:cxn>
              <a:cxn ang="0">
                <a:pos x="206" y="193"/>
              </a:cxn>
              <a:cxn ang="0">
                <a:pos x="206" y="193"/>
              </a:cxn>
              <a:cxn ang="0">
                <a:pos x="205" y="198"/>
              </a:cxn>
              <a:cxn ang="0">
                <a:pos x="202" y="202"/>
              </a:cxn>
              <a:cxn ang="0">
                <a:pos x="198" y="205"/>
              </a:cxn>
              <a:cxn ang="0">
                <a:pos x="193" y="206"/>
              </a:cxn>
              <a:cxn ang="0">
                <a:pos x="193" y="206"/>
              </a:cxn>
              <a:cxn ang="0">
                <a:pos x="13" y="11"/>
              </a:cxn>
              <a:cxn ang="0">
                <a:pos x="13" y="11"/>
              </a:cxn>
              <a:cxn ang="0">
                <a:pos x="12" y="11"/>
              </a:cxn>
              <a:cxn ang="0">
                <a:pos x="11" y="13"/>
              </a:cxn>
              <a:cxn ang="0">
                <a:pos x="11" y="193"/>
              </a:cxn>
              <a:cxn ang="0">
                <a:pos x="11" y="193"/>
              </a:cxn>
              <a:cxn ang="0">
                <a:pos x="12" y="194"/>
              </a:cxn>
              <a:cxn ang="0">
                <a:pos x="13" y="196"/>
              </a:cxn>
              <a:cxn ang="0">
                <a:pos x="193" y="196"/>
              </a:cxn>
              <a:cxn ang="0">
                <a:pos x="193" y="196"/>
              </a:cxn>
              <a:cxn ang="0">
                <a:pos x="194" y="194"/>
              </a:cxn>
              <a:cxn ang="0">
                <a:pos x="196" y="193"/>
              </a:cxn>
              <a:cxn ang="0">
                <a:pos x="196" y="13"/>
              </a:cxn>
              <a:cxn ang="0">
                <a:pos x="196" y="13"/>
              </a:cxn>
              <a:cxn ang="0">
                <a:pos x="194" y="11"/>
              </a:cxn>
              <a:cxn ang="0">
                <a:pos x="193" y="11"/>
              </a:cxn>
              <a:cxn ang="0">
                <a:pos x="13" y="11"/>
              </a:cxn>
            </a:cxnLst>
            <a:rect l="0" t="0" r="r" b="b"/>
            <a:pathLst>
              <a:path w="206" h="206">
                <a:moveTo>
                  <a:pt x="193" y="206"/>
                </a:moveTo>
                <a:lnTo>
                  <a:pt x="13" y="206"/>
                </a:lnTo>
                <a:lnTo>
                  <a:pt x="13" y="206"/>
                </a:lnTo>
                <a:lnTo>
                  <a:pt x="8" y="205"/>
                </a:lnTo>
                <a:lnTo>
                  <a:pt x="4" y="202"/>
                </a:lnTo>
                <a:lnTo>
                  <a:pt x="1" y="198"/>
                </a:lnTo>
                <a:lnTo>
                  <a:pt x="0" y="193"/>
                </a:lnTo>
                <a:lnTo>
                  <a:pt x="0" y="13"/>
                </a:lnTo>
                <a:lnTo>
                  <a:pt x="0" y="13"/>
                </a:lnTo>
                <a:lnTo>
                  <a:pt x="1" y="8"/>
                </a:lnTo>
                <a:lnTo>
                  <a:pt x="4" y="4"/>
                </a:lnTo>
                <a:lnTo>
                  <a:pt x="8" y="1"/>
                </a:lnTo>
                <a:lnTo>
                  <a:pt x="13" y="0"/>
                </a:lnTo>
                <a:lnTo>
                  <a:pt x="193" y="0"/>
                </a:lnTo>
                <a:lnTo>
                  <a:pt x="193" y="0"/>
                </a:lnTo>
                <a:lnTo>
                  <a:pt x="198" y="1"/>
                </a:lnTo>
                <a:lnTo>
                  <a:pt x="202" y="4"/>
                </a:lnTo>
                <a:lnTo>
                  <a:pt x="205" y="8"/>
                </a:lnTo>
                <a:lnTo>
                  <a:pt x="206" y="13"/>
                </a:lnTo>
                <a:lnTo>
                  <a:pt x="206" y="193"/>
                </a:lnTo>
                <a:lnTo>
                  <a:pt x="206" y="193"/>
                </a:lnTo>
                <a:lnTo>
                  <a:pt x="205" y="198"/>
                </a:lnTo>
                <a:lnTo>
                  <a:pt x="202" y="202"/>
                </a:lnTo>
                <a:lnTo>
                  <a:pt x="198" y="205"/>
                </a:lnTo>
                <a:lnTo>
                  <a:pt x="193" y="206"/>
                </a:lnTo>
                <a:lnTo>
                  <a:pt x="193" y="206"/>
                </a:lnTo>
                <a:close/>
                <a:moveTo>
                  <a:pt x="13" y="11"/>
                </a:moveTo>
                <a:lnTo>
                  <a:pt x="13" y="11"/>
                </a:lnTo>
                <a:lnTo>
                  <a:pt x="12" y="11"/>
                </a:lnTo>
                <a:lnTo>
                  <a:pt x="11" y="13"/>
                </a:lnTo>
                <a:lnTo>
                  <a:pt x="11" y="193"/>
                </a:lnTo>
                <a:lnTo>
                  <a:pt x="11" y="193"/>
                </a:lnTo>
                <a:lnTo>
                  <a:pt x="12" y="194"/>
                </a:lnTo>
                <a:lnTo>
                  <a:pt x="13" y="196"/>
                </a:lnTo>
                <a:lnTo>
                  <a:pt x="193" y="196"/>
                </a:lnTo>
                <a:lnTo>
                  <a:pt x="193" y="196"/>
                </a:lnTo>
                <a:lnTo>
                  <a:pt x="194" y="194"/>
                </a:lnTo>
                <a:lnTo>
                  <a:pt x="196" y="193"/>
                </a:lnTo>
                <a:lnTo>
                  <a:pt x="196" y="13"/>
                </a:lnTo>
                <a:lnTo>
                  <a:pt x="196" y="13"/>
                </a:lnTo>
                <a:lnTo>
                  <a:pt x="194" y="11"/>
                </a:lnTo>
                <a:lnTo>
                  <a:pt x="193" y="11"/>
                </a:lnTo>
                <a:lnTo>
                  <a:pt x="1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 name="Freeform 62"/>
          <p:cNvSpPr>
            <a:spLocks noEditPoints="1"/>
          </p:cNvSpPr>
          <p:nvPr/>
        </p:nvSpPr>
        <p:spPr bwMode="auto">
          <a:xfrm>
            <a:off x="6923537" y="2579661"/>
            <a:ext cx="324151" cy="317163"/>
          </a:xfrm>
          <a:custGeom>
            <a:avLst/>
            <a:gdLst/>
            <a:ahLst/>
            <a:cxnLst>
              <a:cxn ang="0">
                <a:pos x="106" y="206"/>
              </a:cxn>
              <a:cxn ang="0">
                <a:pos x="99" y="202"/>
              </a:cxn>
              <a:cxn ang="0">
                <a:pos x="98" y="200"/>
              </a:cxn>
              <a:cxn ang="0">
                <a:pos x="98" y="120"/>
              </a:cxn>
              <a:cxn ang="0">
                <a:pos x="15" y="202"/>
              </a:cxn>
              <a:cxn ang="0">
                <a:pos x="8" y="206"/>
              </a:cxn>
              <a:cxn ang="0">
                <a:pos x="4" y="205"/>
              </a:cxn>
              <a:cxn ang="0">
                <a:pos x="0" y="201"/>
              </a:cxn>
              <a:cxn ang="0">
                <a:pos x="0" y="9"/>
              </a:cxn>
              <a:cxn ang="0">
                <a:pos x="0" y="5"/>
              </a:cxn>
              <a:cxn ang="0">
                <a:pos x="4" y="0"/>
              </a:cxn>
              <a:cxn ang="0">
                <a:pos x="8" y="0"/>
              </a:cxn>
              <a:cxn ang="0">
                <a:pos x="15" y="3"/>
              </a:cxn>
              <a:cxn ang="0">
                <a:pos x="98" y="9"/>
              </a:cxn>
              <a:cxn ang="0">
                <a:pos x="99" y="5"/>
              </a:cxn>
              <a:cxn ang="0">
                <a:pos x="103" y="0"/>
              </a:cxn>
              <a:cxn ang="0">
                <a:pos x="106" y="0"/>
              </a:cxn>
              <a:cxn ang="0">
                <a:pos x="112" y="3"/>
              </a:cxn>
              <a:cxn ang="0">
                <a:pos x="203" y="93"/>
              </a:cxn>
              <a:cxn ang="0">
                <a:pos x="207" y="102"/>
              </a:cxn>
              <a:cxn ang="0">
                <a:pos x="203" y="112"/>
              </a:cxn>
              <a:cxn ang="0">
                <a:pos x="112" y="202"/>
              </a:cxn>
              <a:cxn ang="0">
                <a:pos x="106" y="206"/>
              </a:cxn>
              <a:cxn ang="0">
                <a:pos x="108" y="79"/>
              </a:cxn>
              <a:cxn ang="0">
                <a:pos x="196" y="105"/>
              </a:cxn>
              <a:cxn ang="0">
                <a:pos x="196" y="102"/>
              </a:cxn>
              <a:cxn ang="0">
                <a:pos x="108" y="13"/>
              </a:cxn>
              <a:cxn ang="0">
                <a:pos x="11" y="13"/>
              </a:cxn>
              <a:cxn ang="0">
                <a:pos x="98" y="105"/>
              </a:cxn>
              <a:cxn ang="0">
                <a:pos x="99" y="104"/>
              </a:cxn>
              <a:cxn ang="0">
                <a:pos x="99" y="101"/>
              </a:cxn>
              <a:cxn ang="0">
                <a:pos x="98" y="101"/>
              </a:cxn>
            </a:cxnLst>
            <a:rect l="0" t="0" r="r" b="b"/>
            <a:pathLst>
              <a:path w="207" h="206">
                <a:moveTo>
                  <a:pt x="106" y="206"/>
                </a:moveTo>
                <a:lnTo>
                  <a:pt x="106" y="206"/>
                </a:lnTo>
                <a:lnTo>
                  <a:pt x="102" y="205"/>
                </a:lnTo>
                <a:lnTo>
                  <a:pt x="99" y="202"/>
                </a:lnTo>
                <a:lnTo>
                  <a:pt x="99" y="202"/>
                </a:lnTo>
                <a:lnTo>
                  <a:pt x="98" y="200"/>
                </a:lnTo>
                <a:lnTo>
                  <a:pt x="98" y="197"/>
                </a:lnTo>
                <a:lnTo>
                  <a:pt x="98" y="120"/>
                </a:lnTo>
                <a:lnTo>
                  <a:pt x="15" y="202"/>
                </a:lnTo>
                <a:lnTo>
                  <a:pt x="15" y="202"/>
                </a:lnTo>
                <a:lnTo>
                  <a:pt x="11" y="205"/>
                </a:lnTo>
                <a:lnTo>
                  <a:pt x="8" y="206"/>
                </a:lnTo>
                <a:lnTo>
                  <a:pt x="8" y="206"/>
                </a:lnTo>
                <a:lnTo>
                  <a:pt x="4" y="205"/>
                </a:lnTo>
                <a:lnTo>
                  <a:pt x="3" y="204"/>
                </a:lnTo>
                <a:lnTo>
                  <a:pt x="0" y="201"/>
                </a:lnTo>
                <a:lnTo>
                  <a:pt x="0" y="197"/>
                </a:lnTo>
                <a:lnTo>
                  <a:pt x="0" y="9"/>
                </a:lnTo>
                <a:lnTo>
                  <a:pt x="0" y="9"/>
                </a:lnTo>
                <a:lnTo>
                  <a:pt x="0" y="5"/>
                </a:lnTo>
                <a:lnTo>
                  <a:pt x="3" y="1"/>
                </a:lnTo>
                <a:lnTo>
                  <a:pt x="4" y="0"/>
                </a:lnTo>
                <a:lnTo>
                  <a:pt x="8" y="0"/>
                </a:lnTo>
                <a:lnTo>
                  <a:pt x="8" y="0"/>
                </a:lnTo>
                <a:lnTo>
                  <a:pt x="11" y="0"/>
                </a:lnTo>
                <a:lnTo>
                  <a:pt x="15" y="3"/>
                </a:lnTo>
                <a:lnTo>
                  <a:pt x="98" y="86"/>
                </a:lnTo>
                <a:lnTo>
                  <a:pt x="98" y="9"/>
                </a:lnTo>
                <a:lnTo>
                  <a:pt x="98" y="9"/>
                </a:lnTo>
                <a:lnTo>
                  <a:pt x="99" y="5"/>
                </a:lnTo>
                <a:lnTo>
                  <a:pt x="100" y="1"/>
                </a:lnTo>
                <a:lnTo>
                  <a:pt x="103" y="0"/>
                </a:lnTo>
                <a:lnTo>
                  <a:pt x="106" y="0"/>
                </a:lnTo>
                <a:lnTo>
                  <a:pt x="106" y="0"/>
                </a:lnTo>
                <a:lnTo>
                  <a:pt x="110" y="0"/>
                </a:lnTo>
                <a:lnTo>
                  <a:pt x="112" y="3"/>
                </a:lnTo>
                <a:lnTo>
                  <a:pt x="203" y="93"/>
                </a:lnTo>
                <a:lnTo>
                  <a:pt x="203" y="93"/>
                </a:lnTo>
                <a:lnTo>
                  <a:pt x="206" y="98"/>
                </a:lnTo>
                <a:lnTo>
                  <a:pt x="207" y="102"/>
                </a:lnTo>
                <a:lnTo>
                  <a:pt x="206" y="108"/>
                </a:lnTo>
                <a:lnTo>
                  <a:pt x="203" y="112"/>
                </a:lnTo>
                <a:lnTo>
                  <a:pt x="112" y="202"/>
                </a:lnTo>
                <a:lnTo>
                  <a:pt x="112" y="202"/>
                </a:lnTo>
                <a:lnTo>
                  <a:pt x="110" y="205"/>
                </a:lnTo>
                <a:lnTo>
                  <a:pt x="106" y="206"/>
                </a:lnTo>
                <a:lnTo>
                  <a:pt x="106" y="206"/>
                </a:lnTo>
                <a:close/>
                <a:moveTo>
                  <a:pt x="108" y="79"/>
                </a:moveTo>
                <a:lnTo>
                  <a:pt x="108" y="192"/>
                </a:lnTo>
                <a:lnTo>
                  <a:pt x="196" y="105"/>
                </a:lnTo>
                <a:lnTo>
                  <a:pt x="196" y="105"/>
                </a:lnTo>
                <a:lnTo>
                  <a:pt x="196" y="102"/>
                </a:lnTo>
                <a:lnTo>
                  <a:pt x="196" y="101"/>
                </a:lnTo>
                <a:lnTo>
                  <a:pt x="108" y="13"/>
                </a:lnTo>
                <a:lnTo>
                  <a:pt x="108" y="79"/>
                </a:lnTo>
                <a:close/>
                <a:moveTo>
                  <a:pt x="11" y="13"/>
                </a:moveTo>
                <a:lnTo>
                  <a:pt x="11" y="192"/>
                </a:lnTo>
                <a:lnTo>
                  <a:pt x="98" y="105"/>
                </a:lnTo>
                <a:lnTo>
                  <a:pt x="98" y="105"/>
                </a:lnTo>
                <a:lnTo>
                  <a:pt x="99" y="104"/>
                </a:lnTo>
                <a:lnTo>
                  <a:pt x="99" y="102"/>
                </a:lnTo>
                <a:lnTo>
                  <a:pt x="99" y="101"/>
                </a:lnTo>
                <a:lnTo>
                  <a:pt x="99" y="101"/>
                </a:lnTo>
                <a:lnTo>
                  <a:pt x="98" y="101"/>
                </a:lnTo>
                <a:lnTo>
                  <a:pt x="11" y="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7" name="Freeform 63"/>
          <p:cNvSpPr>
            <a:spLocks noEditPoints="1"/>
          </p:cNvSpPr>
          <p:nvPr/>
        </p:nvSpPr>
        <p:spPr bwMode="auto">
          <a:xfrm>
            <a:off x="7712773" y="2579661"/>
            <a:ext cx="371129" cy="317163"/>
          </a:xfrm>
          <a:custGeom>
            <a:avLst/>
            <a:gdLst/>
            <a:ahLst/>
            <a:cxnLst>
              <a:cxn ang="0">
                <a:pos x="105" y="206"/>
              </a:cxn>
              <a:cxn ang="0">
                <a:pos x="98" y="202"/>
              </a:cxn>
              <a:cxn ang="0">
                <a:pos x="97" y="200"/>
              </a:cxn>
              <a:cxn ang="0">
                <a:pos x="97" y="120"/>
              </a:cxn>
              <a:cxn ang="0">
                <a:pos x="14" y="202"/>
              </a:cxn>
              <a:cxn ang="0">
                <a:pos x="6" y="206"/>
              </a:cxn>
              <a:cxn ang="0">
                <a:pos x="4" y="205"/>
              </a:cxn>
              <a:cxn ang="0">
                <a:pos x="0" y="201"/>
              </a:cxn>
              <a:cxn ang="0">
                <a:pos x="0" y="9"/>
              </a:cxn>
              <a:cxn ang="0">
                <a:pos x="0" y="5"/>
              </a:cxn>
              <a:cxn ang="0">
                <a:pos x="4" y="0"/>
              </a:cxn>
              <a:cxn ang="0">
                <a:pos x="6" y="0"/>
              </a:cxn>
              <a:cxn ang="0">
                <a:pos x="14" y="3"/>
              </a:cxn>
              <a:cxn ang="0">
                <a:pos x="97" y="9"/>
              </a:cxn>
              <a:cxn ang="0">
                <a:pos x="98" y="5"/>
              </a:cxn>
              <a:cxn ang="0">
                <a:pos x="102" y="0"/>
              </a:cxn>
              <a:cxn ang="0">
                <a:pos x="105" y="0"/>
              </a:cxn>
              <a:cxn ang="0">
                <a:pos x="112" y="3"/>
              </a:cxn>
              <a:cxn ang="0">
                <a:pos x="194" y="13"/>
              </a:cxn>
              <a:cxn ang="0">
                <a:pos x="195" y="8"/>
              </a:cxn>
              <a:cxn ang="0">
                <a:pos x="203" y="1"/>
              </a:cxn>
              <a:cxn ang="0">
                <a:pos x="225" y="0"/>
              </a:cxn>
              <a:cxn ang="0">
                <a:pos x="230" y="1"/>
              </a:cxn>
              <a:cxn ang="0">
                <a:pos x="237" y="8"/>
              </a:cxn>
              <a:cxn ang="0">
                <a:pos x="239" y="193"/>
              </a:cxn>
              <a:cxn ang="0">
                <a:pos x="237" y="198"/>
              </a:cxn>
              <a:cxn ang="0">
                <a:pos x="230" y="205"/>
              </a:cxn>
              <a:cxn ang="0">
                <a:pos x="209" y="206"/>
              </a:cxn>
              <a:cxn ang="0">
                <a:pos x="203" y="205"/>
              </a:cxn>
              <a:cxn ang="0">
                <a:pos x="195" y="198"/>
              </a:cxn>
              <a:cxn ang="0">
                <a:pos x="194" y="120"/>
              </a:cxn>
              <a:cxn ang="0">
                <a:pos x="112" y="202"/>
              </a:cxn>
              <a:cxn ang="0">
                <a:pos x="105" y="206"/>
              </a:cxn>
              <a:cxn ang="0">
                <a:pos x="205" y="125"/>
              </a:cxn>
              <a:cxn ang="0">
                <a:pos x="205" y="193"/>
              </a:cxn>
              <a:cxn ang="0">
                <a:pos x="209" y="196"/>
              </a:cxn>
              <a:cxn ang="0">
                <a:pos x="225" y="196"/>
              </a:cxn>
              <a:cxn ang="0">
                <a:pos x="228" y="193"/>
              </a:cxn>
              <a:cxn ang="0">
                <a:pos x="228" y="13"/>
              </a:cxn>
              <a:cxn ang="0">
                <a:pos x="225" y="11"/>
              </a:cxn>
              <a:cxn ang="0">
                <a:pos x="209" y="11"/>
              </a:cxn>
              <a:cxn ang="0">
                <a:pos x="205" y="13"/>
              </a:cxn>
              <a:cxn ang="0">
                <a:pos x="108" y="79"/>
              </a:cxn>
              <a:cxn ang="0">
                <a:pos x="194" y="105"/>
              </a:cxn>
              <a:cxn ang="0">
                <a:pos x="195" y="104"/>
              </a:cxn>
              <a:cxn ang="0">
                <a:pos x="195" y="101"/>
              </a:cxn>
              <a:cxn ang="0">
                <a:pos x="194" y="101"/>
              </a:cxn>
              <a:cxn ang="0">
                <a:pos x="108" y="79"/>
              </a:cxn>
              <a:cxn ang="0">
                <a:pos x="10" y="192"/>
              </a:cxn>
              <a:cxn ang="0">
                <a:pos x="97" y="105"/>
              </a:cxn>
              <a:cxn ang="0">
                <a:pos x="98" y="102"/>
              </a:cxn>
              <a:cxn ang="0">
                <a:pos x="97" y="101"/>
              </a:cxn>
              <a:cxn ang="0">
                <a:pos x="10" y="13"/>
              </a:cxn>
            </a:cxnLst>
            <a:rect l="0" t="0" r="r" b="b"/>
            <a:pathLst>
              <a:path w="239" h="206">
                <a:moveTo>
                  <a:pt x="105" y="206"/>
                </a:moveTo>
                <a:lnTo>
                  <a:pt x="105" y="206"/>
                </a:lnTo>
                <a:lnTo>
                  <a:pt x="101" y="205"/>
                </a:lnTo>
                <a:lnTo>
                  <a:pt x="98" y="202"/>
                </a:lnTo>
                <a:lnTo>
                  <a:pt x="98" y="202"/>
                </a:lnTo>
                <a:lnTo>
                  <a:pt x="97" y="200"/>
                </a:lnTo>
                <a:lnTo>
                  <a:pt x="97" y="197"/>
                </a:lnTo>
                <a:lnTo>
                  <a:pt x="97" y="120"/>
                </a:lnTo>
                <a:lnTo>
                  <a:pt x="14" y="202"/>
                </a:lnTo>
                <a:lnTo>
                  <a:pt x="14" y="202"/>
                </a:lnTo>
                <a:lnTo>
                  <a:pt x="10" y="205"/>
                </a:lnTo>
                <a:lnTo>
                  <a:pt x="6" y="206"/>
                </a:lnTo>
                <a:lnTo>
                  <a:pt x="6" y="206"/>
                </a:lnTo>
                <a:lnTo>
                  <a:pt x="4" y="205"/>
                </a:lnTo>
                <a:lnTo>
                  <a:pt x="1" y="204"/>
                </a:lnTo>
                <a:lnTo>
                  <a:pt x="0" y="201"/>
                </a:lnTo>
                <a:lnTo>
                  <a:pt x="0" y="197"/>
                </a:lnTo>
                <a:lnTo>
                  <a:pt x="0" y="9"/>
                </a:lnTo>
                <a:lnTo>
                  <a:pt x="0" y="9"/>
                </a:lnTo>
                <a:lnTo>
                  <a:pt x="0" y="5"/>
                </a:lnTo>
                <a:lnTo>
                  <a:pt x="1" y="1"/>
                </a:lnTo>
                <a:lnTo>
                  <a:pt x="4" y="0"/>
                </a:lnTo>
                <a:lnTo>
                  <a:pt x="6" y="0"/>
                </a:lnTo>
                <a:lnTo>
                  <a:pt x="6" y="0"/>
                </a:lnTo>
                <a:lnTo>
                  <a:pt x="10" y="0"/>
                </a:lnTo>
                <a:lnTo>
                  <a:pt x="14" y="3"/>
                </a:lnTo>
                <a:lnTo>
                  <a:pt x="97" y="86"/>
                </a:lnTo>
                <a:lnTo>
                  <a:pt x="97" y="9"/>
                </a:lnTo>
                <a:lnTo>
                  <a:pt x="97" y="9"/>
                </a:lnTo>
                <a:lnTo>
                  <a:pt x="98" y="5"/>
                </a:lnTo>
                <a:lnTo>
                  <a:pt x="100" y="1"/>
                </a:lnTo>
                <a:lnTo>
                  <a:pt x="102" y="0"/>
                </a:lnTo>
                <a:lnTo>
                  <a:pt x="105" y="0"/>
                </a:lnTo>
                <a:lnTo>
                  <a:pt x="105" y="0"/>
                </a:lnTo>
                <a:lnTo>
                  <a:pt x="109" y="0"/>
                </a:lnTo>
                <a:lnTo>
                  <a:pt x="112" y="3"/>
                </a:lnTo>
                <a:lnTo>
                  <a:pt x="194" y="86"/>
                </a:lnTo>
                <a:lnTo>
                  <a:pt x="194" y="13"/>
                </a:lnTo>
                <a:lnTo>
                  <a:pt x="194" y="13"/>
                </a:lnTo>
                <a:lnTo>
                  <a:pt x="195" y="8"/>
                </a:lnTo>
                <a:lnTo>
                  <a:pt x="198" y="4"/>
                </a:lnTo>
                <a:lnTo>
                  <a:pt x="203" y="1"/>
                </a:lnTo>
                <a:lnTo>
                  <a:pt x="209" y="0"/>
                </a:lnTo>
                <a:lnTo>
                  <a:pt x="225" y="0"/>
                </a:lnTo>
                <a:lnTo>
                  <a:pt x="225" y="0"/>
                </a:lnTo>
                <a:lnTo>
                  <a:pt x="230" y="1"/>
                </a:lnTo>
                <a:lnTo>
                  <a:pt x="235" y="4"/>
                </a:lnTo>
                <a:lnTo>
                  <a:pt x="237" y="8"/>
                </a:lnTo>
                <a:lnTo>
                  <a:pt x="239" y="13"/>
                </a:lnTo>
                <a:lnTo>
                  <a:pt x="239" y="193"/>
                </a:lnTo>
                <a:lnTo>
                  <a:pt x="239" y="193"/>
                </a:lnTo>
                <a:lnTo>
                  <a:pt x="237" y="198"/>
                </a:lnTo>
                <a:lnTo>
                  <a:pt x="235" y="202"/>
                </a:lnTo>
                <a:lnTo>
                  <a:pt x="230" y="205"/>
                </a:lnTo>
                <a:lnTo>
                  <a:pt x="225" y="206"/>
                </a:lnTo>
                <a:lnTo>
                  <a:pt x="209" y="206"/>
                </a:lnTo>
                <a:lnTo>
                  <a:pt x="209" y="206"/>
                </a:lnTo>
                <a:lnTo>
                  <a:pt x="203" y="205"/>
                </a:lnTo>
                <a:lnTo>
                  <a:pt x="198" y="202"/>
                </a:lnTo>
                <a:lnTo>
                  <a:pt x="195" y="198"/>
                </a:lnTo>
                <a:lnTo>
                  <a:pt x="194" y="193"/>
                </a:lnTo>
                <a:lnTo>
                  <a:pt x="194" y="120"/>
                </a:lnTo>
                <a:lnTo>
                  <a:pt x="112" y="202"/>
                </a:lnTo>
                <a:lnTo>
                  <a:pt x="112" y="202"/>
                </a:lnTo>
                <a:lnTo>
                  <a:pt x="109" y="205"/>
                </a:lnTo>
                <a:lnTo>
                  <a:pt x="105" y="206"/>
                </a:lnTo>
                <a:lnTo>
                  <a:pt x="105" y="206"/>
                </a:lnTo>
                <a:close/>
                <a:moveTo>
                  <a:pt x="205" y="125"/>
                </a:moveTo>
                <a:lnTo>
                  <a:pt x="205" y="193"/>
                </a:lnTo>
                <a:lnTo>
                  <a:pt x="205" y="193"/>
                </a:lnTo>
                <a:lnTo>
                  <a:pt x="206" y="194"/>
                </a:lnTo>
                <a:lnTo>
                  <a:pt x="209" y="196"/>
                </a:lnTo>
                <a:lnTo>
                  <a:pt x="225" y="196"/>
                </a:lnTo>
                <a:lnTo>
                  <a:pt x="225" y="196"/>
                </a:lnTo>
                <a:lnTo>
                  <a:pt x="226" y="194"/>
                </a:lnTo>
                <a:lnTo>
                  <a:pt x="228" y="193"/>
                </a:lnTo>
                <a:lnTo>
                  <a:pt x="228" y="13"/>
                </a:lnTo>
                <a:lnTo>
                  <a:pt x="228" y="13"/>
                </a:lnTo>
                <a:lnTo>
                  <a:pt x="226" y="11"/>
                </a:lnTo>
                <a:lnTo>
                  <a:pt x="225" y="11"/>
                </a:lnTo>
                <a:lnTo>
                  <a:pt x="209" y="11"/>
                </a:lnTo>
                <a:lnTo>
                  <a:pt x="209" y="11"/>
                </a:lnTo>
                <a:lnTo>
                  <a:pt x="206" y="11"/>
                </a:lnTo>
                <a:lnTo>
                  <a:pt x="205" y="13"/>
                </a:lnTo>
                <a:lnTo>
                  <a:pt x="205" y="125"/>
                </a:lnTo>
                <a:close/>
                <a:moveTo>
                  <a:pt x="108" y="79"/>
                </a:moveTo>
                <a:lnTo>
                  <a:pt x="108" y="192"/>
                </a:lnTo>
                <a:lnTo>
                  <a:pt x="194" y="105"/>
                </a:lnTo>
                <a:lnTo>
                  <a:pt x="194" y="105"/>
                </a:lnTo>
                <a:lnTo>
                  <a:pt x="195" y="104"/>
                </a:lnTo>
                <a:lnTo>
                  <a:pt x="195" y="102"/>
                </a:lnTo>
                <a:lnTo>
                  <a:pt x="195" y="101"/>
                </a:lnTo>
                <a:lnTo>
                  <a:pt x="195" y="101"/>
                </a:lnTo>
                <a:lnTo>
                  <a:pt x="194" y="101"/>
                </a:lnTo>
                <a:lnTo>
                  <a:pt x="108" y="13"/>
                </a:lnTo>
                <a:lnTo>
                  <a:pt x="108" y="79"/>
                </a:lnTo>
                <a:close/>
                <a:moveTo>
                  <a:pt x="10" y="13"/>
                </a:moveTo>
                <a:lnTo>
                  <a:pt x="10" y="192"/>
                </a:lnTo>
                <a:lnTo>
                  <a:pt x="97" y="105"/>
                </a:lnTo>
                <a:lnTo>
                  <a:pt x="97" y="105"/>
                </a:lnTo>
                <a:lnTo>
                  <a:pt x="97" y="104"/>
                </a:lnTo>
                <a:lnTo>
                  <a:pt x="98" y="102"/>
                </a:lnTo>
                <a:lnTo>
                  <a:pt x="97" y="101"/>
                </a:lnTo>
                <a:lnTo>
                  <a:pt x="97" y="101"/>
                </a:lnTo>
                <a:lnTo>
                  <a:pt x="97" y="101"/>
                </a:lnTo>
                <a:lnTo>
                  <a:pt x="10" y="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8" name="Freeform 64"/>
          <p:cNvSpPr>
            <a:spLocks noEditPoints="1"/>
          </p:cNvSpPr>
          <p:nvPr/>
        </p:nvSpPr>
        <p:spPr bwMode="auto">
          <a:xfrm>
            <a:off x="8586566" y="2579661"/>
            <a:ext cx="220799" cy="317163"/>
          </a:xfrm>
          <a:custGeom>
            <a:avLst/>
            <a:gdLst/>
            <a:ahLst/>
            <a:cxnLst>
              <a:cxn ang="0">
                <a:pos x="7" y="206"/>
              </a:cxn>
              <a:cxn ang="0">
                <a:pos x="1" y="204"/>
              </a:cxn>
              <a:cxn ang="0">
                <a:pos x="0" y="197"/>
              </a:cxn>
              <a:cxn ang="0">
                <a:pos x="0" y="9"/>
              </a:cxn>
              <a:cxn ang="0">
                <a:pos x="1" y="1"/>
              </a:cxn>
              <a:cxn ang="0">
                <a:pos x="7" y="0"/>
              </a:cxn>
              <a:cxn ang="0">
                <a:pos x="11" y="0"/>
              </a:cxn>
              <a:cxn ang="0">
                <a:pos x="97" y="86"/>
              </a:cxn>
              <a:cxn ang="0">
                <a:pos x="97" y="13"/>
              </a:cxn>
              <a:cxn ang="0">
                <a:pos x="101" y="4"/>
              </a:cxn>
              <a:cxn ang="0">
                <a:pos x="111" y="0"/>
              </a:cxn>
              <a:cxn ang="0">
                <a:pos x="127" y="0"/>
              </a:cxn>
              <a:cxn ang="0">
                <a:pos x="136" y="4"/>
              </a:cxn>
              <a:cxn ang="0">
                <a:pos x="140" y="13"/>
              </a:cxn>
              <a:cxn ang="0">
                <a:pos x="140" y="193"/>
              </a:cxn>
              <a:cxn ang="0">
                <a:pos x="136" y="202"/>
              </a:cxn>
              <a:cxn ang="0">
                <a:pos x="127" y="206"/>
              </a:cxn>
              <a:cxn ang="0">
                <a:pos x="111" y="206"/>
              </a:cxn>
              <a:cxn ang="0">
                <a:pos x="101" y="202"/>
              </a:cxn>
              <a:cxn ang="0">
                <a:pos x="97" y="193"/>
              </a:cxn>
              <a:cxn ang="0">
                <a:pos x="15" y="202"/>
              </a:cxn>
              <a:cxn ang="0">
                <a:pos x="11" y="205"/>
              </a:cxn>
              <a:cxn ang="0">
                <a:pos x="7" y="206"/>
              </a:cxn>
              <a:cxn ang="0">
                <a:pos x="108" y="193"/>
              </a:cxn>
              <a:cxn ang="0">
                <a:pos x="109" y="194"/>
              </a:cxn>
              <a:cxn ang="0">
                <a:pos x="127" y="196"/>
              </a:cxn>
              <a:cxn ang="0">
                <a:pos x="128" y="194"/>
              </a:cxn>
              <a:cxn ang="0">
                <a:pos x="130" y="13"/>
              </a:cxn>
              <a:cxn ang="0">
                <a:pos x="128" y="11"/>
              </a:cxn>
              <a:cxn ang="0">
                <a:pos x="111" y="11"/>
              </a:cxn>
              <a:cxn ang="0">
                <a:pos x="109" y="11"/>
              </a:cxn>
              <a:cxn ang="0">
                <a:pos x="108" y="125"/>
              </a:cxn>
              <a:cxn ang="0">
                <a:pos x="11" y="192"/>
              </a:cxn>
              <a:cxn ang="0">
                <a:pos x="97" y="105"/>
              </a:cxn>
              <a:cxn ang="0">
                <a:pos x="98" y="102"/>
              </a:cxn>
              <a:cxn ang="0">
                <a:pos x="97" y="101"/>
              </a:cxn>
              <a:cxn ang="0">
                <a:pos x="11" y="13"/>
              </a:cxn>
            </a:cxnLst>
            <a:rect l="0" t="0" r="r" b="b"/>
            <a:pathLst>
              <a:path w="140" h="206">
                <a:moveTo>
                  <a:pt x="7" y="206"/>
                </a:moveTo>
                <a:lnTo>
                  <a:pt x="7" y="206"/>
                </a:lnTo>
                <a:lnTo>
                  <a:pt x="4" y="205"/>
                </a:lnTo>
                <a:lnTo>
                  <a:pt x="1" y="204"/>
                </a:lnTo>
                <a:lnTo>
                  <a:pt x="0" y="201"/>
                </a:lnTo>
                <a:lnTo>
                  <a:pt x="0" y="197"/>
                </a:lnTo>
                <a:lnTo>
                  <a:pt x="0" y="9"/>
                </a:lnTo>
                <a:lnTo>
                  <a:pt x="0" y="9"/>
                </a:lnTo>
                <a:lnTo>
                  <a:pt x="0" y="5"/>
                </a:lnTo>
                <a:lnTo>
                  <a:pt x="1" y="1"/>
                </a:lnTo>
                <a:lnTo>
                  <a:pt x="4" y="0"/>
                </a:lnTo>
                <a:lnTo>
                  <a:pt x="7" y="0"/>
                </a:lnTo>
                <a:lnTo>
                  <a:pt x="7" y="0"/>
                </a:lnTo>
                <a:lnTo>
                  <a:pt x="11" y="0"/>
                </a:lnTo>
                <a:lnTo>
                  <a:pt x="15" y="3"/>
                </a:lnTo>
                <a:lnTo>
                  <a:pt x="97" y="86"/>
                </a:lnTo>
                <a:lnTo>
                  <a:pt x="97" y="13"/>
                </a:lnTo>
                <a:lnTo>
                  <a:pt x="97" y="13"/>
                </a:lnTo>
                <a:lnTo>
                  <a:pt x="98" y="8"/>
                </a:lnTo>
                <a:lnTo>
                  <a:pt x="101" y="4"/>
                </a:lnTo>
                <a:lnTo>
                  <a:pt x="105" y="1"/>
                </a:lnTo>
                <a:lnTo>
                  <a:pt x="111" y="0"/>
                </a:lnTo>
                <a:lnTo>
                  <a:pt x="127" y="0"/>
                </a:lnTo>
                <a:lnTo>
                  <a:pt x="127" y="0"/>
                </a:lnTo>
                <a:lnTo>
                  <a:pt x="132" y="1"/>
                </a:lnTo>
                <a:lnTo>
                  <a:pt x="136" y="4"/>
                </a:lnTo>
                <a:lnTo>
                  <a:pt x="139" y="8"/>
                </a:lnTo>
                <a:lnTo>
                  <a:pt x="140" y="13"/>
                </a:lnTo>
                <a:lnTo>
                  <a:pt x="140" y="193"/>
                </a:lnTo>
                <a:lnTo>
                  <a:pt x="140" y="193"/>
                </a:lnTo>
                <a:lnTo>
                  <a:pt x="139" y="198"/>
                </a:lnTo>
                <a:lnTo>
                  <a:pt x="136" y="202"/>
                </a:lnTo>
                <a:lnTo>
                  <a:pt x="132" y="205"/>
                </a:lnTo>
                <a:lnTo>
                  <a:pt x="127" y="206"/>
                </a:lnTo>
                <a:lnTo>
                  <a:pt x="111" y="206"/>
                </a:lnTo>
                <a:lnTo>
                  <a:pt x="111" y="206"/>
                </a:lnTo>
                <a:lnTo>
                  <a:pt x="105" y="205"/>
                </a:lnTo>
                <a:lnTo>
                  <a:pt x="101" y="202"/>
                </a:lnTo>
                <a:lnTo>
                  <a:pt x="98" y="198"/>
                </a:lnTo>
                <a:lnTo>
                  <a:pt x="97" y="193"/>
                </a:lnTo>
                <a:lnTo>
                  <a:pt x="97" y="120"/>
                </a:lnTo>
                <a:lnTo>
                  <a:pt x="15" y="202"/>
                </a:lnTo>
                <a:lnTo>
                  <a:pt x="15" y="202"/>
                </a:lnTo>
                <a:lnTo>
                  <a:pt x="11" y="205"/>
                </a:lnTo>
                <a:lnTo>
                  <a:pt x="7" y="206"/>
                </a:lnTo>
                <a:lnTo>
                  <a:pt x="7" y="206"/>
                </a:lnTo>
                <a:close/>
                <a:moveTo>
                  <a:pt x="108" y="125"/>
                </a:moveTo>
                <a:lnTo>
                  <a:pt x="108" y="193"/>
                </a:lnTo>
                <a:lnTo>
                  <a:pt x="108" y="193"/>
                </a:lnTo>
                <a:lnTo>
                  <a:pt x="109" y="194"/>
                </a:lnTo>
                <a:lnTo>
                  <a:pt x="111" y="196"/>
                </a:lnTo>
                <a:lnTo>
                  <a:pt x="127" y="196"/>
                </a:lnTo>
                <a:lnTo>
                  <a:pt x="127" y="196"/>
                </a:lnTo>
                <a:lnTo>
                  <a:pt x="128" y="194"/>
                </a:lnTo>
                <a:lnTo>
                  <a:pt x="130" y="193"/>
                </a:lnTo>
                <a:lnTo>
                  <a:pt x="130" y="13"/>
                </a:lnTo>
                <a:lnTo>
                  <a:pt x="130" y="13"/>
                </a:lnTo>
                <a:lnTo>
                  <a:pt x="128" y="11"/>
                </a:lnTo>
                <a:lnTo>
                  <a:pt x="127" y="11"/>
                </a:lnTo>
                <a:lnTo>
                  <a:pt x="111" y="11"/>
                </a:lnTo>
                <a:lnTo>
                  <a:pt x="111" y="11"/>
                </a:lnTo>
                <a:lnTo>
                  <a:pt x="109" y="11"/>
                </a:lnTo>
                <a:lnTo>
                  <a:pt x="108" y="13"/>
                </a:lnTo>
                <a:lnTo>
                  <a:pt x="108" y="125"/>
                </a:lnTo>
                <a:close/>
                <a:moveTo>
                  <a:pt x="11" y="13"/>
                </a:moveTo>
                <a:lnTo>
                  <a:pt x="11" y="192"/>
                </a:lnTo>
                <a:lnTo>
                  <a:pt x="97" y="105"/>
                </a:lnTo>
                <a:lnTo>
                  <a:pt x="97" y="105"/>
                </a:lnTo>
                <a:lnTo>
                  <a:pt x="97" y="104"/>
                </a:lnTo>
                <a:lnTo>
                  <a:pt x="98" y="102"/>
                </a:lnTo>
                <a:lnTo>
                  <a:pt x="97" y="101"/>
                </a:lnTo>
                <a:lnTo>
                  <a:pt x="97" y="101"/>
                </a:lnTo>
                <a:lnTo>
                  <a:pt x="97" y="101"/>
                </a:lnTo>
                <a:lnTo>
                  <a:pt x="11" y="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65"/>
          <p:cNvSpPr>
            <a:spLocks noEditPoints="1"/>
          </p:cNvSpPr>
          <p:nvPr/>
        </p:nvSpPr>
        <p:spPr bwMode="auto">
          <a:xfrm>
            <a:off x="9352307" y="2602644"/>
            <a:ext cx="324151" cy="271197"/>
          </a:xfrm>
          <a:custGeom>
            <a:avLst/>
            <a:gdLst/>
            <a:ahLst/>
            <a:cxnLst>
              <a:cxn ang="0">
                <a:pos x="13" y="175"/>
              </a:cxn>
              <a:cxn ang="0">
                <a:pos x="8" y="174"/>
              </a:cxn>
              <a:cxn ang="0">
                <a:pos x="0" y="166"/>
              </a:cxn>
              <a:cxn ang="0">
                <a:pos x="0" y="128"/>
              </a:cxn>
              <a:cxn ang="0">
                <a:pos x="0" y="124"/>
              </a:cxn>
              <a:cxn ang="0">
                <a:pos x="8" y="116"/>
              </a:cxn>
              <a:cxn ang="0">
                <a:pos x="191" y="114"/>
              </a:cxn>
              <a:cxn ang="0">
                <a:pos x="197" y="116"/>
              </a:cxn>
              <a:cxn ang="0">
                <a:pos x="205" y="124"/>
              </a:cxn>
              <a:cxn ang="0">
                <a:pos x="205" y="162"/>
              </a:cxn>
              <a:cxn ang="0">
                <a:pos x="205" y="166"/>
              </a:cxn>
              <a:cxn ang="0">
                <a:pos x="197" y="174"/>
              </a:cxn>
              <a:cxn ang="0">
                <a:pos x="191" y="175"/>
              </a:cxn>
              <a:cxn ang="0">
                <a:pos x="13" y="125"/>
              </a:cxn>
              <a:cxn ang="0">
                <a:pos x="10" y="128"/>
              </a:cxn>
              <a:cxn ang="0">
                <a:pos x="10" y="162"/>
              </a:cxn>
              <a:cxn ang="0">
                <a:pos x="13" y="164"/>
              </a:cxn>
              <a:cxn ang="0">
                <a:pos x="191" y="164"/>
              </a:cxn>
              <a:cxn ang="0">
                <a:pos x="194" y="162"/>
              </a:cxn>
              <a:cxn ang="0">
                <a:pos x="194" y="128"/>
              </a:cxn>
              <a:cxn ang="0">
                <a:pos x="191" y="125"/>
              </a:cxn>
              <a:cxn ang="0">
                <a:pos x="195" y="109"/>
              </a:cxn>
              <a:cxn ang="0">
                <a:pos x="9" y="109"/>
              </a:cxn>
              <a:cxn ang="0">
                <a:pos x="2" y="108"/>
              </a:cxn>
              <a:cxn ang="0">
                <a:pos x="0" y="105"/>
              </a:cxn>
              <a:cxn ang="0">
                <a:pos x="0" y="98"/>
              </a:cxn>
              <a:cxn ang="0">
                <a:pos x="93" y="4"/>
              </a:cxn>
              <a:cxn ang="0">
                <a:pos x="97" y="1"/>
              </a:cxn>
              <a:cxn ang="0">
                <a:pos x="108" y="1"/>
              </a:cxn>
              <a:cxn ang="0">
                <a:pos x="202" y="94"/>
              </a:cxn>
              <a:cxn ang="0">
                <a:pos x="205" y="98"/>
              </a:cxn>
              <a:cxn ang="0">
                <a:pos x="205" y="105"/>
              </a:cxn>
              <a:cxn ang="0">
                <a:pos x="202" y="108"/>
              </a:cxn>
              <a:cxn ang="0">
                <a:pos x="195" y="109"/>
              </a:cxn>
              <a:cxn ang="0">
                <a:pos x="13" y="98"/>
              </a:cxn>
              <a:cxn ang="0">
                <a:pos x="104" y="12"/>
              </a:cxn>
              <a:cxn ang="0">
                <a:pos x="102" y="10"/>
              </a:cxn>
              <a:cxn ang="0">
                <a:pos x="13" y="98"/>
              </a:cxn>
            </a:cxnLst>
            <a:rect l="0" t="0" r="r" b="b"/>
            <a:pathLst>
              <a:path w="206" h="175">
                <a:moveTo>
                  <a:pt x="191" y="175"/>
                </a:moveTo>
                <a:lnTo>
                  <a:pt x="13" y="175"/>
                </a:lnTo>
                <a:lnTo>
                  <a:pt x="13" y="175"/>
                </a:lnTo>
                <a:lnTo>
                  <a:pt x="8" y="174"/>
                </a:lnTo>
                <a:lnTo>
                  <a:pt x="4" y="171"/>
                </a:lnTo>
                <a:lnTo>
                  <a:pt x="0" y="166"/>
                </a:lnTo>
                <a:lnTo>
                  <a:pt x="0" y="162"/>
                </a:lnTo>
                <a:lnTo>
                  <a:pt x="0" y="128"/>
                </a:lnTo>
                <a:lnTo>
                  <a:pt x="0" y="128"/>
                </a:lnTo>
                <a:lnTo>
                  <a:pt x="0" y="124"/>
                </a:lnTo>
                <a:lnTo>
                  <a:pt x="4" y="119"/>
                </a:lnTo>
                <a:lnTo>
                  <a:pt x="8" y="116"/>
                </a:lnTo>
                <a:lnTo>
                  <a:pt x="13" y="114"/>
                </a:lnTo>
                <a:lnTo>
                  <a:pt x="191" y="114"/>
                </a:lnTo>
                <a:lnTo>
                  <a:pt x="191" y="114"/>
                </a:lnTo>
                <a:lnTo>
                  <a:pt x="197" y="116"/>
                </a:lnTo>
                <a:lnTo>
                  <a:pt x="202" y="119"/>
                </a:lnTo>
                <a:lnTo>
                  <a:pt x="205" y="124"/>
                </a:lnTo>
                <a:lnTo>
                  <a:pt x="205" y="128"/>
                </a:lnTo>
                <a:lnTo>
                  <a:pt x="205" y="162"/>
                </a:lnTo>
                <a:lnTo>
                  <a:pt x="205" y="162"/>
                </a:lnTo>
                <a:lnTo>
                  <a:pt x="205" y="166"/>
                </a:lnTo>
                <a:lnTo>
                  <a:pt x="202" y="171"/>
                </a:lnTo>
                <a:lnTo>
                  <a:pt x="197" y="174"/>
                </a:lnTo>
                <a:lnTo>
                  <a:pt x="191" y="175"/>
                </a:lnTo>
                <a:lnTo>
                  <a:pt x="191" y="175"/>
                </a:lnTo>
                <a:close/>
                <a:moveTo>
                  <a:pt x="13" y="125"/>
                </a:moveTo>
                <a:lnTo>
                  <a:pt x="13" y="125"/>
                </a:lnTo>
                <a:lnTo>
                  <a:pt x="10" y="127"/>
                </a:lnTo>
                <a:lnTo>
                  <a:pt x="10" y="128"/>
                </a:lnTo>
                <a:lnTo>
                  <a:pt x="10" y="162"/>
                </a:lnTo>
                <a:lnTo>
                  <a:pt x="10" y="162"/>
                </a:lnTo>
                <a:lnTo>
                  <a:pt x="10" y="163"/>
                </a:lnTo>
                <a:lnTo>
                  <a:pt x="13" y="164"/>
                </a:lnTo>
                <a:lnTo>
                  <a:pt x="191" y="164"/>
                </a:lnTo>
                <a:lnTo>
                  <a:pt x="191" y="164"/>
                </a:lnTo>
                <a:lnTo>
                  <a:pt x="194" y="163"/>
                </a:lnTo>
                <a:lnTo>
                  <a:pt x="194" y="162"/>
                </a:lnTo>
                <a:lnTo>
                  <a:pt x="194" y="128"/>
                </a:lnTo>
                <a:lnTo>
                  <a:pt x="194" y="128"/>
                </a:lnTo>
                <a:lnTo>
                  <a:pt x="194" y="127"/>
                </a:lnTo>
                <a:lnTo>
                  <a:pt x="191" y="125"/>
                </a:lnTo>
                <a:lnTo>
                  <a:pt x="13" y="125"/>
                </a:lnTo>
                <a:close/>
                <a:moveTo>
                  <a:pt x="195" y="109"/>
                </a:moveTo>
                <a:lnTo>
                  <a:pt x="9" y="109"/>
                </a:lnTo>
                <a:lnTo>
                  <a:pt x="9" y="109"/>
                </a:lnTo>
                <a:lnTo>
                  <a:pt x="5" y="109"/>
                </a:lnTo>
                <a:lnTo>
                  <a:pt x="2" y="108"/>
                </a:lnTo>
                <a:lnTo>
                  <a:pt x="0" y="105"/>
                </a:lnTo>
                <a:lnTo>
                  <a:pt x="0" y="105"/>
                </a:lnTo>
                <a:lnTo>
                  <a:pt x="0" y="101"/>
                </a:lnTo>
                <a:lnTo>
                  <a:pt x="0" y="98"/>
                </a:lnTo>
                <a:lnTo>
                  <a:pt x="2" y="94"/>
                </a:lnTo>
                <a:lnTo>
                  <a:pt x="93" y="4"/>
                </a:lnTo>
                <a:lnTo>
                  <a:pt x="93" y="4"/>
                </a:lnTo>
                <a:lnTo>
                  <a:pt x="97" y="1"/>
                </a:lnTo>
                <a:lnTo>
                  <a:pt x="102" y="0"/>
                </a:lnTo>
                <a:lnTo>
                  <a:pt x="108" y="1"/>
                </a:lnTo>
                <a:lnTo>
                  <a:pt x="112" y="4"/>
                </a:lnTo>
                <a:lnTo>
                  <a:pt x="202" y="94"/>
                </a:lnTo>
                <a:lnTo>
                  <a:pt x="202" y="94"/>
                </a:lnTo>
                <a:lnTo>
                  <a:pt x="205" y="98"/>
                </a:lnTo>
                <a:lnTo>
                  <a:pt x="206" y="101"/>
                </a:lnTo>
                <a:lnTo>
                  <a:pt x="205" y="105"/>
                </a:lnTo>
                <a:lnTo>
                  <a:pt x="205" y="105"/>
                </a:lnTo>
                <a:lnTo>
                  <a:pt x="202" y="108"/>
                </a:lnTo>
                <a:lnTo>
                  <a:pt x="200" y="109"/>
                </a:lnTo>
                <a:lnTo>
                  <a:pt x="195" y="109"/>
                </a:lnTo>
                <a:lnTo>
                  <a:pt x="195" y="109"/>
                </a:lnTo>
                <a:close/>
                <a:moveTo>
                  <a:pt x="13" y="98"/>
                </a:moveTo>
                <a:lnTo>
                  <a:pt x="191" y="98"/>
                </a:lnTo>
                <a:lnTo>
                  <a:pt x="104" y="12"/>
                </a:lnTo>
                <a:lnTo>
                  <a:pt x="104" y="12"/>
                </a:lnTo>
                <a:lnTo>
                  <a:pt x="102" y="10"/>
                </a:lnTo>
                <a:lnTo>
                  <a:pt x="101" y="12"/>
                </a:lnTo>
                <a:lnTo>
                  <a:pt x="13" y="9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66"/>
          <p:cNvSpPr>
            <a:spLocks noEditPoints="1"/>
          </p:cNvSpPr>
          <p:nvPr/>
        </p:nvSpPr>
        <p:spPr bwMode="auto">
          <a:xfrm>
            <a:off x="10193217" y="2565874"/>
            <a:ext cx="211403" cy="321759"/>
          </a:xfrm>
          <a:custGeom>
            <a:avLst/>
            <a:gdLst/>
            <a:ahLst/>
            <a:cxnLst>
              <a:cxn ang="0">
                <a:pos x="104" y="210"/>
              </a:cxn>
              <a:cxn ang="0">
                <a:pos x="96" y="207"/>
              </a:cxn>
              <a:cxn ang="0">
                <a:pos x="89" y="203"/>
              </a:cxn>
              <a:cxn ang="0">
                <a:pos x="5" y="121"/>
              </a:cxn>
              <a:cxn ang="0">
                <a:pos x="1" y="112"/>
              </a:cxn>
              <a:cxn ang="0">
                <a:pos x="1" y="96"/>
              </a:cxn>
              <a:cxn ang="0">
                <a:pos x="5" y="89"/>
              </a:cxn>
              <a:cxn ang="0">
                <a:pos x="89" y="6"/>
              </a:cxn>
              <a:cxn ang="0">
                <a:pos x="96" y="2"/>
              </a:cxn>
              <a:cxn ang="0">
                <a:pos x="104" y="0"/>
              </a:cxn>
              <a:cxn ang="0">
                <a:pos x="108" y="0"/>
              </a:cxn>
              <a:cxn ang="0">
                <a:pos x="116" y="3"/>
              </a:cxn>
              <a:cxn ang="0">
                <a:pos x="128" y="17"/>
              </a:cxn>
              <a:cxn ang="0">
                <a:pos x="131" y="19"/>
              </a:cxn>
              <a:cxn ang="0">
                <a:pos x="135" y="31"/>
              </a:cxn>
              <a:cxn ang="0">
                <a:pos x="131" y="44"/>
              </a:cxn>
              <a:cxn ang="0">
                <a:pos x="70" y="104"/>
              </a:cxn>
              <a:cxn ang="0">
                <a:pos x="128" y="162"/>
              </a:cxn>
              <a:cxn ang="0">
                <a:pos x="134" y="169"/>
              </a:cxn>
              <a:cxn ang="0">
                <a:pos x="134" y="187"/>
              </a:cxn>
              <a:cxn ang="0">
                <a:pos x="128" y="193"/>
              </a:cxn>
              <a:cxn ang="0">
                <a:pos x="119" y="203"/>
              </a:cxn>
              <a:cxn ang="0">
                <a:pos x="112" y="207"/>
              </a:cxn>
              <a:cxn ang="0">
                <a:pos x="104" y="210"/>
              </a:cxn>
              <a:cxn ang="0">
                <a:pos x="104" y="11"/>
              </a:cxn>
              <a:cxn ang="0">
                <a:pos x="100" y="11"/>
              </a:cxn>
              <a:cxn ang="0">
                <a:pos x="14" y="96"/>
              </a:cxn>
              <a:cxn ang="0">
                <a:pos x="11" y="100"/>
              </a:cxn>
              <a:cxn ang="0">
                <a:pos x="11" y="108"/>
              </a:cxn>
              <a:cxn ang="0">
                <a:pos x="96" y="195"/>
              </a:cxn>
              <a:cxn ang="0">
                <a:pos x="100" y="198"/>
              </a:cxn>
              <a:cxn ang="0">
                <a:pos x="108" y="198"/>
              </a:cxn>
              <a:cxn ang="0">
                <a:pos x="122" y="185"/>
              </a:cxn>
              <a:cxn ang="0">
                <a:pos x="124" y="183"/>
              </a:cxn>
              <a:cxn ang="0">
                <a:pos x="124" y="173"/>
              </a:cxn>
              <a:cxn ang="0">
                <a:pos x="55" y="104"/>
              </a:cxn>
              <a:cxn ang="0">
                <a:pos x="122" y="40"/>
              </a:cxn>
              <a:cxn ang="0">
                <a:pos x="124" y="31"/>
              </a:cxn>
              <a:cxn ang="0">
                <a:pos x="122" y="23"/>
              </a:cxn>
              <a:cxn ang="0">
                <a:pos x="112" y="14"/>
              </a:cxn>
              <a:cxn ang="0">
                <a:pos x="104" y="11"/>
              </a:cxn>
            </a:cxnLst>
            <a:rect l="0" t="0" r="r" b="b"/>
            <a:pathLst>
              <a:path w="135" h="210">
                <a:moveTo>
                  <a:pt x="104" y="210"/>
                </a:moveTo>
                <a:lnTo>
                  <a:pt x="104" y="210"/>
                </a:lnTo>
                <a:lnTo>
                  <a:pt x="100" y="208"/>
                </a:lnTo>
                <a:lnTo>
                  <a:pt x="96" y="207"/>
                </a:lnTo>
                <a:lnTo>
                  <a:pt x="92" y="206"/>
                </a:lnTo>
                <a:lnTo>
                  <a:pt x="89" y="203"/>
                </a:lnTo>
                <a:lnTo>
                  <a:pt x="5" y="121"/>
                </a:lnTo>
                <a:lnTo>
                  <a:pt x="5" y="121"/>
                </a:lnTo>
                <a:lnTo>
                  <a:pt x="3" y="117"/>
                </a:lnTo>
                <a:lnTo>
                  <a:pt x="1" y="112"/>
                </a:lnTo>
                <a:lnTo>
                  <a:pt x="0" y="104"/>
                </a:lnTo>
                <a:lnTo>
                  <a:pt x="1" y="96"/>
                </a:lnTo>
                <a:lnTo>
                  <a:pt x="3" y="92"/>
                </a:lnTo>
                <a:lnTo>
                  <a:pt x="5" y="89"/>
                </a:lnTo>
                <a:lnTo>
                  <a:pt x="89" y="6"/>
                </a:lnTo>
                <a:lnTo>
                  <a:pt x="89" y="6"/>
                </a:lnTo>
                <a:lnTo>
                  <a:pt x="92" y="3"/>
                </a:lnTo>
                <a:lnTo>
                  <a:pt x="96" y="2"/>
                </a:lnTo>
                <a:lnTo>
                  <a:pt x="100" y="0"/>
                </a:lnTo>
                <a:lnTo>
                  <a:pt x="104" y="0"/>
                </a:lnTo>
                <a:lnTo>
                  <a:pt x="104" y="0"/>
                </a:lnTo>
                <a:lnTo>
                  <a:pt x="108" y="0"/>
                </a:lnTo>
                <a:lnTo>
                  <a:pt x="112" y="2"/>
                </a:lnTo>
                <a:lnTo>
                  <a:pt x="116" y="3"/>
                </a:lnTo>
                <a:lnTo>
                  <a:pt x="119" y="6"/>
                </a:lnTo>
                <a:lnTo>
                  <a:pt x="128" y="17"/>
                </a:lnTo>
                <a:lnTo>
                  <a:pt x="128" y="17"/>
                </a:lnTo>
                <a:lnTo>
                  <a:pt x="131" y="19"/>
                </a:lnTo>
                <a:lnTo>
                  <a:pt x="134" y="23"/>
                </a:lnTo>
                <a:lnTo>
                  <a:pt x="135" y="31"/>
                </a:lnTo>
                <a:lnTo>
                  <a:pt x="134" y="40"/>
                </a:lnTo>
                <a:lnTo>
                  <a:pt x="131" y="44"/>
                </a:lnTo>
                <a:lnTo>
                  <a:pt x="128" y="46"/>
                </a:lnTo>
                <a:lnTo>
                  <a:pt x="70" y="104"/>
                </a:lnTo>
                <a:lnTo>
                  <a:pt x="128" y="162"/>
                </a:lnTo>
                <a:lnTo>
                  <a:pt x="128" y="162"/>
                </a:lnTo>
                <a:lnTo>
                  <a:pt x="131" y="166"/>
                </a:lnTo>
                <a:lnTo>
                  <a:pt x="134" y="169"/>
                </a:lnTo>
                <a:lnTo>
                  <a:pt x="135" y="179"/>
                </a:lnTo>
                <a:lnTo>
                  <a:pt x="134" y="187"/>
                </a:lnTo>
                <a:lnTo>
                  <a:pt x="131" y="189"/>
                </a:lnTo>
                <a:lnTo>
                  <a:pt x="128" y="193"/>
                </a:lnTo>
                <a:lnTo>
                  <a:pt x="119" y="203"/>
                </a:lnTo>
                <a:lnTo>
                  <a:pt x="119" y="203"/>
                </a:lnTo>
                <a:lnTo>
                  <a:pt x="116" y="206"/>
                </a:lnTo>
                <a:lnTo>
                  <a:pt x="112" y="207"/>
                </a:lnTo>
                <a:lnTo>
                  <a:pt x="108" y="208"/>
                </a:lnTo>
                <a:lnTo>
                  <a:pt x="104" y="210"/>
                </a:lnTo>
                <a:lnTo>
                  <a:pt x="104" y="210"/>
                </a:lnTo>
                <a:close/>
                <a:moveTo>
                  <a:pt x="104" y="11"/>
                </a:moveTo>
                <a:lnTo>
                  <a:pt x="104" y="11"/>
                </a:lnTo>
                <a:lnTo>
                  <a:pt x="100" y="11"/>
                </a:lnTo>
                <a:lnTo>
                  <a:pt x="96" y="14"/>
                </a:lnTo>
                <a:lnTo>
                  <a:pt x="14" y="96"/>
                </a:lnTo>
                <a:lnTo>
                  <a:pt x="14" y="96"/>
                </a:lnTo>
                <a:lnTo>
                  <a:pt x="11" y="100"/>
                </a:lnTo>
                <a:lnTo>
                  <a:pt x="11" y="104"/>
                </a:lnTo>
                <a:lnTo>
                  <a:pt x="11" y="108"/>
                </a:lnTo>
                <a:lnTo>
                  <a:pt x="14" y="112"/>
                </a:lnTo>
                <a:lnTo>
                  <a:pt x="96" y="195"/>
                </a:lnTo>
                <a:lnTo>
                  <a:pt x="96" y="195"/>
                </a:lnTo>
                <a:lnTo>
                  <a:pt x="100" y="198"/>
                </a:lnTo>
                <a:lnTo>
                  <a:pt x="104" y="199"/>
                </a:lnTo>
                <a:lnTo>
                  <a:pt x="108" y="198"/>
                </a:lnTo>
                <a:lnTo>
                  <a:pt x="112" y="195"/>
                </a:lnTo>
                <a:lnTo>
                  <a:pt x="122" y="185"/>
                </a:lnTo>
                <a:lnTo>
                  <a:pt x="122" y="185"/>
                </a:lnTo>
                <a:lnTo>
                  <a:pt x="124" y="183"/>
                </a:lnTo>
                <a:lnTo>
                  <a:pt x="124" y="179"/>
                </a:lnTo>
                <a:lnTo>
                  <a:pt x="124" y="173"/>
                </a:lnTo>
                <a:lnTo>
                  <a:pt x="122" y="171"/>
                </a:lnTo>
                <a:lnTo>
                  <a:pt x="55" y="104"/>
                </a:lnTo>
                <a:lnTo>
                  <a:pt x="122" y="40"/>
                </a:lnTo>
                <a:lnTo>
                  <a:pt x="122" y="40"/>
                </a:lnTo>
                <a:lnTo>
                  <a:pt x="124" y="35"/>
                </a:lnTo>
                <a:lnTo>
                  <a:pt x="124" y="31"/>
                </a:lnTo>
                <a:lnTo>
                  <a:pt x="124" y="27"/>
                </a:lnTo>
                <a:lnTo>
                  <a:pt x="122" y="23"/>
                </a:lnTo>
                <a:lnTo>
                  <a:pt x="112" y="14"/>
                </a:lnTo>
                <a:lnTo>
                  <a:pt x="112" y="14"/>
                </a:lnTo>
                <a:lnTo>
                  <a:pt x="108" y="11"/>
                </a:lnTo>
                <a:lnTo>
                  <a:pt x="104" y="11"/>
                </a:lnTo>
                <a:lnTo>
                  <a:pt x="104"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67"/>
          <p:cNvSpPr>
            <a:spLocks noEditPoints="1"/>
          </p:cNvSpPr>
          <p:nvPr/>
        </p:nvSpPr>
        <p:spPr bwMode="auto">
          <a:xfrm>
            <a:off x="11015336" y="2565874"/>
            <a:ext cx="211403" cy="321759"/>
          </a:xfrm>
          <a:custGeom>
            <a:avLst/>
            <a:gdLst/>
            <a:ahLst/>
            <a:cxnLst>
              <a:cxn ang="0">
                <a:pos x="31" y="210"/>
              </a:cxn>
              <a:cxn ang="0">
                <a:pos x="23" y="207"/>
              </a:cxn>
              <a:cxn ang="0">
                <a:pos x="15" y="203"/>
              </a:cxn>
              <a:cxn ang="0">
                <a:pos x="6" y="193"/>
              </a:cxn>
              <a:cxn ang="0">
                <a:pos x="2" y="187"/>
              </a:cxn>
              <a:cxn ang="0">
                <a:pos x="0" y="179"/>
              </a:cxn>
              <a:cxn ang="0">
                <a:pos x="0" y="173"/>
              </a:cxn>
              <a:cxn ang="0">
                <a:pos x="3" y="166"/>
              </a:cxn>
              <a:cxn ang="0">
                <a:pos x="64" y="104"/>
              </a:cxn>
              <a:cxn ang="0">
                <a:pos x="6" y="46"/>
              </a:cxn>
              <a:cxn ang="0">
                <a:pos x="2" y="40"/>
              </a:cxn>
              <a:cxn ang="0">
                <a:pos x="0" y="31"/>
              </a:cxn>
              <a:cxn ang="0">
                <a:pos x="0" y="27"/>
              </a:cxn>
              <a:cxn ang="0">
                <a:pos x="3" y="19"/>
              </a:cxn>
              <a:cxn ang="0">
                <a:pos x="15" y="7"/>
              </a:cxn>
              <a:cxn ang="0">
                <a:pos x="19" y="4"/>
              </a:cxn>
              <a:cxn ang="0">
                <a:pos x="27" y="0"/>
              </a:cxn>
              <a:cxn ang="0">
                <a:pos x="31" y="0"/>
              </a:cxn>
              <a:cxn ang="0">
                <a:pos x="39" y="2"/>
              </a:cxn>
              <a:cxn ang="0">
                <a:pos x="46" y="7"/>
              </a:cxn>
              <a:cxn ang="0">
                <a:pos x="129" y="89"/>
              </a:cxn>
              <a:cxn ang="0">
                <a:pos x="134" y="96"/>
              </a:cxn>
              <a:cxn ang="0">
                <a:pos x="135" y="104"/>
              </a:cxn>
              <a:cxn ang="0">
                <a:pos x="135" y="108"/>
              </a:cxn>
              <a:cxn ang="0">
                <a:pos x="133" y="117"/>
              </a:cxn>
              <a:cxn ang="0">
                <a:pos x="46" y="203"/>
              </a:cxn>
              <a:cxn ang="0">
                <a:pos x="43" y="206"/>
              </a:cxn>
              <a:cxn ang="0">
                <a:pos x="35" y="208"/>
              </a:cxn>
              <a:cxn ang="0">
                <a:pos x="31" y="210"/>
              </a:cxn>
              <a:cxn ang="0">
                <a:pos x="31" y="11"/>
              </a:cxn>
              <a:cxn ang="0">
                <a:pos x="23" y="14"/>
              </a:cxn>
              <a:cxn ang="0">
                <a:pos x="14" y="23"/>
              </a:cxn>
              <a:cxn ang="0">
                <a:pos x="11" y="31"/>
              </a:cxn>
              <a:cxn ang="0">
                <a:pos x="11" y="35"/>
              </a:cxn>
              <a:cxn ang="0">
                <a:pos x="80" y="104"/>
              </a:cxn>
              <a:cxn ang="0">
                <a:pos x="14" y="171"/>
              </a:cxn>
              <a:cxn ang="0">
                <a:pos x="11" y="179"/>
              </a:cxn>
              <a:cxn ang="0">
                <a:pos x="11" y="183"/>
              </a:cxn>
              <a:cxn ang="0">
                <a:pos x="23" y="195"/>
              </a:cxn>
              <a:cxn ang="0">
                <a:pos x="27" y="198"/>
              </a:cxn>
              <a:cxn ang="0">
                <a:pos x="35" y="198"/>
              </a:cxn>
              <a:cxn ang="0">
                <a:pos x="122" y="112"/>
              </a:cxn>
              <a:cxn ang="0">
                <a:pos x="124" y="108"/>
              </a:cxn>
              <a:cxn ang="0">
                <a:pos x="124" y="104"/>
              </a:cxn>
              <a:cxn ang="0">
                <a:pos x="122" y="98"/>
              </a:cxn>
              <a:cxn ang="0">
                <a:pos x="38" y="14"/>
              </a:cxn>
              <a:cxn ang="0">
                <a:pos x="31" y="11"/>
              </a:cxn>
            </a:cxnLst>
            <a:rect l="0" t="0" r="r" b="b"/>
            <a:pathLst>
              <a:path w="135" h="210">
                <a:moveTo>
                  <a:pt x="31" y="210"/>
                </a:moveTo>
                <a:lnTo>
                  <a:pt x="31" y="210"/>
                </a:lnTo>
                <a:lnTo>
                  <a:pt x="27" y="208"/>
                </a:lnTo>
                <a:lnTo>
                  <a:pt x="23" y="207"/>
                </a:lnTo>
                <a:lnTo>
                  <a:pt x="19" y="206"/>
                </a:lnTo>
                <a:lnTo>
                  <a:pt x="15" y="203"/>
                </a:lnTo>
                <a:lnTo>
                  <a:pt x="6" y="193"/>
                </a:lnTo>
                <a:lnTo>
                  <a:pt x="6" y="193"/>
                </a:lnTo>
                <a:lnTo>
                  <a:pt x="3" y="189"/>
                </a:lnTo>
                <a:lnTo>
                  <a:pt x="2" y="187"/>
                </a:lnTo>
                <a:lnTo>
                  <a:pt x="0" y="183"/>
                </a:lnTo>
                <a:lnTo>
                  <a:pt x="0" y="179"/>
                </a:lnTo>
                <a:lnTo>
                  <a:pt x="0" y="179"/>
                </a:lnTo>
                <a:lnTo>
                  <a:pt x="0" y="173"/>
                </a:lnTo>
                <a:lnTo>
                  <a:pt x="2" y="169"/>
                </a:lnTo>
                <a:lnTo>
                  <a:pt x="3" y="166"/>
                </a:lnTo>
                <a:lnTo>
                  <a:pt x="6" y="162"/>
                </a:lnTo>
                <a:lnTo>
                  <a:pt x="64" y="104"/>
                </a:lnTo>
                <a:lnTo>
                  <a:pt x="6" y="46"/>
                </a:lnTo>
                <a:lnTo>
                  <a:pt x="6" y="46"/>
                </a:lnTo>
                <a:lnTo>
                  <a:pt x="3" y="44"/>
                </a:lnTo>
                <a:lnTo>
                  <a:pt x="2" y="40"/>
                </a:lnTo>
                <a:lnTo>
                  <a:pt x="0" y="35"/>
                </a:lnTo>
                <a:lnTo>
                  <a:pt x="0" y="31"/>
                </a:lnTo>
                <a:lnTo>
                  <a:pt x="0" y="31"/>
                </a:lnTo>
                <a:lnTo>
                  <a:pt x="0" y="27"/>
                </a:lnTo>
                <a:lnTo>
                  <a:pt x="2" y="23"/>
                </a:lnTo>
                <a:lnTo>
                  <a:pt x="3" y="19"/>
                </a:lnTo>
                <a:lnTo>
                  <a:pt x="6" y="17"/>
                </a:lnTo>
                <a:lnTo>
                  <a:pt x="15" y="7"/>
                </a:lnTo>
                <a:lnTo>
                  <a:pt x="15" y="7"/>
                </a:lnTo>
                <a:lnTo>
                  <a:pt x="19" y="4"/>
                </a:lnTo>
                <a:lnTo>
                  <a:pt x="23" y="2"/>
                </a:lnTo>
                <a:lnTo>
                  <a:pt x="27" y="0"/>
                </a:lnTo>
                <a:lnTo>
                  <a:pt x="31" y="0"/>
                </a:lnTo>
                <a:lnTo>
                  <a:pt x="31" y="0"/>
                </a:lnTo>
                <a:lnTo>
                  <a:pt x="35" y="0"/>
                </a:lnTo>
                <a:lnTo>
                  <a:pt x="39" y="2"/>
                </a:lnTo>
                <a:lnTo>
                  <a:pt x="43" y="4"/>
                </a:lnTo>
                <a:lnTo>
                  <a:pt x="46" y="7"/>
                </a:lnTo>
                <a:lnTo>
                  <a:pt x="129" y="89"/>
                </a:lnTo>
                <a:lnTo>
                  <a:pt x="129" y="89"/>
                </a:lnTo>
                <a:lnTo>
                  <a:pt x="131" y="92"/>
                </a:lnTo>
                <a:lnTo>
                  <a:pt x="134" y="96"/>
                </a:lnTo>
                <a:lnTo>
                  <a:pt x="135" y="100"/>
                </a:lnTo>
                <a:lnTo>
                  <a:pt x="135" y="104"/>
                </a:lnTo>
                <a:lnTo>
                  <a:pt x="135" y="104"/>
                </a:lnTo>
                <a:lnTo>
                  <a:pt x="135" y="108"/>
                </a:lnTo>
                <a:lnTo>
                  <a:pt x="134" y="112"/>
                </a:lnTo>
                <a:lnTo>
                  <a:pt x="133" y="117"/>
                </a:lnTo>
                <a:lnTo>
                  <a:pt x="130" y="121"/>
                </a:lnTo>
                <a:lnTo>
                  <a:pt x="46" y="203"/>
                </a:lnTo>
                <a:lnTo>
                  <a:pt x="46" y="203"/>
                </a:lnTo>
                <a:lnTo>
                  <a:pt x="43" y="206"/>
                </a:lnTo>
                <a:lnTo>
                  <a:pt x="39" y="207"/>
                </a:lnTo>
                <a:lnTo>
                  <a:pt x="35" y="208"/>
                </a:lnTo>
                <a:lnTo>
                  <a:pt x="31" y="210"/>
                </a:lnTo>
                <a:lnTo>
                  <a:pt x="31" y="210"/>
                </a:lnTo>
                <a:close/>
                <a:moveTo>
                  <a:pt x="31" y="11"/>
                </a:moveTo>
                <a:lnTo>
                  <a:pt x="31" y="11"/>
                </a:lnTo>
                <a:lnTo>
                  <a:pt x="27" y="11"/>
                </a:lnTo>
                <a:lnTo>
                  <a:pt x="23" y="14"/>
                </a:lnTo>
                <a:lnTo>
                  <a:pt x="14" y="23"/>
                </a:lnTo>
                <a:lnTo>
                  <a:pt x="14" y="23"/>
                </a:lnTo>
                <a:lnTo>
                  <a:pt x="11" y="27"/>
                </a:lnTo>
                <a:lnTo>
                  <a:pt x="11" y="31"/>
                </a:lnTo>
                <a:lnTo>
                  <a:pt x="11" y="31"/>
                </a:lnTo>
                <a:lnTo>
                  <a:pt x="11" y="35"/>
                </a:lnTo>
                <a:lnTo>
                  <a:pt x="14" y="40"/>
                </a:lnTo>
                <a:lnTo>
                  <a:pt x="80" y="104"/>
                </a:lnTo>
                <a:lnTo>
                  <a:pt x="14" y="171"/>
                </a:lnTo>
                <a:lnTo>
                  <a:pt x="14" y="171"/>
                </a:lnTo>
                <a:lnTo>
                  <a:pt x="11" y="173"/>
                </a:lnTo>
                <a:lnTo>
                  <a:pt x="11" y="179"/>
                </a:lnTo>
                <a:lnTo>
                  <a:pt x="11" y="179"/>
                </a:lnTo>
                <a:lnTo>
                  <a:pt x="11" y="183"/>
                </a:lnTo>
                <a:lnTo>
                  <a:pt x="14" y="185"/>
                </a:lnTo>
                <a:lnTo>
                  <a:pt x="23" y="195"/>
                </a:lnTo>
                <a:lnTo>
                  <a:pt x="23" y="195"/>
                </a:lnTo>
                <a:lnTo>
                  <a:pt x="27" y="198"/>
                </a:lnTo>
                <a:lnTo>
                  <a:pt x="31" y="199"/>
                </a:lnTo>
                <a:lnTo>
                  <a:pt x="35" y="198"/>
                </a:lnTo>
                <a:lnTo>
                  <a:pt x="38" y="195"/>
                </a:lnTo>
                <a:lnTo>
                  <a:pt x="122" y="112"/>
                </a:lnTo>
                <a:lnTo>
                  <a:pt x="122" y="112"/>
                </a:lnTo>
                <a:lnTo>
                  <a:pt x="124" y="108"/>
                </a:lnTo>
                <a:lnTo>
                  <a:pt x="124" y="104"/>
                </a:lnTo>
                <a:lnTo>
                  <a:pt x="124" y="104"/>
                </a:lnTo>
                <a:lnTo>
                  <a:pt x="124" y="100"/>
                </a:lnTo>
                <a:lnTo>
                  <a:pt x="122" y="98"/>
                </a:lnTo>
                <a:lnTo>
                  <a:pt x="38" y="14"/>
                </a:lnTo>
                <a:lnTo>
                  <a:pt x="38" y="14"/>
                </a:lnTo>
                <a:lnTo>
                  <a:pt x="35" y="11"/>
                </a:lnTo>
                <a:lnTo>
                  <a:pt x="31" y="11"/>
                </a:lnTo>
                <a:lnTo>
                  <a:pt x="31"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2" name="Freeform 68"/>
          <p:cNvSpPr>
            <a:spLocks noEditPoints="1"/>
          </p:cNvSpPr>
          <p:nvPr/>
        </p:nvSpPr>
        <p:spPr bwMode="auto">
          <a:xfrm>
            <a:off x="10973055" y="3397847"/>
            <a:ext cx="324151" cy="303372"/>
          </a:xfrm>
          <a:custGeom>
            <a:avLst/>
            <a:gdLst/>
            <a:ahLst/>
            <a:cxnLst>
              <a:cxn ang="0">
                <a:pos x="95" y="198"/>
              </a:cxn>
              <a:cxn ang="0">
                <a:pos x="91" y="197"/>
              </a:cxn>
              <a:cxn ang="0">
                <a:pos x="79" y="192"/>
              </a:cxn>
              <a:cxn ang="0">
                <a:pos x="75" y="186"/>
              </a:cxn>
              <a:cxn ang="0">
                <a:pos x="74" y="178"/>
              </a:cxn>
              <a:cxn ang="0">
                <a:pos x="45" y="130"/>
              </a:cxn>
              <a:cxn ang="0">
                <a:pos x="43" y="132"/>
              </a:cxn>
              <a:cxn ang="0">
                <a:pos x="35" y="135"/>
              </a:cxn>
              <a:cxn ang="0">
                <a:pos x="31" y="135"/>
              </a:cxn>
              <a:cxn ang="0">
                <a:pos x="21" y="134"/>
              </a:cxn>
              <a:cxn ang="0">
                <a:pos x="14" y="130"/>
              </a:cxn>
              <a:cxn ang="0">
                <a:pos x="5" y="120"/>
              </a:cxn>
              <a:cxn ang="0">
                <a:pos x="1" y="112"/>
              </a:cxn>
              <a:cxn ang="0">
                <a:pos x="0" y="104"/>
              </a:cxn>
              <a:cxn ang="0">
                <a:pos x="0" y="100"/>
              </a:cxn>
              <a:cxn ang="0">
                <a:pos x="2" y="92"/>
              </a:cxn>
              <a:cxn ang="0">
                <a:pos x="89" y="7"/>
              </a:cxn>
              <a:cxn ang="0">
                <a:pos x="91" y="4"/>
              </a:cxn>
              <a:cxn ang="0">
                <a:pos x="99" y="0"/>
              </a:cxn>
              <a:cxn ang="0">
                <a:pos x="104" y="0"/>
              </a:cxn>
              <a:cxn ang="0">
                <a:pos x="112" y="1"/>
              </a:cxn>
              <a:cxn ang="0">
                <a:pos x="118" y="7"/>
              </a:cxn>
              <a:cxn ang="0">
                <a:pos x="202" y="89"/>
              </a:cxn>
              <a:cxn ang="0">
                <a:pos x="206" y="96"/>
              </a:cxn>
              <a:cxn ang="0">
                <a:pos x="208" y="104"/>
              </a:cxn>
              <a:cxn ang="0">
                <a:pos x="208" y="108"/>
              </a:cxn>
              <a:cxn ang="0">
                <a:pos x="202" y="120"/>
              </a:cxn>
              <a:cxn ang="0">
                <a:pos x="193" y="130"/>
              </a:cxn>
              <a:cxn ang="0">
                <a:pos x="185" y="134"/>
              </a:cxn>
              <a:cxn ang="0">
                <a:pos x="176" y="135"/>
              </a:cxn>
              <a:cxn ang="0">
                <a:pos x="172" y="135"/>
              </a:cxn>
              <a:cxn ang="0">
                <a:pos x="164" y="132"/>
              </a:cxn>
              <a:cxn ang="0">
                <a:pos x="133" y="101"/>
              </a:cxn>
              <a:cxn ang="0">
                <a:pos x="133" y="178"/>
              </a:cxn>
              <a:cxn ang="0">
                <a:pos x="132" y="186"/>
              </a:cxn>
              <a:cxn ang="0">
                <a:pos x="126" y="192"/>
              </a:cxn>
              <a:cxn ang="0">
                <a:pos x="116" y="197"/>
              </a:cxn>
              <a:cxn ang="0">
                <a:pos x="112" y="198"/>
              </a:cxn>
              <a:cxn ang="0">
                <a:pos x="85" y="178"/>
              </a:cxn>
              <a:cxn ang="0">
                <a:pos x="86" y="182"/>
              </a:cxn>
              <a:cxn ang="0">
                <a:pos x="91" y="186"/>
              </a:cxn>
              <a:cxn ang="0">
                <a:pos x="112" y="188"/>
              </a:cxn>
              <a:cxn ang="0">
                <a:pos x="116" y="186"/>
              </a:cxn>
              <a:cxn ang="0">
                <a:pos x="121" y="182"/>
              </a:cxn>
              <a:cxn ang="0">
                <a:pos x="122" y="75"/>
              </a:cxn>
              <a:cxn ang="0">
                <a:pos x="170" y="121"/>
              </a:cxn>
              <a:cxn ang="0">
                <a:pos x="176" y="124"/>
              </a:cxn>
              <a:cxn ang="0">
                <a:pos x="185" y="121"/>
              </a:cxn>
              <a:cxn ang="0">
                <a:pos x="194" y="112"/>
              </a:cxn>
              <a:cxn ang="0">
                <a:pos x="197" y="104"/>
              </a:cxn>
              <a:cxn ang="0">
                <a:pos x="197" y="100"/>
              </a:cxn>
              <a:cxn ang="0">
                <a:pos x="112" y="13"/>
              </a:cxn>
              <a:cxn ang="0">
                <a:pos x="108" y="12"/>
              </a:cxn>
              <a:cxn ang="0">
                <a:pos x="99" y="12"/>
              </a:cxn>
              <a:cxn ang="0">
                <a:pos x="13" y="97"/>
              </a:cxn>
              <a:cxn ang="0">
                <a:pos x="10" y="100"/>
              </a:cxn>
              <a:cxn ang="0">
                <a:pos x="10" y="104"/>
              </a:cxn>
              <a:cxn ang="0">
                <a:pos x="13" y="112"/>
              </a:cxn>
              <a:cxn ang="0">
                <a:pos x="23" y="121"/>
              </a:cxn>
              <a:cxn ang="0">
                <a:pos x="31" y="124"/>
              </a:cxn>
              <a:cxn ang="0">
                <a:pos x="37" y="121"/>
              </a:cxn>
            </a:cxnLst>
            <a:rect l="0" t="0" r="r" b="b"/>
            <a:pathLst>
              <a:path w="208" h="198">
                <a:moveTo>
                  <a:pt x="112" y="198"/>
                </a:moveTo>
                <a:lnTo>
                  <a:pt x="95" y="198"/>
                </a:lnTo>
                <a:lnTo>
                  <a:pt x="95" y="198"/>
                </a:lnTo>
                <a:lnTo>
                  <a:pt x="91" y="197"/>
                </a:lnTo>
                <a:lnTo>
                  <a:pt x="87" y="197"/>
                </a:lnTo>
                <a:lnTo>
                  <a:pt x="79" y="192"/>
                </a:lnTo>
                <a:lnTo>
                  <a:pt x="78" y="189"/>
                </a:lnTo>
                <a:lnTo>
                  <a:pt x="75" y="186"/>
                </a:lnTo>
                <a:lnTo>
                  <a:pt x="74" y="182"/>
                </a:lnTo>
                <a:lnTo>
                  <a:pt x="74" y="178"/>
                </a:lnTo>
                <a:lnTo>
                  <a:pt x="74" y="101"/>
                </a:lnTo>
                <a:lnTo>
                  <a:pt x="45" y="130"/>
                </a:lnTo>
                <a:lnTo>
                  <a:pt x="45" y="130"/>
                </a:lnTo>
                <a:lnTo>
                  <a:pt x="43" y="132"/>
                </a:lnTo>
                <a:lnTo>
                  <a:pt x="39" y="134"/>
                </a:lnTo>
                <a:lnTo>
                  <a:pt x="35" y="135"/>
                </a:lnTo>
                <a:lnTo>
                  <a:pt x="31" y="135"/>
                </a:lnTo>
                <a:lnTo>
                  <a:pt x="31" y="135"/>
                </a:lnTo>
                <a:lnTo>
                  <a:pt x="25" y="135"/>
                </a:lnTo>
                <a:lnTo>
                  <a:pt x="21" y="134"/>
                </a:lnTo>
                <a:lnTo>
                  <a:pt x="18" y="132"/>
                </a:lnTo>
                <a:lnTo>
                  <a:pt x="14" y="130"/>
                </a:lnTo>
                <a:lnTo>
                  <a:pt x="5" y="120"/>
                </a:lnTo>
                <a:lnTo>
                  <a:pt x="5" y="120"/>
                </a:lnTo>
                <a:lnTo>
                  <a:pt x="2" y="116"/>
                </a:lnTo>
                <a:lnTo>
                  <a:pt x="1" y="112"/>
                </a:lnTo>
                <a:lnTo>
                  <a:pt x="0" y="108"/>
                </a:lnTo>
                <a:lnTo>
                  <a:pt x="0" y="104"/>
                </a:lnTo>
                <a:lnTo>
                  <a:pt x="0" y="104"/>
                </a:lnTo>
                <a:lnTo>
                  <a:pt x="0" y="100"/>
                </a:lnTo>
                <a:lnTo>
                  <a:pt x="1" y="96"/>
                </a:lnTo>
                <a:lnTo>
                  <a:pt x="2" y="92"/>
                </a:lnTo>
                <a:lnTo>
                  <a:pt x="5" y="89"/>
                </a:lnTo>
                <a:lnTo>
                  <a:pt x="89" y="7"/>
                </a:lnTo>
                <a:lnTo>
                  <a:pt x="89" y="7"/>
                </a:lnTo>
                <a:lnTo>
                  <a:pt x="91" y="4"/>
                </a:lnTo>
                <a:lnTo>
                  <a:pt x="95" y="1"/>
                </a:lnTo>
                <a:lnTo>
                  <a:pt x="99" y="0"/>
                </a:lnTo>
                <a:lnTo>
                  <a:pt x="104" y="0"/>
                </a:lnTo>
                <a:lnTo>
                  <a:pt x="104" y="0"/>
                </a:lnTo>
                <a:lnTo>
                  <a:pt x="108" y="0"/>
                </a:lnTo>
                <a:lnTo>
                  <a:pt x="112" y="1"/>
                </a:lnTo>
                <a:lnTo>
                  <a:pt x="116" y="4"/>
                </a:lnTo>
                <a:lnTo>
                  <a:pt x="118" y="7"/>
                </a:lnTo>
                <a:lnTo>
                  <a:pt x="202" y="89"/>
                </a:lnTo>
                <a:lnTo>
                  <a:pt x="202" y="89"/>
                </a:lnTo>
                <a:lnTo>
                  <a:pt x="205" y="92"/>
                </a:lnTo>
                <a:lnTo>
                  <a:pt x="206" y="96"/>
                </a:lnTo>
                <a:lnTo>
                  <a:pt x="208" y="100"/>
                </a:lnTo>
                <a:lnTo>
                  <a:pt x="208" y="104"/>
                </a:lnTo>
                <a:lnTo>
                  <a:pt x="208" y="104"/>
                </a:lnTo>
                <a:lnTo>
                  <a:pt x="208" y="108"/>
                </a:lnTo>
                <a:lnTo>
                  <a:pt x="206" y="112"/>
                </a:lnTo>
                <a:lnTo>
                  <a:pt x="202" y="120"/>
                </a:lnTo>
                <a:lnTo>
                  <a:pt x="193" y="130"/>
                </a:lnTo>
                <a:lnTo>
                  <a:pt x="193" y="130"/>
                </a:lnTo>
                <a:lnTo>
                  <a:pt x="189" y="132"/>
                </a:lnTo>
                <a:lnTo>
                  <a:pt x="185" y="134"/>
                </a:lnTo>
                <a:lnTo>
                  <a:pt x="181" y="135"/>
                </a:lnTo>
                <a:lnTo>
                  <a:pt x="176" y="135"/>
                </a:lnTo>
                <a:lnTo>
                  <a:pt x="176" y="135"/>
                </a:lnTo>
                <a:lnTo>
                  <a:pt x="172" y="135"/>
                </a:lnTo>
                <a:lnTo>
                  <a:pt x="168" y="134"/>
                </a:lnTo>
                <a:lnTo>
                  <a:pt x="164" y="132"/>
                </a:lnTo>
                <a:lnTo>
                  <a:pt x="162" y="130"/>
                </a:lnTo>
                <a:lnTo>
                  <a:pt x="133" y="101"/>
                </a:lnTo>
                <a:lnTo>
                  <a:pt x="133" y="178"/>
                </a:lnTo>
                <a:lnTo>
                  <a:pt x="133" y="178"/>
                </a:lnTo>
                <a:lnTo>
                  <a:pt x="133" y="182"/>
                </a:lnTo>
                <a:lnTo>
                  <a:pt x="132" y="186"/>
                </a:lnTo>
                <a:lnTo>
                  <a:pt x="129" y="189"/>
                </a:lnTo>
                <a:lnTo>
                  <a:pt x="126" y="192"/>
                </a:lnTo>
                <a:lnTo>
                  <a:pt x="120" y="197"/>
                </a:lnTo>
                <a:lnTo>
                  <a:pt x="116" y="197"/>
                </a:lnTo>
                <a:lnTo>
                  <a:pt x="112" y="198"/>
                </a:lnTo>
                <a:lnTo>
                  <a:pt x="112" y="198"/>
                </a:lnTo>
                <a:close/>
                <a:moveTo>
                  <a:pt x="85" y="75"/>
                </a:moveTo>
                <a:lnTo>
                  <a:pt x="85" y="178"/>
                </a:lnTo>
                <a:lnTo>
                  <a:pt x="85" y="178"/>
                </a:lnTo>
                <a:lnTo>
                  <a:pt x="86" y="182"/>
                </a:lnTo>
                <a:lnTo>
                  <a:pt x="87" y="185"/>
                </a:lnTo>
                <a:lnTo>
                  <a:pt x="91" y="186"/>
                </a:lnTo>
                <a:lnTo>
                  <a:pt x="95" y="188"/>
                </a:lnTo>
                <a:lnTo>
                  <a:pt x="112" y="188"/>
                </a:lnTo>
                <a:lnTo>
                  <a:pt x="112" y="188"/>
                </a:lnTo>
                <a:lnTo>
                  <a:pt x="116" y="186"/>
                </a:lnTo>
                <a:lnTo>
                  <a:pt x="120" y="185"/>
                </a:lnTo>
                <a:lnTo>
                  <a:pt x="121" y="182"/>
                </a:lnTo>
                <a:lnTo>
                  <a:pt x="122" y="178"/>
                </a:lnTo>
                <a:lnTo>
                  <a:pt x="122" y="75"/>
                </a:lnTo>
                <a:lnTo>
                  <a:pt x="170" y="121"/>
                </a:lnTo>
                <a:lnTo>
                  <a:pt x="170" y="121"/>
                </a:lnTo>
                <a:lnTo>
                  <a:pt x="172" y="124"/>
                </a:lnTo>
                <a:lnTo>
                  <a:pt x="176" y="124"/>
                </a:lnTo>
                <a:lnTo>
                  <a:pt x="181" y="124"/>
                </a:lnTo>
                <a:lnTo>
                  <a:pt x="185" y="121"/>
                </a:lnTo>
                <a:lnTo>
                  <a:pt x="194" y="112"/>
                </a:lnTo>
                <a:lnTo>
                  <a:pt x="194" y="112"/>
                </a:lnTo>
                <a:lnTo>
                  <a:pt x="197" y="108"/>
                </a:lnTo>
                <a:lnTo>
                  <a:pt x="197" y="104"/>
                </a:lnTo>
                <a:lnTo>
                  <a:pt x="197" y="104"/>
                </a:lnTo>
                <a:lnTo>
                  <a:pt x="197" y="100"/>
                </a:lnTo>
                <a:lnTo>
                  <a:pt x="194" y="97"/>
                </a:lnTo>
                <a:lnTo>
                  <a:pt x="112" y="13"/>
                </a:lnTo>
                <a:lnTo>
                  <a:pt x="112" y="13"/>
                </a:lnTo>
                <a:lnTo>
                  <a:pt x="108" y="12"/>
                </a:lnTo>
                <a:lnTo>
                  <a:pt x="104" y="11"/>
                </a:lnTo>
                <a:lnTo>
                  <a:pt x="99" y="12"/>
                </a:lnTo>
                <a:lnTo>
                  <a:pt x="95" y="13"/>
                </a:lnTo>
                <a:lnTo>
                  <a:pt x="13" y="97"/>
                </a:lnTo>
                <a:lnTo>
                  <a:pt x="13" y="97"/>
                </a:lnTo>
                <a:lnTo>
                  <a:pt x="10" y="100"/>
                </a:lnTo>
                <a:lnTo>
                  <a:pt x="10" y="104"/>
                </a:lnTo>
                <a:lnTo>
                  <a:pt x="10" y="104"/>
                </a:lnTo>
                <a:lnTo>
                  <a:pt x="10" y="108"/>
                </a:lnTo>
                <a:lnTo>
                  <a:pt x="13" y="112"/>
                </a:lnTo>
                <a:lnTo>
                  <a:pt x="23" y="121"/>
                </a:lnTo>
                <a:lnTo>
                  <a:pt x="23" y="121"/>
                </a:lnTo>
                <a:lnTo>
                  <a:pt x="27" y="124"/>
                </a:lnTo>
                <a:lnTo>
                  <a:pt x="31" y="124"/>
                </a:lnTo>
                <a:lnTo>
                  <a:pt x="35" y="124"/>
                </a:lnTo>
                <a:lnTo>
                  <a:pt x="37" y="121"/>
                </a:lnTo>
                <a:lnTo>
                  <a:pt x="85" y="7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69"/>
          <p:cNvSpPr>
            <a:spLocks noEditPoints="1"/>
          </p:cNvSpPr>
          <p:nvPr/>
        </p:nvSpPr>
        <p:spPr bwMode="auto">
          <a:xfrm>
            <a:off x="10160335" y="3384057"/>
            <a:ext cx="324151" cy="307971"/>
          </a:xfrm>
          <a:custGeom>
            <a:avLst/>
            <a:gdLst/>
            <a:ahLst/>
            <a:cxnLst>
              <a:cxn ang="0">
                <a:pos x="104" y="200"/>
              </a:cxn>
              <a:cxn ang="0">
                <a:pos x="96" y="197"/>
              </a:cxn>
              <a:cxn ang="0">
                <a:pos x="90" y="193"/>
              </a:cxn>
              <a:cxn ang="0">
                <a:pos x="6" y="111"/>
              </a:cxn>
              <a:cxn ang="0">
                <a:pos x="2" y="102"/>
              </a:cxn>
              <a:cxn ang="0">
                <a:pos x="0" y="94"/>
              </a:cxn>
              <a:cxn ang="0">
                <a:pos x="0" y="90"/>
              </a:cxn>
              <a:cxn ang="0">
                <a:pos x="3" y="82"/>
              </a:cxn>
              <a:cxn ang="0">
                <a:pos x="15" y="70"/>
              </a:cxn>
              <a:cxn ang="0">
                <a:pos x="19" y="67"/>
              </a:cxn>
              <a:cxn ang="0">
                <a:pos x="27" y="63"/>
              </a:cxn>
              <a:cxn ang="0">
                <a:pos x="32" y="63"/>
              </a:cxn>
              <a:cxn ang="0">
                <a:pos x="40" y="65"/>
              </a:cxn>
              <a:cxn ang="0">
                <a:pos x="46" y="70"/>
              </a:cxn>
              <a:cxn ang="0">
                <a:pos x="75" y="21"/>
              </a:cxn>
              <a:cxn ang="0">
                <a:pos x="75" y="17"/>
              </a:cxn>
              <a:cxn ang="0">
                <a:pos x="79" y="9"/>
              </a:cxn>
              <a:cxn ang="0">
                <a:pos x="84" y="4"/>
              </a:cxn>
              <a:cxn ang="0">
                <a:pos x="92" y="0"/>
              </a:cxn>
              <a:cxn ang="0">
                <a:pos x="113" y="0"/>
              </a:cxn>
              <a:cxn ang="0">
                <a:pos x="117" y="0"/>
              </a:cxn>
              <a:cxn ang="0">
                <a:pos x="125" y="4"/>
              </a:cxn>
              <a:cxn ang="0">
                <a:pos x="130" y="9"/>
              </a:cxn>
              <a:cxn ang="0">
                <a:pos x="134" y="17"/>
              </a:cxn>
              <a:cxn ang="0">
                <a:pos x="134" y="98"/>
              </a:cxn>
              <a:cxn ang="0">
                <a:pos x="162" y="70"/>
              </a:cxn>
              <a:cxn ang="0">
                <a:pos x="169" y="65"/>
              </a:cxn>
              <a:cxn ang="0">
                <a:pos x="177" y="63"/>
              </a:cxn>
              <a:cxn ang="0">
                <a:pos x="181" y="63"/>
              </a:cxn>
              <a:cxn ang="0">
                <a:pos x="194" y="70"/>
              </a:cxn>
              <a:cxn ang="0">
                <a:pos x="203" y="79"/>
              </a:cxn>
              <a:cxn ang="0">
                <a:pos x="207" y="86"/>
              </a:cxn>
              <a:cxn ang="0">
                <a:pos x="208" y="94"/>
              </a:cxn>
              <a:cxn ang="0">
                <a:pos x="208" y="98"/>
              </a:cxn>
              <a:cxn ang="0">
                <a:pos x="206" y="106"/>
              </a:cxn>
              <a:cxn ang="0">
                <a:pos x="119" y="193"/>
              </a:cxn>
              <a:cxn ang="0">
                <a:pos x="117" y="196"/>
              </a:cxn>
              <a:cxn ang="0">
                <a:pos x="108" y="198"/>
              </a:cxn>
              <a:cxn ang="0">
                <a:pos x="104" y="200"/>
              </a:cxn>
              <a:cxn ang="0">
                <a:pos x="32" y="74"/>
              </a:cxn>
              <a:cxn ang="0">
                <a:pos x="23" y="77"/>
              </a:cxn>
              <a:cxn ang="0">
                <a:pos x="14" y="86"/>
              </a:cxn>
              <a:cxn ang="0">
                <a:pos x="11" y="94"/>
              </a:cxn>
              <a:cxn ang="0">
                <a:pos x="11" y="98"/>
              </a:cxn>
              <a:cxn ang="0">
                <a:pos x="96" y="185"/>
              </a:cxn>
              <a:cxn ang="0">
                <a:pos x="100" y="187"/>
              </a:cxn>
              <a:cxn ang="0">
                <a:pos x="108" y="187"/>
              </a:cxn>
              <a:cxn ang="0">
                <a:pos x="195" y="102"/>
              </a:cxn>
              <a:cxn ang="0">
                <a:pos x="198" y="98"/>
              </a:cxn>
              <a:cxn ang="0">
                <a:pos x="198" y="94"/>
              </a:cxn>
              <a:cxn ang="0">
                <a:pos x="195" y="86"/>
              </a:cxn>
              <a:cxn ang="0">
                <a:pos x="185" y="77"/>
              </a:cxn>
              <a:cxn ang="0">
                <a:pos x="177" y="74"/>
              </a:cxn>
              <a:cxn ang="0">
                <a:pos x="171" y="77"/>
              </a:cxn>
              <a:cxn ang="0">
                <a:pos x="123" y="21"/>
              </a:cxn>
              <a:cxn ang="0">
                <a:pos x="122" y="17"/>
              </a:cxn>
              <a:cxn ang="0">
                <a:pos x="117" y="11"/>
              </a:cxn>
              <a:cxn ang="0">
                <a:pos x="96" y="11"/>
              </a:cxn>
              <a:cxn ang="0">
                <a:pos x="92" y="11"/>
              </a:cxn>
              <a:cxn ang="0">
                <a:pos x="87" y="17"/>
              </a:cxn>
              <a:cxn ang="0">
                <a:pos x="86" y="124"/>
              </a:cxn>
              <a:cxn ang="0">
                <a:pos x="38" y="77"/>
              </a:cxn>
              <a:cxn ang="0">
                <a:pos x="32" y="74"/>
              </a:cxn>
            </a:cxnLst>
            <a:rect l="0" t="0" r="r" b="b"/>
            <a:pathLst>
              <a:path w="208" h="200">
                <a:moveTo>
                  <a:pt x="104" y="200"/>
                </a:moveTo>
                <a:lnTo>
                  <a:pt x="104" y="200"/>
                </a:lnTo>
                <a:lnTo>
                  <a:pt x="100" y="198"/>
                </a:lnTo>
                <a:lnTo>
                  <a:pt x="96" y="197"/>
                </a:lnTo>
                <a:lnTo>
                  <a:pt x="92" y="196"/>
                </a:lnTo>
                <a:lnTo>
                  <a:pt x="90" y="193"/>
                </a:lnTo>
                <a:lnTo>
                  <a:pt x="6" y="111"/>
                </a:lnTo>
                <a:lnTo>
                  <a:pt x="6" y="111"/>
                </a:lnTo>
                <a:lnTo>
                  <a:pt x="3" y="106"/>
                </a:lnTo>
                <a:lnTo>
                  <a:pt x="2" y="102"/>
                </a:lnTo>
                <a:lnTo>
                  <a:pt x="0" y="98"/>
                </a:lnTo>
                <a:lnTo>
                  <a:pt x="0" y="94"/>
                </a:lnTo>
                <a:lnTo>
                  <a:pt x="0" y="94"/>
                </a:lnTo>
                <a:lnTo>
                  <a:pt x="0" y="90"/>
                </a:lnTo>
                <a:lnTo>
                  <a:pt x="2" y="86"/>
                </a:lnTo>
                <a:lnTo>
                  <a:pt x="3" y="82"/>
                </a:lnTo>
                <a:lnTo>
                  <a:pt x="6" y="79"/>
                </a:lnTo>
                <a:lnTo>
                  <a:pt x="15" y="70"/>
                </a:lnTo>
                <a:lnTo>
                  <a:pt x="15" y="70"/>
                </a:lnTo>
                <a:lnTo>
                  <a:pt x="19" y="67"/>
                </a:lnTo>
                <a:lnTo>
                  <a:pt x="23" y="65"/>
                </a:lnTo>
                <a:lnTo>
                  <a:pt x="27" y="63"/>
                </a:lnTo>
                <a:lnTo>
                  <a:pt x="32" y="63"/>
                </a:lnTo>
                <a:lnTo>
                  <a:pt x="32" y="63"/>
                </a:lnTo>
                <a:lnTo>
                  <a:pt x="36" y="63"/>
                </a:lnTo>
                <a:lnTo>
                  <a:pt x="40" y="65"/>
                </a:lnTo>
                <a:lnTo>
                  <a:pt x="44" y="67"/>
                </a:lnTo>
                <a:lnTo>
                  <a:pt x="46" y="70"/>
                </a:lnTo>
                <a:lnTo>
                  <a:pt x="75" y="98"/>
                </a:lnTo>
                <a:lnTo>
                  <a:pt x="75" y="21"/>
                </a:lnTo>
                <a:lnTo>
                  <a:pt x="75" y="21"/>
                </a:lnTo>
                <a:lnTo>
                  <a:pt x="75" y="17"/>
                </a:lnTo>
                <a:lnTo>
                  <a:pt x="76" y="13"/>
                </a:lnTo>
                <a:lnTo>
                  <a:pt x="79" y="9"/>
                </a:lnTo>
                <a:lnTo>
                  <a:pt x="81" y="7"/>
                </a:lnTo>
                <a:lnTo>
                  <a:pt x="84" y="4"/>
                </a:lnTo>
                <a:lnTo>
                  <a:pt x="88" y="1"/>
                </a:lnTo>
                <a:lnTo>
                  <a:pt x="92" y="0"/>
                </a:lnTo>
                <a:lnTo>
                  <a:pt x="96" y="0"/>
                </a:lnTo>
                <a:lnTo>
                  <a:pt x="113" y="0"/>
                </a:lnTo>
                <a:lnTo>
                  <a:pt x="113" y="0"/>
                </a:lnTo>
                <a:lnTo>
                  <a:pt x="117" y="0"/>
                </a:lnTo>
                <a:lnTo>
                  <a:pt x="121" y="1"/>
                </a:lnTo>
                <a:lnTo>
                  <a:pt x="125" y="4"/>
                </a:lnTo>
                <a:lnTo>
                  <a:pt x="127" y="7"/>
                </a:lnTo>
                <a:lnTo>
                  <a:pt x="130" y="9"/>
                </a:lnTo>
                <a:lnTo>
                  <a:pt x="133" y="13"/>
                </a:lnTo>
                <a:lnTo>
                  <a:pt x="134" y="17"/>
                </a:lnTo>
                <a:lnTo>
                  <a:pt x="134" y="21"/>
                </a:lnTo>
                <a:lnTo>
                  <a:pt x="134" y="98"/>
                </a:lnTo>
                <a:lnTo>
                  <a:pt x="162" y="70"/>
                </a:lnTo>
                <a:lnTo>
                  <a:pt x="162" y="70"/>
                </a:lnTo>
                <a:lnTo>
                  <a:pt x="165" y="67"/>
                </a:lnTo>
                <a:lnTo>
                  <a:pt x="169" y="65"/>
                </a:lnTo>
                <a:lnTo>
                  <a:pt x="173" y="63"/>
                </a:lnTo>
                <a:lnTo>
                  <a:pt x="177" y="63"/>
                </a:lnTo>
                <a:lnTo>
                  <a:pt x="177" y="63"/>
                </a:lnTo>
                <a:lnTo>
                  <a:pt x="181" y="63"/>
                </a:lnTo>
                <a:lnTo>
                  <a:pt x="185" y="65"/>
                </a:lnTo>
                <a:lnTo>
                  <a:pt x="194" y="70"/>
                </a:lnTo>
                <a:lnTo>
                  <a:pt x="203" y="79"/>
                </a:lnTo>
                <a:lnTo>
                  <a:pt x="203" y="79"/>
                </a:lnTo>
                <a:lnTo>
                  <a:pt x="206" y="82"/>
                </a:lnTo>
                <a:lnTo>
                  <a:pt x="207" y="86"/>
                </a:lnTo>
                <a:lnTo>
                  <a:pt x="208" y="90"/>
                </a:lnTo>
                <a:lnTo>
                  <a:pt x="208" y="94"/>
                </a:lnTo>
                <a:lnTo>
                  <a:pt x="208" y="94"/>
                </a:lnTo>
                <a:lnTo>
                  <a:pt x="208" y="98"/>
                </a:lnTo>
                <a:lnTo>
                  <a:pt x="207" y="102"/>
                </a:lnTo>
                <a:lnTo>
                  <a:pt x="206" y="106"/>
                </a:lnTo>
                <a:lnTo>
                  <a:pt x="203" y="111"/>
                </a:lnTo>
                <a:lnTo>
                  <a:pt x="119" y="193"/>
                </a:lnTo>
                <a:lnTo>
                  <a:pt x="119" y="193"/>
                </a:lnTo>
                <a:lnTo>
                  <a:pt x="117" y="196"/>
                </a:lnTo>
                <a:lnTo>
                  <a:pt x="113" y="197"/>
                </a:lnTo>
                <a:lnTo>
                  <a:pt x="108" y="198"/>
                </a:lnTo>
                <a:lnTo>
                  <a:pt x="104" y="200"/>
                </a:lnTo>
                <a:lnTo>
                  <a:pt x="104" y="200"/>
                </a:lnTo>
                <a:close/>
                <a:moveTo>
                  <a:pt x="32" y="74"/>
                </a:moveTo>
                <a:lnTo>
                  <a:pt x="32" y="74"/>
                </a:lnTo>
                <a:lnTo>
                  <a:pt x="27" y="75"/>
                </a:lnTo>
                <a:lnTo>
                  <a:pt x="23" y="77"/>
                </a:lnTo>
                <a:lnTo>
                  <a:pt x="14" y="86"/>
                </a:lnTo>
                <a:lnTo>
                  <a:pt x="14" y="86"/>
                </a:lnTo>
                <a:lnTo>
                  <a:pt x="11" y="90"/>
                </a:lnTo>
                <a:lnTo>
                  <a:pt x="11" y="94"/>
                </a:lnTo>
                <a:lnTo>
                  <a:pt x="11" y="94"/>
                </a:lnTo>
                <a:lnTo>
                  <a:pt x="11" y="98"/>
                </a:lnTo>
                <a:lnTo>
                  <a:pt x="14" y="102"/>
                </a:lnTo>
                <a:lnTo>
                  <a:pt x="96" y="185"/>
                </a:lnTo>
                <a:lnTo>
                  <a:pt x="96" y="185"/>
                </a:lnTo>
                <a:lnTo>
                  <a:pt x="100" y="187"/>
                </a:lnTo>
                <a:lnTo>
                  <a:pt x="104" y="189"/>
                </a:lnTo>
                <a:lnTo>
                  <a:pt x="108" y="187"/>
                </a:lnTo>
                <a:lnTo>
                  <a:pt x="113" y="185"/>
                </a:lnTo>
                <a:lnTo>
                  <a:pt x="195" y="102"/>
                </a:lnTo>
                <a:lnTo>
                  <a:pt x="195" y="102"/>
                </a:lnTo>
                <a:lnTo>
                  <a:pt x="198" y="98"/>
                </a:lnTo>
                <a:lnTo>
                  <a:pt x="198" y="94"/>
                </a:lnTo>
                <a:lnTo>
                  <a:pt x="198" y="94"/>
                </a:lnTo>
                <a:lnTo>
                  <a:pt x="198" y="90"/>
                </a:lnTo>
                <a:lnTo>
                  <a:pt x="195" y="86"/>
                </a:lnTo>
                <a:lnTo>
                  <a:pt x="185" y="77"/>
                </a:lnTo>
                <a:lnTo>
                  <a:pt x="185" y="77"/>
                </a:lnTo>
                <a:lnTo>
                  <a:pt x="181" y="75"/>
                </a:lnTo>
                <a:lnTo>
                  <a:pt x="177" y="74"/>
                </a:lnTo>
                <a:lnTo>
                  <a:pt x="173" y="75"/>
                </a:lnTo>
                <a:lnTo>
                  <a:pt x="171" y="77"/>
                </a:lnTo>
                <a:lnTo>
                  <a:pt x="123" y="124"/>
                </a:lnTo>
                <a:lnTo>
                  <a:pt x="123" y="21"/>
                </a:lnTo>
                <a:lnTo>
                  <a:pt x="123" y="21"/>
                </a:lnTo>
                <a:lnTo>
                  <a:pt x="122" y="17"/>
                </a:lnTo>
                <a:lnTo>
                  <a:pt x="121" y="13"/>
                </a:lnTo>
                <a:lnTo>
                  <a:pt x="117" y="11"/>
                </a:lnTo>
                <a:lnTo>
                  <a:pt x="113" y="11"/>
                </a:lnTo>
                <a:lnTo>
                  <a:pt x="96" y="11"/>
                </a:lnTo>
                <a:lnTo>
                  <a:pt x="96" y="11"/>
                </a:lnTo>
                <a:lnTo>
                  <a:pt x="92" y="11"/>
                </a:lnTo>
                <a:lnTo>
                  <a:pt x="88" y="13"/>
                </a:lnTo>
                <a:lnTo>
                  <a:pt x="87" y="17"/>
                </a:lnTo>
                <a:lnTo>
                  <a:pt x="86" y="21"/>
                </a:lnTo>
                <a:lnTo>
                  <a:pt x="86" y="124"/>
                </a:lnTo>
                <a:lnTo>
                  <a:pt x="38" y="77"/>
                </a:lnTo>
                <a:lnTo>
                  <a:pt x="38" y="77"/>
                </a:lnTo>
                <a:lnTo>
                  <a:pt x="36" y="75"/>
                </a:lnTo>
                <a:lnTo>
                  <a:pt x="32" y="74"/>
                </a:lnTo>
                <a:lnTo>
                  <a:pt x="32" y="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70"/>
          <p:cNvSpPr>
            <a:spLocks noEditPoints="1"/>
          </p:cNvSpPr>
          <p:nvPr/>
        </p:nvSpPr>
        <p:spPr bwMode="auto">
          <a:xfrm>
            <a:off x="10958964" y="1775267"/>
            <a:ext cx="375825" cy="330951"/>
          </a:xfrm>
          <a:custGeom>
            <a:avLst/>
            <a:gdLst/>
            <a:ahLst/>
            <a:cxnLst>
              <a:cxn ang="0">
                <a:pos x="25" y="213"/>
              </a:cxn>
              <a:cxn ang="0">
                <a:pos x="21" y="210"/>
              </a:cxn>
              <a:cxn ang="0">
                <a:pos x="16" y="199"/>
              </a:cxn>
              <a:cxn ang="0">
                <a:pos x="4" y="166"/>
              </a:cxn>
              <a:cxn ang="0">
                <a:pos x="0" y="140"/>
              </a:cxn>
              <a:cxn ang="0">
                <a:pos x="3" y="105"/>
              </a:cxn>
              <a:cxn ang="0">
                <a:pos x="13" y="82"/>
              </a:cxn>
              <a:cxn ang="0">
                <a:pos x="46" y="54"/>
              </a:cxn>
              <a:cxn ang="0">
                <a:pos x="100" y="41"/>
              </a:cxn>
              <a:cxn ang="0">
                <a:pos x="146" y="13"/>
              </a:cxn>
              <a:cxn ang="0">
                <a:pos x="150" y="4"/>
              </a:cxn>
              <a:cxn ang="0">
                <a:pos x="159" y="0"/>
              </a:cxn>
              <a:cxn ang="0">
                <a:pos x="235" y="68"/>
              </a:cxn>
              <a:cxn ang="0">
                <a:pos x="239" y="78"/>
              </a:cxn>
              <a:cxn ang="0">
                <a:pos x="235" y="87"/>
              </a:cxn>
              <a:cxn ang="0">
                <a:pos x="165" y="156"/>
              </a:cxn>
              <a:cxn ang="0">
                <a:pos x="154" y="156"/>
              </a:cxn>
              <a:cxn ang="0">
                <a:pos x="146" y="144"/>
              </a:cxn>
              <a:cxn ang="0">
                <a:pos x="123" y="116"/>
              </a:cxn>
              <a:cxn ang="0">
                <a:pos x="71" y="122"/>
              </a:cxn>
              <a:cxn ang="0">
                <a:pos x="54" y="132"/>
              </a:cxn>
              <a:cxn ang="0">
                <a:pos x="43" y="148"/>
              </a:cxn>
              <a:cxn ang="0">
                <a:pos x="38" y="182"/>
              </a:cxn>
              <a:cxn ang="0">
                <a:pos x="38" y="198"/>
              </a:cxn>
              <a:cxn ang="0">
                <a:pos x="39" y="205"/>
              </a:cxn>
              <a:cxn ang="0">
                <a:pos x="36" y="212"/>
              </a:cxn>
              <a:cxn ang="0">
                <a:pos x="30" y="214"/>
              </a:cxn>
              <a:cxn ang="0">
                <a:pos x="102" y="52"/>
              </a:cxn>
              <a:cxn ang="0">
                <a:pos x="52" y="63"/>
              </a:cxn>
              <a:cxn ang="0">
                <a:pos x="23" y="87"/>
              </a:cxn>
              <a:cxn ang="0">
                <a:pos x="13" y="108"/>
              </a:cxn>
              <a:cxn ang="0">
                <a:pos x="11" y="140"/>
              </a:cxn>
              <a:cxn ang="0">
                <a:pos x="13" y="163"/>
              </a:cxn>
              <a:cxn ang="0">
                <a:pos x="25" y="194"/>
              </a:cxn>
              <a:cxn ang="0">
                <a:pos x="27" y="198"/>
              </a:cxn>
              <a:cxn ang="0">
                <a:pos x="27" y="182"/>
              </a:cxn>
              <a:cxn ang="0">
                <a:pos x="31" y="148"/>
              </a:cxn>
              <a:cxn ang="0">
                <a:pos x="44" y="126"/>
              </a:cxn>
              <a:cxn ang="0">
                <a:pos x="65" y="114"/>
              </a:cxn>
              <a:cxn ang="0">
                <a:pos x="105" y="106"/>
              </a:cxn>
              <a:cxn ang="0">
                <a:pos x="156" y="144"/>
              </a:cxn>
              <a:cxn ang="0">
                <a:pos x="158" y="145"/>
              </a:cxn>
              <a:cxn ang="0">
                <a:pos x="227" y="81"/>
              </a:cxn>
              <a:cxn ang="0">
                <a:pos x="228" y="78"/>
              </a:cxn>
              <a:cxn ang="0">
                <a:pos x="162" y="12"/>
              </a:cxn>
              <a:cxn ang="0">
                <a:pos x="158" y="12"/>
              </a:cxn>
              <a:cxn ang="0">
                <a:pos x="123" y="51"/>
              </a:cxn>
            </a:cxnLst>
            <a:rect l="0" t="0" r="r" b="b"/>
            <a:pathLst>
              <a:path w="239" h="214">
                <a:moveTo>
                  <a:pt x="30" y="214"/>
                </a:moveTo>
                <a:lnTo>
                  <a:pt x="30" y="214"/>
                </a:lnTo>
                <a:lnTo>
                  <a:pt x="25" y="213"/>
                </a:lnTo>
                <a:lnTo>
                  <a:pt x="24" y="212"/>
                </a:lnTo>
                <a:lnTo>
                  <a:pt x="21" y="210"/>
                </a:lnTo>
                <a:lnTo>
                  <a:pt x="21" y="210"/>
                </a:lnTo>
                <a:lnTo>
                  <a:pt x="17" y="202"/>
                </a:lnTo>
                <a:lnTo>
                  <a:pt x="17" y="202"/>
                </a:lnTo>
                <a:lnTo>
                  <a:pt x="16" y="199"/>
                </a:lnTo>
                <a:lnTo>
                  <a:pt x="16" y="199"/>
                </a:lnTo>
                <a:lnTo>
                  <a:pt x="8" y="182"/>
                </a:lnTo>
                <a:lnTo>
                  <a:pt x="4" y="166"/>
                </a:lnTo>
                <a:lnTo>
                  <a:pt x="0" y="151"/>
                </a:lnTo>
                <a:lnTo>
                  <a:pt x="0" y="140"/>
                </a:lnTo>
                <a:lnTo>
                  <a:pt x="0" y="140"/>
                </a:lnTo>
                <a:lnTo>
                  <a:pt x="0" y="126"/>
                </a:lnTo>
                <a:lnTo>
                  <a:pt x="1" y="114"/>
                </a:lnTo>
                <a:lnTo>
                  <a:pt x="3" y="105"/>
                </a:lnTo>
                <a:lnTo>
                  <a:pt x="7" y="95"/>
                </a:lnTo>
                <a:lnTo>
                  <a:pt x="7" y="95"/>
                </a:lnTo>
                <a:lnTo>
                  <a:pt x="13" y="82"/>
                </a:lnTo>
                <a:lnTo>
                  <a:pt x="21" y="71"/>
                </a:lnTo>
                <a:lnTo>
                  <a:pt x="34" y="62"/>
                </a:lnTo>
                <a:lnTo>
                  <a:pt x="46" y="54"/>
                </a:lnTo>
                <a:lnTo>
                  <a:pt x="62" y="48"/>
                </a:lnTo>
                <a:lnTo>
                  <a:pt x="79" y="44"/>
                </a:lnTo>
                <a:lnTo>
                  <a:pt x="100" y="41"/>
                </a:lnTo>
                <a:lnTo>
                  <a:pt x="123" y="40"/>
                </a:lnTo>
                <a:lnTo>
                  <a:pt x="146" y="40"/>
                </a:lnTo>
                <a:lnTo>
                  <a:pt x="146" y="13"/>
                </a:lnTo>
                <a:lnTo>
                  <a:pt x="146" y="13"/>
                </a:lnTo>
                <a:lnTo>
                  <a:pt x="147" y="8"/>
                </a:lnTo>
                <a:lnTo>
                  <a:pt x="150" y="4"/>
                </a:lnTo>
                <a:lnTo>
                  <a:pt x="154" y="1"/>
                </a:lnTo>
                <a:lnTo>
                  <a:pt x="159" y="0"/>
                </a:lnTo>
                <a:lnTo>
                  <a:pt x="159" y="0"/>
                </a:lnTo>
                <a:lnTo>
                  <a:pt x="165" y="1"/>
                </a:lnTo>
                <a:lnTo>
                  <a:pt x="169" y="4"/>
                </a:lnTo>
                <a:lnTo>
                  <a:pt x="235" y="68"/>
                </a:lnTo>
                <a:lnTo>
                  <a:pt x="235" y="68"/>
                </a:lnTo>
                <a:lnTo>
                  <a:pt x="237" y="72"/>
                </a:lnTo>
                <a:lnTo>
                  <a:pt x="239" y="78"/>
                </a:lnTo>
                <a:lnTo>
                  <a:pt x="239" y="78"/>
                </a:lnTo>
                <a:lnTo>
                  <a:pt x="237" y="83"/>
                </a:lnTo>
                <a:lnTo>
                  <a:pt x="235" y="87"/>
                </a:lnTo>
                <a:lnTo>
                  <a:pt x="169" y="153"/>
                </a:lnTo>
                <a:lnTo>
                  <a:pt x="169" y="153"/>
                </a:lnTo>
                <a:lnTo>
                  <a:pt x="165" y="156"/>
                </a:lnTo>
                <a:lnTo>
                  <a:pt x="159" y="158"/>
                </a:lnTo>
                <a:lnTo>
                  <a:pt x="159" y="158"/>
                </a:lnTo>
                <a:lnTo>
                  <a:pt x="154" y="156"/>
                </a:lnTo>
                <a:lnTo>
                  <a:pt x="150" y="153"/>
                </a:lnTo>
                <a:lnTo>
                  <a:pt x="147" y="148"/>
                </a:lnTo>
                <a:lnTo>
                  <a:pt x="146" y="144"/>
                </a:lnTo>
                <a:lnTo>
                  <a:pt x="146" y="116"/>
                </a:lnTo>
                <a:lnTo>
                  <a:pt x="123" y="116"/>
                </a:lnTo>
                <a:lnTo>
                  <a:pt x="123" y="116"/>
                </a:lnTo>
                <a:lnTo>
                  <a:pt x="104" y="117"/>
                </a:lnTo>
                <a:lnTo>
                  <a:pt x="86" y="118"/>
                </a:lnTo>
                <a:lnTo>
                  <a:pt x="71" y="122"/>
                </a:lnTo>
                <a:lnTo>
                  <a:pt x="65" y="125"/>
                </a:lnTo>
                <a:lnTo>
                  <a:pt x="59" y="128"/>
                </a:lnTo>
                <a:lnTo>
                  <a:pt x="54" y="132"/>
                </a:lnTo>
                <a:lnTo>
                  <a:pt x="50" y="137"/>
                </a:lnTo>
                <a:lnTo>
                  <a:pt x="46" y="143"/>
                </a:lnTo>
                <a:lnTo>
                  <a:pt x="43" y="148"/>
                </a:lnTo>
                <a:lnTo>
                  <a:pt x="40" y="155"/>
                </a:lnTo>
                <a:lnTo>
                  <a:pt x="39" y="163"/>
                </a:lnTo>
                <a:lnTo>
                  <a:pt x="38" y="182"/>
                </a:lnTo>
                <a:lnTo>
                  <a:pt x="38" y="182"/>
                </a:lnTo>
                <a:lnTo>
                  <a:pt x="38" y="198"/>
                </a:lnTo>
                <a:lnTo>
                  <a:pt x="38" y="198"/>
                </a:lnTo>
                <a:lnTo>
                  <a:pt x="38" y="199"/>
                </a:lnTo>
                <a:lnTo>
                  <a:pt x="38" y="199"/>
                </a:lnTo>
                <a:lnTo>
                  <a:pt x="39" y="205"/>
                </a:lnTo>
                <a:lnTo>
                  <a:pt x="39" y="205"/>
                </a:lnTo>
                <a:lnTo>
                  <a:pt x="38" y="207"/>
                </a:lnTo>
                <a:lnTo>
                  <a:pt x="36" y="212"/>
                </a:lnTo>
                <a:lnTo>
                  <a:pt x="32" y="213"/>
                </a:lnTo>
                <a:lnTo>
                  <a:pt x="30" y="214"/>
                </a:lnTo>
                <a:lnTo>
                  <a:pt x="30" y="214"/>
                </a:lnTo>
                <a:close/>
                <a:moveTo>
                  <a:pt x="123" y="51"/>
                </a:moveTo>
                <a:lnTo>
                  <a:pt x="123" y="51"/>
                </a:lnTo>
                <a:lnTo>
                  <a:pt x="102" y="52"/>
                </a:lnTo>
                <a:lnTo>
                  <a:pt x="84" y="54"/>
                </a:lnTo>
                <a:lnTo>
                  <a:pt x="67" y="58"/>
                </a:lnTo>
                <a:lnTo>
                  <a:pt x="52" y="63"/>
                </a:lnTo>
                <a:lnTo>
                  <a:pt x="40" y="70"/>
                </a:lnTo>
                <a:lnTo>
                  <a:pt x="30" y="78"/>
                </a:lnTo>
                <a:lnTo>
                  <a:pt x="23" y="87"/>
                </a:lnTo>
                <a:lnTo>
                  <a:pt x="16" y="99"/>
                </a:lnTo>
                <a:lnTo>
                  <a:pt x="16" y="99"/>
                </a:lnTo>
                <a:lnTo>
                  <a:pt x="13" y="108"/>
                </a:lnTo>
                <a:lnTo>
                  <a:pt x="12" y="117"/>
                </a:lnTo>
                <a:lnTo>
                  <a:pt x="11" y="128"/>
                </a:lnTo>
                <a:lnTo>
                  <a:pt x="11" y="140"/>
                </a:lnTo>
                <a:lnTo>
                  <a:pt x="11" y="140"/>
                </a:lnTo>
                <a:lnTo>
                  <a:pt x="11" y="151"/>
                </a:lnTo>
                <a:lnTo>
                  <a:pt x="13" y="163"/>
                </a:lnTo>
                <a:lnTo>
                  <a:pt x="19" y="178"/>
                </a:lnTo>
                <a:lnTo>
                  <a:pt x="25" y="194"/>
                </a:lnTo>
                <a:lnTo>
                  <a:pt x="25" y="194"/>
                </a:lnTo>
                <a:lnTo>
                  <a:pt x="27" y="198"/>
                </a:lnTo>
                <a:lnTo>
                  <a:pt x="27" y="198"/>
                </a:lnTo>
                <a:lnTo>
                  <a:pt x="27" y="198"/>
                </a:lnTo>
                <a:lnTo>
                  <a:pt x="27" y="198"/>
                </a:lnTo>
                <a:lnTo>
                  <a:pt x="27" y="182"/>
                </a:lnTo>
                <a:lnTo>
                  <a:pt x="27" y="182"/>
                </a:lnTo>
                <a:lnTo>
                  <a:pt x="27" y="170"/>
                </a:lnTo>
                <a:lnTo>
                  <a:pt x="28" y="159"/>
                </a:lnTo>
                <a:lnTo>
                  <a:pt x="31" y="148"/>
                </a:lnTo>
                <a:lnTo>
                  <a:pt x="35" y="140"/>
                </a:lnTo>
                <a:lnTo>
                  <a:pt x="39" y="133"/>
                </a:lnTo>
                <a:lnTo>
                  <a:pt x="44" y="126"/>
                </a:lnTo>
                <a:lnTo>
                  <a:pt x="51" y="121"/>
                </a:lnTo>
                <a:lnTo>
                  <a:pt x="57" y="117"/>
                </a:lnTo>
                <a:lnTo>
                  <a:pt x="65" y="114"/>
                </a:lnTo>
                <a:lnTo>
                  <a:pt x="71" y="112"/>
                </a:lnTo>
                <a:lnTo>
                  <a:pt x="88" y="108"/>
                </a:lnTo>
                <a:lnTo>
                  <a:pt x="105" y="106"/>
                </a:lnTo>
                <a:lnTo>
                  <a:pt x="123" y="105"/>
                </a:lnTo>
                <a:lnTo>
                  <a:pt x="156" y="105"/>
                </a:lnTo>
                <a:lnTo>
                  <a:pt x="156" y="144"/>
                </a:lnTo>
                <a:lnTo>
                  <a:pt x="156" y="144"/>
                </a:lnTo>
                <a:lnTo>
                  <a:pt x="158" y="145"/>
                </a:lnTo>
                <a:lnTo>
                  <a:pt x="158" y="145"/>
                </a:lnTo>
                <a:lnTo>
                  <a:pt x="160" y="145"/>
                </a:lnTo>
                <a:lnTo>
                  <a:pt x="162" y="145"/>
                </a:lnTo>
                <a:lnTo>
                  <a:pt x="227" y="81"/>
                </a:lnTo>
                <a:lnTo>
                  <a:pt x="227" y="81"/>
                </a:lnTo>
                <a:lnTo>
                  <a:pt x="228" y="78"/>
                </a:lnTo>
                <a:lnTo>
                  <a:pt x="228" y="78"/>
                </a:lnTo>
                <a:lnTo>
                  <a:pt x="227" y="77"/>
                </a:lnTo>
                <a:lnTo>
                  <a:pt x="162" y="12"/>
                </a:lnTo>
                <a:lnTo>
                  <a:pt x="162" y="12"/>
                </a:lnTo>
                <a:lnTo>
                  <a:pt x="160" y="10"/>
                </a:lnTo>
                <a:lnTo>
                  <a:pt x="158" y="10"/>
                </a:lnTo>
                <a:lnTo>
                  <a:pt x="158" y="12"/>
                </a:lnTo>
                <a:lnTo>
                  <a:pt x="156" y="13"/>
                </a:lnTo>
                <a:lnTo>
                  <a:pt x="156" y="51"/>
                </a:lnTo>
                <a:lnTo>
                  <a:pt x="123" y="5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71"/>
          <p:cNvSpPr>
            <a:spLocks noEditPoints="1"/>
          </p:cNvSpPr>
          <p:nvPr/>
        </p:nvSpPr>
        <p:spPr bwMode="auto">
          <a:xfrm>
            <a:off x="11015337" y="4211435"/>
            <a:ext cx="267777" cy="262004"/>
          </a:xfrm>
          <a:custGeom>
            <a:avLst/>
            <a:gdLst/>
            <a:ahLst/>
            <a:cxnLst>
              <a:cxn ang="0">
                <a:pos x="134" y="170"/>
              </a:cxn>
              <a:cxn ang="0">
                <a:pos x="121" y="165"/>
              </a:cxn>
              <a:cxn ang="0">
                <a:pos x="50" y="165"/>
              </a:cxn>
              <a:cxn ang="0">
                <a:pos x="44" y="169"/>
              </a:cxn>
              <a:cxn ang="0">
                <a:pos x="30" y="169"/>
              </a:cxn>
              <a:cxn ang="0">
                <a:pos x="5" y="147"/>
              </a:cxn>
              <a:cxn ang="0">
                <a:pos x="1" y="140"/>
              </a:cxn>
              <a:cxn ang="0">
                <a:pos x="0" y="134"/>
              </a:cxn>
              <a:cxn ang="0">
                <a:pos x="5" y="121"/>
              </a:cxn>
              <a:cxn ang="0">
                <a:pos x="5" y="50"/>
              </a:cxn>
              <a:cxn ang="0">
                <a:pos x="1" y="43"/>
              </a:cxn>
              <a:cxn ang="0">
                <a:pos x="0" y="36"/>
              </a:cxn>
              <a:cxn ang="0">
                <a:pos x="5" y="24"/>
              </a:cxn>
              <a:cxn ang="0">
                <a:pos x="24" y="5"/>
              </a:cxn>
              <a:cxn ang="0">
                <a:pos x="36" y="0"/>
              </a:cxn>
              <a:cxn ang="0">
                <a:pos x="50" y="5"/>
              </a:cxn>
              <a:cxn ang="0">
                <a:pos x="121" y="5"/>
              </a:cxn>
              <a:cxn ang="0">
                <a:pos x="127" y="1"/>
              </a:cxn>
              <a:cxn ang="0">
                <a:pos x="142" y="1"/>
              </a:cxn>
              <a:cxn ang="0">
                <a:pos x="165" y="24"/>
              </a:cxn>
              <a:cxn ang="0">
                <a:pos x="169" y="30"/>
              </a:cxn>
              <a:cxn ang="0">
                <a:pos x="170" y="36"/>
              </a:cxn>
              <a:cxn ang="0">
                <a:pos x="165" y="50"/>
              </a:cxn>
              <a:cxn ang="0">
                <a:pos x="165" y="121"/>
              </a:cxn>
              <a:cxn ang="0">
                <a:pos x="169" y="127"/>
              </a:cxn>
              <a:cxn ang="0">
                <a:pos x="170" y="134"/>
              </a:cxn>
              <a:cxn ang="0">
                <a:pos x="165" y="147"/>
              </a:cxn>
              <a:cxn ang="0">
                <a:pos x="147" y="165"/>
              </a:cxn>
              <a:cxn ang="0">
                <a:pos x="134" y="170"/>
              </a:cxn>
              <a:cxn ang="0">
                <a:pos x="85" y="115"/>
              </a:cxn>
              <a:cxn ang="0">
                <a:pos x="128" y="158"/>
              </a:cxn>
              <a:cxn ang="0">
                <a:pos x="134" y="159"/>
              </a:cxn>
              <a:cxn ang="0">
                <a:pos x="139" y="158"/>
              </a:cxn>
              <a:cxn ang="0">
                <a:pos x="158" y="139"/>
              </a:cxn>
              <a:cxn ang="0">
                <a:pos x="159" y="134"/>
              </a:cxn>
              <a:cxn ang="0">
                <a:pos x="159" y="131"/>
              </a:cxn>
              <a:cxn ang="0">
                <a:pos x="115" y="85"/>
              </a:cxn>
              <a:cxn ang="0">
                <a:pos x="158" y="42"/>
              </a:cxn>
              <a:cxn ang="0">
                <a:pos x="159" y="36"/>
              </a:cxn>
              <a:cxn ang="0">
                <a:pos x="159" y="34"/>
              </a:cxn>
              <a:cxn ang="0">
                <a:pos x="139" y="13"/>
              </a:cxn>
              <a:cxn ang="0">
                <a:pos x="138" y="12"/>
              </a:cxn>
              <a:cxn ang="0">
                <a:pos x="131" y="12"/>
              </a:cxn>
              <a:cxn ang="0">
                <a:pos x="85" y="57"/>
              </a:cxn>
              <a:cxn ang="0">
                <a:pos x="42" y="13"/>
              </a:cxn>
              <a:cxn ang="0">
                <a:pos x="36" y="11"/>
              </a:cxn>
              <a:cxn ang="0">
                <a:pos x="32" y="13"/>
              </a:cxn>
              <a:cxn ang="0">
                <a:pos x="13" y="31"/>
              </a:cxn>
              <a:cxn ang="0">
                <a:pos x="11" y="36"/>
              </a:cxn>
              <a:cxn ang="0">
                <a:pos x="12" y="39"/>
              </a:cxn>
              <a:cxn ang="0">
                <a:pos x="57" y="85"/>
              </a:cxn>
              <a:cxn ang="0">
                <a:pos x="13" y="128"/>
              </a:cxn>
              <a:cxn ang="0">
                <a:pos x="11" y="134"/>
              </a:cxn>
              <a:cxn ang="0">
                <a:pos x="12" y="136"/>
              </a:cxn>
              <a:cxn ang="0">
                <a:pos x="32" y="158"/>
              </a:cxn>
              <a:cxn ang="0">
                <a:pos x="34" y="159"/>
              </a:cxn>
              <a:cxn ang="0">
                <a:pos x="40" y="159"/>
              </a:cxn>
              <a:cxn ang="0">
                <a:pos x="85" y="115"/>
              </a:cxn>
            </a:cxnLst>
            <a:rect l="0" t="0" r="r" b="b"/>
            <a:pathLst>
              <a:path w="170" h="170">
                <a:moveTo>
                  <a:pt x="134" y="170"/>
                </a:moveTo>
                <a:lnTo>
                  <a:pt x="134" y="170"/>
                </a:lnTo>
                <a:lnTo>
                  <a:pt x="127" y="169"/>
                </a:lnTo>
                <a:lnTo>
                  <a:pt x="121" y="165"/>
                </a:lnTo>
                <a:lnTo>
                  <a:pt x="85" y="130"/>
                </a:lnTo>
                <a:lnTo>
                  <a:pt x="50" y="165"/>
                </a:lnTo>
                <a:lnTo>
                  <a:pt x="50" y="165"/>
                </a:lnTo>
                <a:lnTo>
                  <a:pt x="44" y="169"/>
                </a:lnTo>
                <a:lnTo>
                  <a:pt x="36" y="170"/>
                </a:lnTo>
                <a:lnTo>
                  <a:pt x="30" y="169"/>
                </a:lnTo>
                <a:lnTo>
                  <a:pt x="24" y="165"/>
                </a:lnTo>
                <a:lnTo>
                  <a:pt x="5" y="147"/>
                </a:lnTo>
                <a:lnTo>
                  <a:pt x="5" y="147"/>
                </a:lnTo>
                <a:lnTo>
                  <a:pt x="1" y="140"/>
                </a:lnTo>
                <a:lnTo>
                  <a:pt x="0" y="134"/>
                </a:lnTo>
                <a:lnTo>
                  <a:pt x="0" y="134"/>
                </a:lnTo>
                <a:lnTo>
                  <a:pt x="1" y="127"/>
                </a:lnTo>
                <a:lnTo>
                  <a:pt x="5" y="121"/>
                </a:lnTo>
                <a:lnTo>
                  <a:pt x="42" y="85"/>
                </a:lnTo>
                <a:lnTo>
                  <a:pt x="5" y="50"/>
                </a:lnTo>
                <a:lnTo>
                  <a:pt x="5" y="50"/>
                </a:lnTo>
                <a:lnTo>
                  <a:pt x="1" y="43"/>
                </a:lnTo>
                <a:lnTo>
                  <a:pt x="0" y="36"/>
                </a:lnTo>
                <a:lnTo>
                  <a:pt x="0" y="36"/>
                </a:lnTo>
                <a:lnTo>
                  <a:pt x="1" y="30"/>
                </a:lnTo>
                <a:lnTo>
                  <a:pt x="5" y="24"/>
                </a:lnTo>
                <a:lnTo>
                  <a:pt x="24" y="5"/>
                </a:lnTo>
                <a:lnTo>
                  <a:pt x="24" y="5"/>
                </a:lnTo>
                <a:lnTo>
                  <a:pt x="30" y="1"/>
                </a:lnTo>
                <a:lnTo>
                  <a:pt x="36" y="0"/>
                </a:lnTo>
                <a:lnTo>
                  <a:pt x="44" y="1"/>
                </a:lnTo>
                <a:lnTo>
                  <a:pt x="50" y="5"/>
                </a:lnTo>
                <a:lnTo>
                  <a:pt x="85" y="42"/>
                </a:lnTo>
                <a:lnTo>
                  <a:pt x="121" y="5"/>
                </a:lnTo>
                <a:lnTo>
                  <a:pt x="121" y="5"/>
                </a:lnTo>
                <a:lnTo>
                  <a:pt x="127" y="1"/>
                </a:lnTo>
                <a:lnTo>
                  <a:pt x="134" y="0"/>
                </a:lnTo>
                <a:lnTo>
                  <a:pt x="142" y="1"/>
                </a:lnTo>
                <a:lnTo>
                  <a:pt x="147" y="5"/>
                </a:lnTo>
                <a:lnTo>
                  <a:pt x="165" y="24"/>
                </a:lnTo>
                <a:lnTo>
                  <a:pt x="165" y="24"/>
                </a:lnTo>
                <a:lnTo>
                  <a:pt x="169" y="30"/>
                </a:lnTo>
                <a:lnTo>
                  <a:pt x="170" y="36"/>
                </a:lnTo>
                <a:lnTo>
                  <a:pt x="170" y="36"/>
                </a:lnTo>
                <a:lnTo>
                  <a:pt x="169" y="43"/>
                </a:lnTo>
                <a:lnTo>
                  <a:pt x="165" y="50"/>
                </a:lnTo>
                <a:lnTo>
                  <a:pt x="130" y="85"/>
                </a:lnTo>
                <a:lnTo>
                  <a:pt x="165" y="121"/>
                </a:lnTo>
                <a:lnTo>
                  <a:pt x="165" y="121"/>
                </a:lnTo>
                <a:lnTo>
                  <a:pt x="169" y="127"/>
                </a:lnTo>
                <a:lnTo>
                  <a:pt x="170" y="134"/>
                </a:lnTo>
                <a:lnTo>
                  <a:pt x="170" y="134"/>
                </a:lnTo>
                <a:lnTo>
                  <a:pt x="169" y="140"/>
                </a:lnTo>
                <a:lnTo>
                  <a:pt x="165" y="147"/>
                </a:lnTo>
                <a:lnTo>
                  <a:pt x="147" y="165"/>
                </a:lnTo>
                <a:lnTo>
                  <a:pt x="147" y="165"/>
                </a:lnTo>
                <a:lnTo>
                  <a:pt x="142" y="169"/>
                </a:lnTo>
                <a:lnTo>
                  <a:pt x="134" y="170"/>
                </a:lnTo>
                <a:lnTo>
                  <a:pt x="134" y="170"/>
                </a:lnTo>
                <a:close/>
                <a:moveTo>
                  <a:pt x="85" y="115"/>
                </a:moveTo>
                <a:lnTo>
                  <a:pt x="128" y="158"/>
                </a:lnTo>
                <a:lnTo>
                  <a:pt x="128" y="158"/>
                </a:lnTo>
                <a:lnTo>
                  <a:pt x="131" y="159"/>
                </a:lnTo>
                <a:lnTo>
                  <a:pt x="134" y="159"/>
                </a:lnTo>
                <a:lnTo>
                  <a:pt x="138" y="159"/>
                </a:lnTo>
                <a:lnTo>
                  <a:pt x="139" y="158"/>
                </a:lnTo>
                <a:lnTo>
                  <a:pt x="158" y="139"/>
                </a:lnTo>
                <a:lnTo>
                  <a:pt x="158" y="139"/>
                </a:lnTo>
                <a:lnTo>
                  <a:pt x="159" y="136"/>
                </a:lnTo>
                <a:lnTo>
                  <a:pt x="159" y="134"/>
                </a:lnTo>
                <a:lnTo>
                  <a:pt x="159" y="134"/>
                </a:lnTo>
                <a:lnTo>
                  <a:pt x="159" y="131"/>
                </a:lnTo>
                <a:lnTo>
                  <a:pt x="158" y="128"/>
                </a:lnTo>
                <a:lnTo>
                  <a:pt x="115" y="85"/>
                </a:lnTo>
                <a:lnTo>
                  <a:pt x="158" y="42"/>
                </a:lnTo>
                <a:lnTo>
                  <a:pt x="158" y="42"/>
                </a:lnTo>
                <a:lnTo>
                  <a:pt x="159" y="39"/>
                </a:lnTo>
                <a:lnTo>
                  <a:pt x="159" y="36"/>
                </a:lnTo>
                <a:lnTo>
                  <a:pt x="159" y="36"/>
                </a:lnTo>
                <a:lnTo>
                  <a:pt x="159" y="34"/>
                </a:lnTo>
                <a:lnTo>
                  <a:pt x="158" y="31"/>
                </a:lnTo>
                <a:lnTo>
                  <a:pt x="139" y="13"/>
                </a:lnTo>
                <a:lnTo>
                  <a:pt x="139" y="13"/>
                </a:lnTo>
                <a:lnTo>
                  <a:pt x="138" y="12"/>
                </a:lnTo>
                <a:lnTo>
                  <a:pt x="134" y="11"/>
                </a:lnTo>
                <a:lnTo>
                  <a:pt x="131" y="12"/>
                </a:lnTo>
                <a:lnTo>
                  <a:pt x="128" y="13"/>
                </a:lnTo>
                <a:lnTo>
                  <a:pt x="85" y="57"/>
                </a:lnTo>
                <a:lnTo>
                  <a:pt x="42" y="13"/>
                </a:lnTo>
                <a:lnTo>
                  <a:pt x="42" y="13"/>
                </a:lnTo>
                <a:lnTo>
                  <a:pt x="40" y="12"/>
                </a:lnTo>
                <a:lnTo>
                  <a:pt x="36" y="11"/>
                </a:lnTo>
                <a:lnTo>
                  <a:pt x="34" y="12"/>
                </a:lnTo>
                <a:lnTo>
                  <a:pt x="32" y="13"/>
                </a:lnTo>
                <a:lnTo>
                  <a:pt x="13" y="31"/>
                </a:lnTo>
                <a:lnTo>
                  <a:pt x="13" y="31"/>
                </a:lnTo>
                <a:lnTo>
                  <a:pt x="12" y="34"/>
                </a:lnTo>
                <a:lnTo>
                  <a:pt x="11" y="36"/>
                </a:lnTo>
                <a:lnTo>
                  <a:pt x="11" y="36"/>
                </a:lnTo>
                <a:lnTo>
                  <a:pt x="12" y="39"/>
                </a:lnTo>
                <a:lnTo>
                  <a:pt x="13" y="42"/>
                </a:lnTo>
                <a:lnTo>
                  <a:pt x="57" y="85"/>
                </a:lnTo>
                <a:lnTo>
                  <a:pt x="13" y="128"/>
                </a:lnTo>
                <a:lnTo>
                  <a:pt x="13" y="128"/>
                </a:lnTo>
                <a:lnTo>
                  <a:pt x="12" y="131"/>
                </a:lnTo>
                <a:lnTo>
                  <a:pt x="11" y="134"/>
                </a:lnTo>
                <a:lnTo>
                  <a:pt x="11" y="134"/>
                </a:lnTo>
                <a:lnTo>
                  <a:pt x="12" y="136"/>
                </a:lnTo>
                <a:lnTo>
                  <a:pt x="13" y="139"/>
                </a:lnTo>
                <a:lnTo>
                  <a:pt x="32" y="158"/>
                </a:lnTo>
                <a:lnTo>
                  <a:pt x="32" y="158"/>
                </a:lnTo>
                <a:lnTo>
                  <a:pt x="34" y="159"/>
                </a:lnTo>
                <a:lnTo>
                  <a:pt x="36" y="159"/>
                </a:lnTo>
                <a:lnTo>
                  <a:pt x="40" y="159"/>
                </a:lnTo>
                <a:lnTo>
                  <a:pt x="42" y="158"/>
                </a:lnTo>
                <a:lnTo>
                  <a:pt x="85" y="11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72"/>
          <p:cNvSpPr>
            <a:spLocks noEditPoints="1"/>
          </p:cNvSpPr>
          <p:nvPr/>
        </p:nvSpPr>
        <p:spPr bwMode="auto">
          <a:xfrm>
            <a:off x="10146240" y="4956077"/>
            <a:ext cx="361733" cy="307971"/>
          </a:xfrm>
          <a:custGeom>
            <a:avLst/>
            <a:gdLst/>
            <a:ahLst/>
            <a:cxnLst>
              <a:cxn ang="0">
                <a:pos x="139" y="198"/>
              </a:cxn>
              <a:cxn ang="0">
                <a:pos x="120" y="175"/>
              </a:cxn>
              <a:cxn ang="0">
                <a:pos x="125" y="45"/>
              </a:cxn>
              <a:cxn ang="0">
                <a:pos x="178" y="2"/>
              </a:cxn>
              <a:cxn ang="0">
                <a:pos x="212" y="4"/>
              </a:cxn>
              <a:cxn ang="0">
                <a:pos x="214" y="37"/>
              </a:cxn>
              <a:cxn ang="0">
                <a:pos x="193" y="45"/>
              </a:cxn>
              <a:cxn ang="0">
                <a:pos x="170" y="57"/>
              </a:cxn>
              <a:cxn ang="0">
                <a:pos x="164" y="79"/>
              </a:cxn>
              <a:cxn ang="0">
                <a:pos x="202" y="85"/>
              </a:cxn>
              <a:cxn ang="0">
                <a:pos x="224" y="95"/>
              </a:cxn>
              <a:cxn ang="0">
                <a:pos x="233" y="168"/>
              </a:cxn>
              <a:cxn ang="0">
                <a:pos x="224" y="191"/>
              </a:cxn>
              <a:cxn ang="0">
                <a:pos x="202" y="199"/>
              </a:cxn>
              <a:cxn ang="0">
                <a:pos x="158" y="22"/>
              </a:cxn>
              <a:cxn ang="0">
                <a:pos x="129" y="73"/>
              </a:cxn>
              <a:cxn ang="0">
                <a:pos x="136" y="183"/>
              </a:cxn>
              <a:cxn ang="0">
                <a:pos x="202" y="188"/>
              </a:cxn>
              <a:cxn ang="0">
                <a:pos x="221" y="172"/>
              </a:cxn>
              <a:cxn ang="0">
                <a:pos x="221" y="108"/>
              </a:cxn>
              <a:cxn ang="0">
                <a:pos x="171" y="96"/>
              </a:cxn>
              <a:cxn ang="0">
                <a:pos x="154" y="79"/>
              </a:cxn>
              <a:cxn ang="0">
                <a:pos x="160" y="52"/>
              </a:cxn>
              <a:cxn ang="0">
                <a:pos x="193" y="34"/>
              </a:cxn>
              <a:cxn ang="0">
                <a:pos x="205" y="14"/>
              </a:cxn>
              <a:cxn ang="0">
                <a:pos x="82" y="199"/>
              </a:cxn>
              <a:cxn ang="0">
                <a:pos x="13" y="194"/>
              </a:cxn>
              <a:cxn ang="0">
                <a:pos x="0" y="168"/>
              </a:cxn>
              <a:cxn ang="0">
                <a:pos x="12" y="33"/>
              </a:cxn>
              <a:cxn ang="0">
                <a:pos x="73" y="0"/>
              </a:cxn>
              <a:cxn ang="0">
                <a:pos x="94" y="9"/>
              </a:cxn>
              <a:cxn ang="0">
                <a:pos x="91" y="41"/>
              </a:cxn>
              <a:cxn ang="0">
                <a:pos x="67" y="45"/>
              </a:cxn>
              <a:cxn ang="0">
                <a:pos x="47" y="63"/>
              </a:cxn>
              <a:cxn ang="0">
                <a:pos x="44" y="81"/>
              </a:cxn>
              <a:cxn ang="0">
                <a:pos x="82" y="85"/>
              </a:cxn>
              <a:cxn ang="0">
                <a:pos x="108" y="99"/>
              </a:cxn>
              <a:cxn ang="0">
                <a:pos x="113" y="168"/>
              </a:cxn>
              <a:cxn ang="0">
                <a:pos x="100" y="194"/>
              </a:cxn>
              <a:cxn ang="0">
                <a:pos x="73" y="11"/>
              </a:cxn>
              <a:cxn ang="0">
                <a:pos x="28" y="29"/>
              </a:cxn>
              <a:cxn ang="0">
                <a:pos x="10" y="168"/>
              </a:cxn>
              <a:cxn ang="0">
                <a:pos x="23" y="187"/>
              </a:cxn>
              <a:cxn ang="0">
                <a:pos x="86" y="188"/>
              </a:cxn>
              <a:cxn ang="0">
                <a:pos x="102" y="168"/>
              </a:cxn>
              <a:cxn ang="0">
                <a:pos x="96" y="103"/>
              </a:cxn>
              <a:cxn ang="0">
                <a:pos x="51" y="96"/>
              </a:cxn>
              <a:cxn ang="0">
                <a:pos x="33" y="73"/>
              </a:cxn>
              <a:cxn ang="0">
                <a:pos x="46" y="46"/>
              </a:cxn>
              <a:cxn ang="0">
                <a:pos x="82" y="34"/>
              </a:cxn>
              <a:cxn ang="0">
                <a:pos x="85" y="14"/>
              </a:cxn>
            </a:cxnLst>
            <a:rect l="0" t="0" r="r" b="b"/>
            <a:pathLst>
              <a:path w="233" h="199">
                <a:moveTo>
                  <a:pt x="202" y="199"/>
                </a:moveTo>
                <a:lnTo>
                  <a:pt x="151" y="199"/>
                </a:lnTo>
                <a:lnTo>
                  <a:pt x="151" y="199"/>
                </a:lnTo>
                <a:lnTo>
                  <a:pt x="144" y="199"/>
                </a:lnTo>
                <a:lnTo>
                  <a:pt x="139" y="198"/>
                </a:lnTo>
                <a:lnTo>
                  <a:pt x="133" y="194"/>
                </a:lnTo>
                <a:lnTo>
                  <a:pt x="128" y="191"/>
                </a:lnTo>
                <a:lnTo>
                  <a:pt x="124" y="185"/>
                </a:lnTo>
                <a:lnTo>
                  <a:pt x="121" y="180"/>
                </a:lnTo>
                <a:lnTo>
                  <a:pt x="120" y="175"/>
                </a:lnTo>
                <a:lnTo>
                  <a:pt x="118" y="168"/>
                </a:lnTo>
                <a:lnTo>
                  <a:pt x="118" y="73"/>
                </a:lnTo>
                <a:lnTo>
                  <a:pt x="118" y="73"/>
                </a:lnTo>
                <a:lnTo>
                  <a:pt x="121" y="58"/>
                </a:lnTo>
                <a:lnTo>
                  <a:pt x="125" y="45"/>
                </a:lnTo>
                <a:lnTo>
                  <a:pt x="132" y="33"/>
                </a:lnTo>
                <a:lnTo>
                  <a:pt x="141" y="22"/>
                </a:lnTo>
                <a:lnTo>
                  <a:pt x="152" y="13"/>
                </a:lnTo>
                <a:lnTo>
                  <a:pt x="164" y="6"/>
                </a:lnTo>
                <a:lnTo>
                  <a:pt x="178" y="2"/>
                </a:lnTo>
                <a:lnTo>
                  <a:pt x="193" y="0"/>
                </a:lnTo>
                <a:lnTo>
                  <a:pt x="202" y="0"/>
                </a:lnTo>
                <a:lnTo>
                  <a:pt x="202" y="0"/>
                </a:lnTo>
                <a:lnTo>
                  <a:pt x="208" y="0"/>
                </a:lnTo>
                <a:lnTo>
                  <a:pt x="212" y="4"/>
                </a:lnTo>
                <a:lnTo>
                  <a:pt x="214" y="9"/>
                </a:lnTo>
                <a:lnTo>
                  <a:pt x="216" y="14"/>
                </a:lnTo>
                <a:lnTo>
                  <a:pt x="216" y="31"/>
                </a:lnTo>
                <a:lnTo>
                  <a:pt x="216" y="31"/>
                </a:lnTo>
                <a:lnTo>
                  <a:pt x="214" y="37"/>
                </a:lnTo>
                <a:lnTo>
                  <a:pt x="212" y="41"/>
                </a:lnTo>
                <a:lnTo>
                  <a:pt x="208" y="44"/>
                </a:lnTo>
                <a:lnTo>
                  <a:pt x="202" y="45"/>
                </a:lnTo>
                <a:lnTo>
                  <a:pt x="193" y="45"/>
                </a:lnTo>
                <a:lnTo>
                  <a:pt x="193" y="45"/>
                </a:lnTo>
                <a:lnTo>
                  <a:pt x="187" y="45"/>
                </a:lnTo>
                <a:lnTo>
                  <a:pt x="182" y="48"/>
                </a:lnTo>
                <a:lnTo>
                  <a:pt x="177" y="50"/>
                </a:lnTo>
                <a:lnTo>
                  <a:pt x="172" y="53"/>
                </a:lnTo>
                <a:lnTo>
                  <a:pt x="170" y="57"/>
                </a:lnTo>
                <a:lnTo>
                  <a:pt x="167" y="63"/>
                </a:lnTo>
                <a:lnTo>
                  <a:pt x="164" y="68"/>
                </a:lnTo>
                <a:lnTo>
                  <a:pt x="164" y="73"/>
                </a:lnTo>
                <a:lnTo>
                  <a:pt x="164" y="79"/>
                </a:lnTo>
                <a:lnTo>
                  <a:pt x="164" y="79"/>
                </a:lnTo>
                <a:lnTo>
                  <a:pt x="164" y="81"/>
                </a:lnTo>
                <a:lnTo>
                  <a:pt x="167" y="84"/>
                </a:lnTo>
                <a:lnTo>
                  <a:pt x="168" y="85"/>
                </a:lnTo>
                <a:lnTo>
                  <a:pt x="171" y="85"/>
                </a:lnTo>
                <a:lnTo>
                  <a:pt x="202" y="85"/>
                </a:lnTo>
                <a:lnTo>
                  <a:pt x="202" y="85"/>
                </a:lnTo>
                <a:lnTo>
                  <a:pt x="208" y="87"/>
                </a:lnTo>
                <a:lnTo>
                  <a:pt x="214" y="88"/>
                </a:lnTo>
                <a:lnTo>
                  <a:pt x="220" y="91"/>
                </a:lnTo>
                <a:lnTo>
                  <a:pt x="224" y="95"/>
                </a:lnTo>
                <a:lnTo>
                  <a:pt x="228" y="99"/>
                </a:lnTo>
                <a:lnTo>
                  <a:pt x="231" y="104"/>
                </a:lnTo>
                <a:lnTo>
                  <a:pt x="232" y="111"/>
                </a:lnTo>
                <a:lnTo>
                  <a:pt x="233" y="117"/>
                </a:lnTo>
                <a:lnTo>
                  <a:pt x="233" y="168"/>
                </a:lnTo>
                <a:lnTo>
                  <a:pt x="233" y="168"/>
                </a:lnTo>
                <a:lnTo>
                  <a:pt x="232" y="175"/>
                </a:lnTo>
                <a:lnTo>
                  <a:pt x="231" y="180"/>
                </a:lnTo>
                <a:lnTo>
                  <a:pt x="228" y="185"/>
                </a:lnTo>
                <a:lnTo>
                  <a:pt x="224" y="191"/>
                </a:lnTo>
                <a:lnTo>
                  <a:pt x="220" y="194"/>
                </a:lnTo>
                <a:lnTo>
                  <a:pt x="214" y="198"/>
                </a:lnTo>
                <a:lnTo>
                  <a:pt x="208" y="199"/>
                </a:lnTo>
                <a:lnTo>
                  <a:pt x="202" y="199"/>
                </a:lnTo>
                <a:lnTo>
                  <a:pt x="202" y="199"/>
                </a:lnTo>
                <a:close/>
                <a:moveTo>
                  <a:pt x="193" y="11"/>
                </a:moveTo>
                <a:lnTo>
                  <a:pt x="193" y="11"/>
                </a:lnTo>
                <a:lnTo>
                  <a:pt x="181" y="13"/>
                </a:lnTo>
                <a:lnTo>
                  <a:pt x="168" y="15"/>
                </a:lnTo>
                <a:lnTo>
                  <a:pt x="158" y="22"/>
                </a:lnTo>
                <a:lnTo>
                  <a:pt x="148" y="29"/>
                </a:lnTo>
                <a:lnTo>
                  <a:pt x="141" y="38"/>
                </a:lnTo>
                <a:lnTo>
                  <a:pt x="135" y="49"/>
                </a:lnTo>
                <a:lnTo>
                  <a:pt x="131" y="61"/>
                </a:lnTo>
                <a:lnTo>
                  <a:pt x="129" y="73"/>
                </a:lnTo>
                <a:lnTo>
                  <a:pt x="129" y="168"/>
                </a:lnTo>
                <a:lnTo>
                  <a:pt x="129" y="168"/>
                </a:lnTo>
                <a:lnTo>
                  <a:pt x="131" y="172"/>
                </a:lnTo>
                <a:lnTo>
                  <a:pt x="132" y="176"/>
                </a:lnTo>
                <a:lnTo>
                  <a:pt x="136" y="183"/>
                </a:lnTo>
                <a:lnTo>
                  <a:pt x="143" y="187"/>
                </a:lnTo>
                <a:lnTo>
                  <a:pt x="147" y="188"/>
                </a:lnTo>
                <a:lnTo>
                  <a:pt x="151" y="188"/>
                </a:lnTo>
                <a:lnTo>
                  <a:pt x="202" y="188"/>
                </a:lnTo>
                <a:lnTo>
                  <a:pt x="202" y="188"/>
                </a:lnTo>
                <a:lnTo>
                  <a:pt x="206" y="188"/>
                </a:lnTo>
                <a:lnTo>
                  <a:pt x="210" y="187"/>
                </a:lnTo>
                <a:lnTo>
                  <a:pt x="216" y="183"/>
                </a:lnTo>
                <a:lnTo>
                  <a:pt x="221" y="176"/>
                </a:lnTo>
                <a:lnTo>
                  <a:pt x="221" y="172"/>
                </a:lnTo>
                <a:lnTo>
                  <a:pt x="222" y="168"/>
                </a:lnTo>
                <a:lnTo>
                  <a:pt x="222" y="117"/>
                </a:lnTo>
                <a:lnTo>
                  <a:pt x="222" y="117"/>
                </a:lnTo>
                <a:lnTo>
                  <a:pt x="221" y="112"/>
                </a:lnTo>
                <a:lnTo>
                  <a:pt x="221" y="108"/>
                </a:lnTo>
                <a:lnTo>
                  <a:pt x="216" y="103"/>
                </a:lnTo>
                <a:lnTo>
                  <a:pt x="210" y="98"/>
                </a:lnTo>
                <a:lnTo>
                  <a:pt x="206" y="96"/>
                </a:lnTo>
                <a:lnTo>
                  <a:pt x="202" y="96"/>
                </a:lnTo>
                <a:lnTo>
                  <a:pt x="171" y="96"/>
                </a:lnTo>
                <a:lnTo>
                  <a:pt x="171" y="96"/>
                </a:lnTo>
                <a:lnTo>
                  <a:pt x="164" y="95"/>
                </a:lnTo>
                <a:lnTo>
                  <a:pt x="159" y="91"/>
                </a:lnTo>
                <a:lnTo>
                  <a:pt x="155" y="85"/>
                </a:lnTo>
                <a:lnTo>
                  <a:pt x="154" y="79"/>
                </a:lnTo>
                <a:lnTo>
                  <a:pt x="154" y="73"/>
                </a:lnTo>
                <a:lnTo>
                  <a:pt x="154" y="73"/>
                </a:lnTo>
                <a:lnTo>
                  <a:pt x="155" y="67"/>
                </a:lnTo>
                <a:lnTo>
                  <a:pt x="156" y="58"/>
                </a:lnTo>
                <a:lnTo>
                  <a:pt x="160" y="52"/>
                </a:lnTo>
                <a:lnTo>
                  <a:pt x="166" y="46"/>
                </a:lnTo>
                <a:lnTo>
                  <a:pt x="171" y="41"/>
                </a:lnTo>
                <a:lnTo>
                  <a:pt x="178" y="37"/>
                </a:lnTo>
                <a:lnTo>
                  <a:pt x="185" y="36"/>
                </a:lnTo>
                <a:lnTo>
                  <a:pt x="193" y="34"/>
                </a:lnTo>
                <a:lnTo>
                  <a:pt x="202" y="34"/>
                </a:lnTo>
                <a:lnTo>
                  <a:pt x="202" y="34"/>
                </a:lnTo>
                <a:lnTo>
                  <a:pt x="204" y="33"/>
                </a:lnTo>
                <a:lnTo>
                  <a:pt x="205" y="31"/>
                </a:lnTo>
                <a:lnTo>
                  <a:pt x="205" y="14"/>
                </a:lnTo>
                <a:lnTo>
                  <a:pt x="205" y="14"/>
                </a:lnTo>
                <a:lnTo>
                  <a:pt x="204" y="11"/>
                </a:lnTo>
                <a:lnTo>
                  <a:pt x="202" y="11"/>
                </a:lnTo>
                <a:lnTo>
                  <a:pt x="193" y="11"/>
                </a:lnTo>
                <a:close/>
                <a:moveTo>
                  <a:pt x="82" y="199"/>
                </a:moveTo>
                <a:lnTo>
                  <a:pt x="31" y="199"/>
                </a:lnTo>
                <a:lnTo>
                  <a:pt x="31" y="199"/>
                </a:lnTo>
                <a:lnTo>
                  <a:pt x="24" y="199"/>
                </a:lnTo>
                <a:lnTo>
                  <a:pt x="19" y="198"/>
                </a:lnTo>
                <a:lnTo>
                  <a:pt x="13" y="194"/>
                </a:lnTo>
                <a:lnTo>
                  <a:pt x="8" y="191"/>
                </a:lnTo>
                <a:lnTo>
                  <a:pt x="4" y="185"/>
                </a:lnTo>
                <a:lnTo>
                  <a:pt x="1" y="180"/>
                </a:lnTo>
                <a:lnTo>
                  <a:pt x="0" y="175"/>
                </a:lnTo>
                <a:lnTo>
                  <a:pt x="0" y="168"/>
                </a:lnTo>
                <a:lnTo>
                  <a:pt x="0" y="73"/>
                </a:lnTo>
                <a:lnTo>
                  <a:pt x="0" y="73"/>
                </a:lnTo>
                <a:lnTo>
                  <a:pt x="1" y="58"/>
                </a:lnTo>
                <a:lnTo>
                  <a:pt x="5" y="45"/>
                </a:lnTo>
                <a:lnTo>
                  <a:pt x="12" y="33"/>
                </a:lnTo>
                <a:lnTo>
                  <a:pt x="21" y="22"/>
                </a:lnTo>
                <a:lnTo>
                  <a:pt x="32" y="13"/>
                </a:lnTo>
                <a:lnTo>
                  <a:pt x="44" y="6"/>
                </a:lnTo>
                <a:lnTo>
                  <a:pt x="58" y="2"/>
                </a:lnTo>
                <a:lnTo>
                  <a:pt x="73" y="0"/>
                </a:lnTo>
                <a:lnTo>
                  <a:pt x="82" y="0"/>
                </a:lnTo>
                <a:lnTo>
                  <a:pt x="82" y="0"/>
                </a:lnTo>
                <a:lnTo>
                  <a:pt x="87" y="0"/>
                </a:lnTo>
                <a:lnTo>
                  <a:pt x="91" y="4"/>
                </a:lnTo>
                <a:lnTo>
                  <a:pt x="94" y="9"/>
                </a:lnTo>
                <a:lnTo>
                  <a:pt x="96" y="14"/>
                </a:lnTo>
                <a:lnTo>
                  <a:pt x="96" y="31"/>
                </a:lnTo>
                <a:lnTo>
                  <a:pt x="96" y="31"/>
                </a:lnTo>
                <a:lnTo>
                  <a:pt x="94" y="37"/>
                </a:lnTo>
                <a:lnTo>
                  <a:pt x="91" y="41"/>
                </a:lnTo>
                <a:lnTo>
                  <a:pt x="87" y="44"/>
                </a:lnTo>
                <a:lnTo>
                  <a:pt x="82" y="45"/>
                </a:lnTo>
                <a:lnTo>
                  <a:pt x="73" y="45"/>
                </a:lnTo>
                <a:lnTo>
                  <a:pt x="73" y="45"/>
                </a:lnTo>
                <a:lnTo>
                  <a:pt x="67" y="45"/>
                </a:lnTo>
                <a:lnTo>
                  <a:pt x="62" y="48"/>
                </a:lnTo>
                <a:lnTo>
                  <a:pt x="56" y="50"/>
                </a:lnTo>
                <a:lnTo>
                  <a:pt x="52" y="53"/>
                </a:lnTo>
                <a:lnTo>
                  <a:pt x="50" y="57"/>
                </a:lnTo>
                <a:lnTo>
                  <a:pt x="47" y="63"/>
                </a:lnTo>
                <a:lnTo>
                  <a:pt x="44" y="68"/>
                </a:lnTo>
                <a:lnTo>
                  <a:pt x="44" y="73"/>
                </a:lnTo>
                <a:lnTo>
                  <a:pt x="44" y="79"/>
                </a:lnTo>
                <a:lnTo>
                  <a:pt x="44" y="79"/>
                </a:lnTo>
                <a:lnTo>
                  <a:pt x="44" y="81"/>
                </a:lnTo>
                <a:lnTo>
                  <a:pt x="47" y="84"/>
                </a:lnTo>
                <a:lnTo>
                  <a:pt x="48" y="85"/>
                </a:lnTo>
                <a:lnTo>
                  <a:pt x="51" y="85"/>
                </a:lnTo>
                <a:lnTo>
                  <a:pt x="82" y="85"/>
                </a:lnTo>
                <a:lnTo>
                  <a:pt x="82" y="85"/>
                </a:lnTo>
                <a:lnTo>
                  <a:pt x="87" y="87"/>
                </a:lnTo>
                <a:lnTo>
                  <a:pt x="94" y="88"/>
                </a:lnTo>
                <a:lnTo>
                  <a:pt x="100" y="91"/>
                </a:lnTo>
                <a:lnTo>
                  <a:pt x="104" y="95"/>
                </a:lnTo>
                <a:lnTo>
                  <a:pt x="108" y="99"/>
                </a:lnTo>
                <a:lnTo>
                  <a:pt x="110" y="104"/>
                </a:lnTo>
                <a:lnTo>
                  <a:pt x="112" y="111"/>
                </a:lnTo>
                <a:lnTo>
                  <a:pt x="113" y="117"/>
                </a:lnTo>
                <a:lnTo>
                  <a:pt x="113" y="168"/>
                </a:lnTo>
                <a:lnTo>
                  <a:pt x="113" y="168"/>
                </a:lnTo>
                <a:lnTo>
                  <a:pt x="112" y="175"/>
                </a:lnTo>
                <a:lnTo>
                  <a:pt x="110" y="180"/>
                </a:lnTo>
                <a:lnTo>
                  <a:pt x="108" y="185"/>
                </a:lnTo>
                <a:lnTo>
                  <a:pt x="104" y="191"/>
                </a:lnTo>
                <a:lnTo>
                  <a:pt x="100" y="194"/>
                </a:lnTo>
                <a:lnTo>
                  <a:pt x="94" y="198"/>
                </a:lnTo>
                <a:lnTo>
                  <a:pt x="87" y="199"/>
                </a:lnTo>
                <a:lnTo>
                  <a:pt x="82" y="199"/>
                </a:lnTo>
                <a:lnTo>
                  <a:pt x="82" y="199"/>
                </a:lnTo>
                <a:close/>
                <a:moveTo>
                  <a:pt x="73" y="11"/>
                </a:moveTo>
                <a:lnTo>
                  <a:pt x="73" y="11"/>
                </a:lnTo>
                <a:lnTo>
                  <a:pt x="60" y="13"/>
                </a:lnTo>
                <a:lnTo>
                  <a:pt x="48" y="15"/>
                </a:lnTo>
                <a:lnTo>
                  <a:pt x="37" y="22"/>
                </a:lnTo>
                <a:lnTo>
                  <a:pt x="28" y="29"/>
                </a:lnTo>
                <a:lnTo>
                  <a:pt x="21" y="38"/>
                </a:lnTo>
                <a:lnTo>
                  <a:pt x="15" y="49"/>
                </a:lnTo>
                <a:lnTo>
                  <a:pt x="10" y="61"/>
                </a:lnTo>
                <a:lnTo>
                  <a:pt x="10" y="73"/>
                </a:lnTo>
                <a:lnTo>
                  <a:pt x="10" y="168"/>
                </a:lnTo>
                <a:lnTo>
                  <a:pt x="10" y="168"/>
                </a:lnTo>
                <a:lnTo>
                  <a:pt x="10" y="172"/>
                </a:lnTo>
                <a:lnTo>
                  <a:pt x="12" y="176"/>
                </a:lnTo>
                <a:lnTo>
                  <a:pt x="16" y="183"/>
                </a:lnTo>
                <a:lnTo>
                  <a:pt x="23" y="187"/>
                </a:lnTo>
                <a:lnTo>
                  <a:pt x="27" y="188"/>
                </a:lnTo>
                <a:lnTo>
                  <a:pt x="31" y="188"/>
                </a:lnTo>
                <a:lnTo>
                  <a:pt x="82" y="188"/>
                </a:lnTo>
                <a:lnTo>
                  <a:pt x="82" y="188"/>
                </a:lnTo>
                <a:lnTo>
                  <a:pt x="86" y="188"/>
                </a:lnTo>
                <a:lnTo>
                  <a:pt x="90" y="187"/>
                </a:lnTo>
                <a:lnTo>
                  <a:pt x="96" y="183"/>
                </a:lnTo>
                <a:lnTo>
                  <a:pt x="101" y="176"/>
                </a:lnTo>
                <a:lnTo>
                  <a:pt x="101" y="172"/>
                </a:lnTo>
                <a:lnTo>
                  <a:pt x="102" y="168"/>
                </a:lnTo>
                <a:lnTo>
                  <a:pt x="102" y="117"/>
                </a:lnTo>
                <a:lnTo>
                  <a:pt x="102" y="117"/>
                </a:lnTo>
                <a:lnTo>
                  <a:pt x="101" y="112"/>
                </a:lnTo>
                <a:lnTo>
                  <a:pt x="101" y="108"/>
                </a:lnTo>
                <a:lnTo>
                  <a:pt x="96" y="103"/>
                </a:lnTo>
                <a:lnTo>
                  <a:pt x="90" y="98"/>
                </a:lnTo>
                <a:lnTo>
                  <a:pt x="86" y="96"/>
                </a:lnTo>
                <a:lnTo>
                  <a:pt x="82" y="96"/>
                </a:lnTo>
                <a:lnTo>
                  <a:pt x="51" y="96"/>
                </a:lnTo>
                <a:lnTo>
                  <a:pt x="51" y="96"/>
                </a:lnTo>
                <a:lnTo>
                  <a:pt x="44" y="95"/>
                </a:lnTo>
                <a:lnTo>
                  <a:pt x="39" y="91"/>
                </a:lnTo>
                <a:lnTo>
                  <a:pt x="35" y="85"/>
                </a:lnTo>
                <a:lnTo>
                  <a:pt x="33" y="79"/>
                </a:lnTo>
                <a:lnTo>
                  <a:pt x="33" y="73"/>
                </a:lnTo>
                <a:lnTo>
                  <a:pt x="33" y="73"/>
                </a:lnTo>
                <a:lnTo>
                  <a:pt x="35" y="67"/>
                </a:lnTo>
                <a:lnTo>
                  <a:pt x="36" y="58"/>
                </a:lnTo>
                <a:lnTo>
                  <a:pt x="40" y="52"/>
                </a:lnTo>
                <a:lnTo>
                  <a:pt x="46" y="46"/>
                </a:lnTo>
                <a:lnTo>
                  <a:pt x="51" y="41"/>
                </a:lnTo>
                <a:lnTo>
                  <a:pt x="58" y="37"/>
                </a:lnTo>
                <a:lnTo>
                  <a:pt x="64" y="36"/>
                </a:lnTo>
                <a:lnTo>
                  <a:pt x="73" y="34"/>
                </a:lnTo>
                <a:lnTo>
                  <a:pt x="82" y="34"/>
                </a:lnTo>
                <a:lnTo>
                  <a:pt x="82" y="34"/>
                </a:lnTo>
                <a:lnTo>
                  <a:pt x="83" y="33"/>
                </a:lnTo>
                <a:lnTo>
                  <a:pt x="85" y="31"/>
                </a:lnTo>
                <a:lnTo>
                  <a:pt x="85" y="14"/>
                </a:lnTo>
                <a:lnTo>
                  <a:pt x="85" y="14"/>
                </a:lnTo>
                <a:lnTo>
                  <a:pt x="83" y="11"/>
                </a:lnTo>
                <a:lnTo>
                  <a:pt x="82" y="11"/>
                </a:lnTo>
                <a:lnTo>
                  <a:pt x="7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7" name="Freeform 73"/>
          <p:cNvSpPr>
            <a:spLocks/>
          </p:cNvSpPr>
          <p:nvPr/>
        </p:nvSpPr>
        <p:spPr bwMode="auto">
          <a:xfrm>
            <a:off x="4588720" y="5098571"/>
            <a:ext cx="108051" cy="59756"/>
          </a:xfrm>
          <a:custGeom>
            <a:avLst/>
            <a:gdLst/>
            <a:ahLst/>
            <a:cxnLst>
              <a:cxn ang="0">
                <a:pos x="8" y="1"/>
              </a:cxn>
              <a:cxn ang="0">
                <a:pos x="35" y="28"/>
              </a:cxn>
              <a:cxn ang="0">
                <a:pos x="62" y="1"/>
              </a:cxn>
              <a:cxn ang="0">
                <a:pos x="62" y="1"/>
              </a:cxn>
              <a:cxn ang="0">
                <a:pos x="64" y="0"/>
              </a:cxn>
              <a:cxn ang="0">
                <a:pos x="64" y="0"/>
              </a:cxn>
              <a:cxn ang="0">
                <a:pos x="65" y="1"/>
              </a:cxn>
              <a:cxn ang="0">
                <a:pos x="69" y="4"/>
              </a:cxn>
              <a:cxn ang="0">
                <a:pos x="69" y="4"/>
              </a:cxn>
              <a:cxn ang="0">
                <a:pos x="69" y="7"/>
              </a:cxn>
              <a:cxn ang="0">
                <a:pos x="69" y="7"/>
              </a:cxn>
              <a:cxn ang="0">
                <a:pos x="69" y="8"/>
              </a:cxn>
              <a:cxn ang="0">
                <a:pos x="37" y="40"/>
              </a:cxn>
              <a:cxn ang="0">
                <a:pos x="37" y="40"/>
              </a:cxn>
              <a:cxn ang="0">
                <a:pos x="35" y="40"/>
              </a:cxn>
              <a:cxn ang="0">
                <a:pos x="35" y="40"/>
              </a:cxn>
              <a:cxn ang="0">
                <a:pos x="34" y="40"/>
              </a:cxn>
              <a:cxn ang="0">
                <a:pos x="2" y="8"/>
              </a:cxn>
              <a:cxn ang="0">
                <a:pos x="2" y="8"/>
              </a:cxn>
              <a:cxn ang="0">
                <a:pos x="0" y="7"/>
              </a:cxn>
              <a:cxn ang="0">
                <a:pos x="0" y="7"/>
              </a:cxn>
              <a:cxn ang="0">
                <a:pos x="2" y="4"/>
              </a:cxn>
              <a:cxn ang="0">
                <a:pos x="4" y="1"/>
              </a:cxn>
              <a:cxn ang="0">
                <a:pos x="4" y="1"/>
              </a:cxn>
              <a:cxn ang="0">
                <a:pos x="6" y="0"/>
              </a:cxn>
              <a:cxn ang="0">
                <a:pos x="6" y="0"/>
              </a:cxn>
              <a:cxn ang="0">
                <a:pos x="8" y="1"/>
              </a:cxn>
              <a:cxn ang="0">
                <a:pos x="8" y="1"/>
              </a:cxn>
            </a:cxnLst>
            <a:rect l="0" t="0" r="r" b="b"/>
            <a:pathLst>
              <a:path w="69" h="40">
                <a:moveTo>
                  <a:pt x="8" y="1"/>
                </a:moveTo>
                <a:lnTo>
                  <a:pt x="35" y="28"/>
                </a:lnTo>
                <a:lnTo>
                  <a:pt x="62" y="1"/>
                </a:lnTo>
                <a:lnTo>
                  <a:pt x="62" y="1"/>
                </a:lnTo>
                <a:lnTo>
                  <a:pt x="64" y="0"/>
                </a:lnTo>
                <a:lnTo>
                  <a:pt x="64" y="0"/>
                </a:lnTo>
                <a:lnTo>
                  <a:pt x="65" y="1"/>
                </a:lnTo>
                <a:lnTo>
                  <a:pt x="69" y="4"/>
                </a:lnTo>
                <a:lnTo>
                  <a:pt x="69" y="4"/>
                </a:lnTo>
                <a:lnTo>
                  <a:pt x="69" y="7"/>
                </a:lnTo>
                <a:lnTo>
                  <a:pt x="69" y="7"/>
                </a:lnTo>
                <a:lnTo>
                  <a:pt x="69" y="8"/>
                </a:lnTo>
                <a:lnTo>
                  <a:pt x="37" y="40"/>
                </a:lnTo>
                <a:lnTo>
                  <a:pt x="37" y="40"/>
                </a:lnTo>
                <a:lnTo>
                  <a:pt x="35" y="40"/>
                </a:lnTo>
                <a:lnTo>
                  <a:pt x="35" y="40"/>
                </a:lnTo>
                <a:lnTo>
                  <a:pt x="34" y="40"/>
                </a:lnTo>
                <a:lnTo>
                  <a:pt x="2" y="8"/>
                </a:lnTo>
                <a:lnTo>
                  <a:pt x="2" y="8"/>
                </a:lnTo>
                <a:lnTo>
                  <a:pt x="0" y="7"/>
                </a:lnTo>
                <a:lnTo>
                  <a:pt x="0" y="7"/>
                </a:lnTo>
                <a:lnTo>
                  <a:pt x="2" y="4"/>
                </a:lnTo>
                <a:lnTo>
                  <a:pt x="4" y="1"/>
                </a:lnTo>
                <a:lnTo>
                  <a:pt x="4" y="1"/>
                </a:lnTo>
                <a:lnTo>
                  <a:pt x="6" y="0"/>
                </a:lnTo>
                <a:lnTo>
                  <a:pt x="6" y="0"/>
                </a:lnTo>
                <a:lnTo>
                  <a:pt x="8" y="1"/>
                </a:lnTo>
                <a:lnTo>
                  <a:pt x="8" y="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8" name="Freeform 74"/>
          <p:cNvSpPr>
            <a:spLocks noEditPoints="1"/>
          </p:cNvSpPr>
          <p:nvPr/>
        </p:nvSpPr>
        <p:spPr bwMode="auto">
          <a:xfrm>
            <a:off x="10949567" y="4956077"/>
            <a:ext cx="366429" cy="307971"/>
          </a:xfrm>
          <a:custGeom>
            <a:avLst/>
            <a:gdLst/>
            <a:ahLst/>
            <a:cxnLst>
              <a:cxn ang="0">
                <a:pos x="141" y="195"/>
              </a:cxn>
              <a:cxn ang="0">
                <a:pos x="138" y="162"/>
              </a:cxn>
              <a:cxn ang="0">
                <a:pos x="160" y="154"/>
              </a:cxn>
              <a:cxn ang="0">
                <a:pos x="184" y="142"/>
              </a:cxn>
              <a:cxn ang="0">
                <a:pos x="188" y="121"/>
              </a:cxn>
              <a:cxn ang="0">
                <a:pos x="152" y="114"/>
              </a:cxn>
              <a:cxn ang="0">
                <a:pos x="129" y="104"/>
              </a:cxn>
              <a:cxn ang="0">
                <a:pos x="119" y="31"/>
              </a:cxn>
              <a:cxn ang="0">
                <a:pos x="129" y="9"/>
              </a:cxn>
              <a:cxn ang="0">
                <a:pos x="203" y="0"/>
              </a:cxn>
              <a:cxn ang="0">
                <a:pos x="225" y="9"/>
              </a:cxn>
              <a:cxn ang="0">
                <a:pos x="234" y="126"/>
              </a:cxn>
              <a:cxn ang="0">
                <a:pos x="212" y="177"/>
              </a:cxn>
              <a:cxn ang="0">
                <a:pos x="160" y="199"/>
              </a:cxn>
              <a:cxn ang="0">
                <a:pos x="148" y="185"/>
              </a:cxn>
              <a:cxn ang="0">
                <a:pos x="160" y="188"/>
              </a:cxn>
              <a:cxn ang="0">
                <a:pos x="212" y="161"/>
              </a:cxn>
              <a:cxn ang="0">
                <a:pos x="223" y="31"/>
              </a:cxn>
              <a:cxn ang="0">
                <a:pos x="207" y="11"/>
              </a:cxn>
              <a:cxn ang="0">
                <a:pos x="144" y="13"/>
              </a:cxn>
              <a:cxn ang="0">
                <a:pos x="130" y="83"/>
              </a:cxn>
              <a:cxn ang="0">
                <a:pos x="144" y="102"/>
              </a:cxn>
              <a:cxn ang="0">
                <a:pos x="188" y="104"/>
              </a:cxn>
              <a:cxn ang="0">
                <a:pos x="199" y="126"/>
              </a:cxn>
              <a:cxn ang="0">
                <a:pos x="181" y="158"/>
              </a:cxn>
              <a:cxn ang="0">
                <a:pos x="40" y="199"/>
              </a:cxn>
              <a:cxn ang="0">
                <a:pos x="18" y="191"/>
              </a:cxn>
              <a:cxn ang="0">
                <a:pos x="21" y="158"/>
              </a:cxn>
              <a:cxn ang="0">
                <a:pos x="45" y="154"/>
              </a:cxn>
              <a:cxn ang="0">
                <a:pos x="67" y="137"/>
              </a:cxn>
              <a:cxn ang="0">
                <a:pos x="68" y="118"/>
              </a:cxn>
              <a:cxn ang="0">
                <a:pos x="31" y="114"/>
              </a:cxn>
              <a:cxn ang="0">
                <a:pos x="4" y="100"/>
              </a:cxn>
              <a:cxn ang="0">
                <a:pos x="0" y="31"/>
              </a:cxn>
              <a:cxn ang="0">
                <a:pos x="14" y="6"/>
              </a:cxn>
              <a:cxn ang="0">
                <a:pos x="83" y="0"/>
              </a:cxn>
              <a:cxn ang="0">
                <a:pos x="108" y="14"/>
              </a:cxn>
              <a:cxn ang="0">
                <a:pos x="114" y="126"/>
              </a:cxn>
              <a:cxn ang="0">
                <a:pos x="81" y="187"/>
              </a:cxn>
              <a:cxn ang="0">
                <a:pos x="31" y="165"/>
              </a:cxn>
              <a:cxn ang="0">
                <a:pos x="27" y="185"/>
              </a:cxn>
              <a:cxn ang="0">
                <a:pos x="52" y="187"/>
              </a:cxn>
              <a:cxn ang="0">
                <a:pos x="98" y="150"/>
              </a:cxn>
              <a:cxn ang="0">
                <a:pos x="102" y="27"/>
              </a:cxn>
              <a:cxn ang="0">
                <a:pos x="83" y="11"/>
              </a:cxn>
              <a:cxn ang="0">
                <a:pos x="17" y="17"/>
              </a:cxn>
              <a:cxn ang="0">
                <a:pos x="11" y="83"/>
              </a:cxn>
              <a:cxn ang="0">
                <a:pos x="27" y="103"/>
              </a:cxn>
              <a:cxn ang="0">
                <a:pos x="73" y="108"/>
              </a:cxn>
              <a:cxn ang="0">
                <a:pos x="79" y="133"/>
              </a:cxn>
              <a:cxn ang="0">
                <a:pos x="54" y="162"/>
              </a:cxn>
            </a:cxnLst>
            <a:rect l="0" t="0" r="r" b="b"/>
            <a:pathLst>
              <a:path w="234" h="199">
                <a:moveTo>
                  <a:pt x="160" y="199"/>
                </a:moveTo>
                <a:lnTo>
                  <a:pt x="152" y="199"/>
                </a:lnTo>
                <a:lnTo>
                  <a:pt x="152" y="199"/>
                </a:lnTo>
                <a:lnTo>
                  <a:pt x="146" y="199"/>
                </a:lnTo>
                <a:lnTo>
                  <a:pt x="141" y="195"/>
                </a:lnTo>
                <a:lnTo>
                  <a:pt x="138" y="191"/>
                </a:lnTo>
                <a:lnTo>
                  <a:pt x="137" y="185"/>
                </a:lnTo>
                <a:lnTo>
                  <a:pt x="137" y="168"/>
                </a:lnTo>
                <a:lnTo>
                  <a:pt x="137" y="168"/>
                </a:lnTo>
                <a:lnTo>
                  <a:pt x="138" y="162"/>
                </a:lnTo>
                <a:lnTo>
                  <a:pt x="141" y="158"/>
                </a:lnTo>
                <a:lnTo>
                  <a:pt x="146" y="156"/>
                </a:lnTo>
                <a:lnTo>
                  <a:pt x="152" y="154"/>
                </a:lnTo>
                <a:lnTo>
                  <a:pt x="160" y="154"/>
                </a:lnTo>
                <a:lnTo>
                  <a:pt x="160" y="154"/>
                </a:lnTo>
                <a:lnTo>
                  <a:pt x="165" y="154"/>
                </a:lnTo>
                <a:lnTo>
                  <a:pt x="171" y="152"/>
                </a:lnTo>
                <a:lnTo>
                  <a:pt x="176" y="149"/>
                </a:lnTo>
                <a:lnTo>
                  <a:pt x="180" y="146"/>
                </a:lnTo>
                <a:lnTo>
                  <a:pt x="184" y="142"/>
                </a:lnTo>
                <a:lnTo>
                  <a:pt x="187" y="137"/>
                </a:lnTo>
                <a:lnTo>
                  <a:pt x="188" y="131"/>
                </a:lnTo>
                <a:lnTo>
                  <a:pt x="188" y="126"/>
                </a:lnTo>
                <a:lnTo>
                  <a:pt x="188" y="121"/>
                </a:lnTo>
                <a:lnTo>
                  <a:pt x="188" y="121"/>
                </a:lnTo>
                <a:lnTo>
                  <a:pt x="188" y="118"/>
                </a:lnTo>
                <a:lnTo>
                  <a:pt x="187" y="115"/>
                </a:lnTo>
                <a:lnTo>
                  <a:pt x="184" y="114"/>
                </a:lnTo>
                <a:lnTo>
                  <a:pt x="181" y="114"/>
                </a:lnTo>
                <a:lnTo>
                  <a:pt x="152" y="114"/>
                </a:lnTo>
                <a:lnTo>
                  <a:pt x="152" y="114"/>
                </a:lnTo>
                <a:lnTo>
                  <a:pt x="145" y="112"/>
                </a:lnTo>
                <a:lnTo>
                  <a:pt x="139" y="111"/>
                </a:lnTo>
                <a:lnTo>
                  <a:pt x="134" y="108"/>
                </a:lnTo>
                <a:lnTo>
                  <a:pt x="129" y="104"/>
                </a:lnTo>
                <a:lnTo>
                  <a:pt x="125" y="100"/>
                </a:lnTo>
                <a:lnTo>
                  <a:pt x="122" y="95"/>
                </a:lnTo>
                <a:lnTo>
                  <a:pt x="121" y="88"/>
                </a:lnTo>
                <a:lnTo>
                  <a:pt x="119" y="83"/>
                </a:lnTo>
                <a:lnTo>
                  <a:pt x="119" y="31"/>
                </a:lnTo>
                <a:lnTo>
                  <a:pt x="119" y="31"/>
                </a:lnTo>
                <a:lnTo>
                  <a:pt x="121" y="25"/>
                </a:lnTo>
                <a:lnTo>
                  <a:pt x="122" y="19"/>
                </a:lnTo>
                <a:lnTo>
                  <a:pt x="125" y="14"/>
                </a:lnTo>
                <a:lnTo>
                  <a:pt x="129" y="9"/>
                </a:lnTo>
                <a:lnTo>
                  <a:pt x="134" y="6"/>
                </a:lnTo>
                <a:lnTo>
                  <a:pt x="139" y="2"/>
                </a:lnTo>
                <a:lnTo>
                  <a:pt x="145" y="0"/>
                </a:lnTo>
                <a:lnTo>
                  <a:pt x="152" y="0"/>
                </a:lnTo>
                <a:lnTo>
                  <a:pt x="203" y="0"/>
                </a:lnTo>
                <a:lnTo>
                  <a:pt x="203" y="0"/>
                </a:lnTo>
                <a:lnTo>
                  <a:pt x="208" y="0"/>
                </a:lnTo>
                <a:lnTo>
                  <a:pt x="215" y="2"/>
                </a:lnTo>
                <a:lnTo>
                  <a:pt x="221" y="6"/>
                </a:lnTo>
                <a:lnTo>
                  <a:pt x="225" y="9"/>
                </a:lnTo>
                <a:lnTo>
                  <a:pt x="229" y="14"/>
                </a:lnTo>
                <a:lnTo>
                  <a:pt x="231" y="19"/>
                </a:lnTo>
                <a:lnTo>
                  <a:pt x="233" y="25"/>
                </a:lnTo>
                <a:lnTo>
                  <a:pt x="234" y="31"/>
                </a:lnTo>
                <a:lnTo>
                  <a:pt x="234" y="126"/>
                </a:lnTo>
                <a:lnTo>
                  <a:pt x="234" y="126"/>
                </a:lnTo>
                <a:lnTo>
                  <a:pt x="233" y="141"/>
                </a:lnTo>
                <a:lnTo>
                  <a:pt x="227" y="154"/>
                </a:lnTo>
                <a:lnTo>
                  <a:pt x="221" y="167"/>
                </a:lnTo>
                <a:lnTo>
                  <a:pt x="212" y="177"/>
                </a:lnTo>
                <a:lnTo>
                  <a:pt x="202" y="187"/>
                </a:lnTo>
                <a:lnTo>
                  <a:pt x="188" y="194"/>
                </a:lnTo>
                <a:lnTo>
                  <a:pt x="175" y="198"/>
                </a:lnTo>
                <a:lnTo>
                  <a:pt x="160" y="199"/>
                </a:lnTo>
                <a:lnTo>
                  <a:pt x="160" y="199"/>
                </a:lnTo>
                <a:close/>
                <a:moveTo>
                  <a:pt x="152" y="165"/>
                </a:moveTo>
                <a:lnTo>
                  <a:pt x="152" y="165"/>
                </a:lnTo>
                <a:lnTo>
                  <a:pt x="149" y="167"/>
                </a:lnTo>
                <a:lnTo>
                  <a:pt x="148" y="168"/>
                </a:lnTo>
                <a:lnTo>
                  <a:pt x="148" y="185"/>
                </a:lnTo>
                <a:lnTo>
                  <a:pt x="148" y="185"/>
                </a:lnTo>
                <a:lnTo>
                  <a:pt x="149" y="188"/>
                </a:lnTo>
                <a:lnTo>
                  <a:pt x="152" y="188"/>
                </a:lnTo>
                <a:lnTo>
                  <a:pt x="160" y="188"/>
                </a:lnTo>
                <a:lnTo>
                  <a:pt x="160" y="188"/>
                </a:lnTo>
                <a:lnTo>
                  <a:pt x="172" y="187"/>
                </a:lnTo>
                <a:lnTo>
                  <a:pt x="184" y="184"/>
                </a:lnTo>
                <a:lnTo>
                  <a:pt x="195" y="177"/>
                </a:lnTo>
                <a:lnTo>
                  <a:pt x="204" y="171"/>
                </a:lnTo>
                <a:lnTo>
                  <a:pt x="212" y="161"/>
                </a:lnTo>
                <a:lnTo>
                  <a:pt x="218" y="150"/>
                </a:lnTo>
                <a:lnTo>
                  <a:pt x="222" y="138"/>
                </a:lnTo>
                <a:lnTo>
                  <a:pt x="223" y="126"/>
                </a:lnTo>
                <a:lnTo>
                  <a:pt x="223" y="31"/>
                </a:lnTo>
                <a:lnTo>
                  <a:pt x="223" y="31"/>
                </a:lnTo>
                <a:lnTo>
                  <a:pt x="222" y="27"/>
                </a:lnTo>
                <a:lnTo>
                  <a:pt x="222" y="23"/>
                </a:lnTo>
                <a:lnTo>
                  <a:pt x="216" y="17"/>
                </a:lnTo>
                <a:lnTo>
                  <a:pt x="211" y="13"/>
                </a:lnTo>
                <a:lnTo>
                  <a:pt x="207" y="11"/>
                </a:lnTo>
                <a:lnTo>
                  <a:pt x="203" y="11"/>
                </a:lnTo>
                <a:lnTo>
                  <a:pt x="152" y="11"/>
                </a:lnTo>
                <a:lnTo>
                  <a:pt x="152" y="11"/>
                </a:lnTo>
                <a:lnTo>
                  <a:pt x="148" y="11"/>
                </a:lnTo>
                <a:lnTo>
                  <a:pt x="144" y="13"/>
                </a:lnTo>
                <a:lnTo>
                  <a:pt x="137" y="17"/>
                </a:lnTo>
                <a:lnTo>
                  <a:pt x="133" y="23"/>
                </a:lnTo>
                <a:lnTo>
                  <a:pt x="131" y="27"/>
                </a:lnTo>
                <a:lnTo>
                  <a:pt x="130" y="31"/>
                </a:lnTo>
                <a:lnTo>
                  <a:pt x="130" y="83"/>
                </a:lnTo>
                <a:lnTo>
                  <a:pt x="130" y="83"/>
                </a:lnTo>
                <a:lnTo>
                  <a:pt x="131" y="87"/>
                </a:lnTo>
                <a:lnTo>
                  <a:pt x="133" y="91"/>
                </a:lnTo>
                <a:lnTo>
                  <a:pt x="137" y="96"/>
                </a:lnTo>
                <a:lnTo>
                  <a:pt x="144" y="102"/>
                </a:lnTo>
                <a:lnTo>
                  <a:pt x="148" y="103"/>
                </a:lnTo>
                <a:lnTo>
                  <a:pt x="152" y="103"/>
                </a:lnTo>
                <a:lnTo>
                  <a:pt x="181" y="103"/>
                </a:lnTo>
                <a:lnTo>
                  <a:pt x="181" y="103"/>
                </a:lnTo>
                <a:lnTo>
                  <a:pt x="188" y="104"/>
                </a:lnTo>
                <a:lnTo>
                  <a:pt x="194" y="108"/>
                </a:lnTo>
                <a:lnTo>
                  <a:pt x="198" y="114"/>
                </a:lnTo>
                <a:lnTo>
                  <a:pt x="199" y="121"/>
                </a:lnTo>
                <a:lnTo>
                  <a:pt x="199" y="126"/>
                </a:lnTo>
                <a:lnTo>
                  <a:pt x="199" y="126"/>
                </a:lnTo>
                <a:lnTo>
                  <a:pt x="199" y="133"/>
                </a:lnTo>
                <a:lnTo>
                  <a:pt x="196" y="141"/>
                </a:lnTo>
                <a:lnTo>
                  <a:pt x="192" y="148"/>
                </a:lnTo>
                <a:lnTo>
                  <a:pt x="188" y="153"/>
                </a:lnTo>
                <a:lnTo>
                  <a:pt x="181" y="158"/>
                </a:lnTo>
                <a:lnTo>
                  <a:pt x="175" y="162"/>
                </a:lnTo>
                <a:lnTo>
                  <a:pt x="168" y="164"/>
                </a:lnTo>
                <a:lnTo>
                  <a:pt x="160" y="165"/>
                </a:lnTo>
                <a:lnTo>
                  <a:pt x="152" y="165"/>
                </a:lnTo>
                <a:close/>
                <a:moveTo>
                  <a:pt x="40" y="199"/>
                </a:moveTo>
                <a:lnTo>
                  <a:pt x="31" y="199"/>
                </a:lnTo>
                <a:lnTo>
                  <a:pt x="31" y="199"/>
                </a:lnTo>
                <a:lnTo>
                  <a:pt x="26" y="199"/>
                </a:lnTo>
                <a:lnTo>
                  <a:pt x="21" y="195"/>
                </a:lnTo>
                <a:lnTo>
                  <a:pt x="18" y="191"/>
                </a:lnTo>
                <a:lnTo>
                  <a:pt x="17" y="185"/>
                </a:lnTo>
                <a:lnTo>
                  <a:pt x="17" y="168"/>
                </a:lnTo>
                <a:lnTo>
                  <a:pt x="17" y="168"/>
                </a:lnTo>
                <a:lnTo>
                  <a:pt x="18" y="162"/>
                </a:lnTo>
                <a:lnTo>
                  <a:pt x="21" y="158"/>
                </a:lnTo>
                <a:lnTo>
                  <a:pt x="26" y="156"/>
                </a:lnTo>
                <a:lnTo>
                  <a:pt x="31" y="154"/>
                </a:lnTo>
                <a:lnTo>
                  <a:pt x="40" y="154"/>
                </a:lnTo>
                <a:lnTo>
                  <a:pt x="40" y="154"/>
                </a:lnTo>
                <a:lnTo>
                  <a:pt x="45" y="154"/>
                </a:lnTo>
                <a:lnTo>
                  <a:pt x="50" y="152"/>
                </a:lnTo>
                <a:lnTo>
                  <a:pt x="56" y="149"/>
                </a:lnTo>
                <a:lnTo>
                  <a:pt x="60" y="146"/>
                </a:lnTo>
                <a:lnTo>
                  <a:pt x="64" y="142"/>
                </a:lnTo>
                <a:lnTo>
                  <a:pt x="67" y="137"/>
                </a:lnTo>
                <a:lnTo>
                  <a:pt x="68" y="131"/>
                </a:lnTo>
                <a:lnTo>
                  <a:pt x="68" y="126"/>
                </a:lnTo>
                <a:lnTo>
                  <a:pt x="68" y="121"/>
                </a:lnTo>
                <a:lnTo>
                  <a:pt x="68" y="121"/>
                </a:lnTo>
                <a:lnTo>
                  <a:pt x="68" y="118"/>
                </a:lnTo>
                <a:lnTo>
                  <a:pt x="67" y="115"/>
                </a:lnTo>
                <a:lnTo>
                  <a:pt x="64" y="114"/>
                </a:lnTo>
                <a:lnTo>
                  <a:pt x="61" y="114"/>
                </a:lnTo>
                <a:lnTo>
                  <a:pt x="31" y="114"/>
                </a:lnTo>
                <a:lnTo>
                  <a:pt x="31" y="114"/>
                </a:lnTo>
                <a:lnTo>
                  <a:pt x="25" y="112"/>
                </a:lnTo>
                <a:lnTo>
                  <a:pt x="19" y="111"/>
                </a:lnTo>
                <a:lnTo>
                  <a:pt x="14" y="108"/>
                </a:lnTo>
                <a:lnTo>
                  <a:pt x="9" y="104"/>
                </a:lnTo>
                <a:lnTo>
                  <a:pt x="4" y="100"/>
                </a:lnTo>
                <a:lnTo>
                  <a:pt x="2" y="95"/>
                </a:lnTo>
                <a:lnTo>
                  <a:pt x="0" y="88"/>
                </a:lnTo>
                <a:lnTo>
                  <a:pt x="0" y="83"/>
                </a:lnTo>
                <a:lnTo>
                  <a:pt x="0" y="31"/>
                </a:lnTo>
                <a:lnTo>
                  <a:pt x="0" y="31"/>
                </a:lnTo>
                <a:lnTo>
                  <a:pt x="0" y="25"/>
                </a:lnTo>
                <a:lnTo>
                  <a:pt x="2" y="19"/>
                </a:lnTo>
                <a:lnTo>
                  <a:pt x="4" y="14"/>
                </a:lnTo>
                <a:lnTo>
                  <a:pt x="9" y="9"/>
                </a:lnTo>
                <a:lnTo>
                  <a:pt x="14" y="6"/>
                </a:lnTo>
                <a:lnTo>
                  <a:pt x="19" y="2"/>
                </a:lnTo>
                <a:lnTo>
                  <a:pt x="25" y="0"/>
                </a:lnTo>
                <a:lnTo>
                  <a:pt x="31" y="0"/>
                </a:lnTo>
                <a:lnTo>
                  <a:pt x="83" y="0"/>
                </a:lnTo>
                <a:lnTo>
                  <a:pt x="83" y="0"/>
                </a:lnTo>
                <a:lnTo>
                  <a:pt x="88" y="0"/>
                </a:lnTo>
                <a:lnTo>
                  <a:pt x="95" y="2"/>
                </a:lnTo>
                <a:lnTo>
                  <a:pt x="100" y="6"/>
                </a:lnTo>
                <a:lnTo>
                  <a:pt x="104" y="9"/>
                </a:lnTo>
                <a:lnTo>
                  <a:pt x="108" y="14"/>
                </a:lnTo>
                <a:lnTo>
                  <a:pt x="111" y="19"/>
                </a:lnTo>
                <a:lnTo>
                  <a:pt x="112" y="25"/>
                </a:lnTo>
                <a:lnTo>
                  <a:pt x="114" y="31"/>
                </a:lnTo>
                <a:lnTo>
                  <a:pt x="114" y="126"/>
                </a:lnTo>
                <a:lnTo>
                  <a:pt x="114" y="126"/>
                </a:lnTo>
                <a:lnTo>
                  <a:pt x="112" y="141"/>
                </a:lnTo>
                <a:lnTo>
                  <a:pt x="107" y="154"/>
                </a:lnTo>
                <a:lnTo>
                  <a:pt x="100" y="167"/>
                </a:lnTo>
                <a:lnTo>
                  <a:pt x="92" y="177"/>
                </a:lnTo>
                <a:lnTo>
                  <a:pt x="81" y="187"/>
                </a:lnTo>
                <a:lnTo>
                  <a:pt x="68" y="194"/>
                </a:lnTo>
                <a:lnTo>
                  <a:pt x="54" y="198"/>
                </a:lnTo>
                <a:lnTo>
                  <a:pt x="40" y="199"/>
                </a:lnTo>
                <a:lnTo>
                  <a:pt x="40" y="199"/>
                </a:lnTo>
                <a:close/>
                <a:moveTo>
                  <a:pt x="31" y="165"/>
                </a:moveTo>
                <a:lnTo>
                  <a:pt x="31" y="165"/>
                </a:lnTo>
                <a:lnTo>
                  <a:pt x="29" y="167"/>
                </a:lnTo>
                <a:lnTo>
                  <a:pt x="27" y="168"/>
                </a:lnTo>
                <a:lnTo>
                  <a:pt x="27" y="185"/>
                </a:lnTo>
                <a:lnTo>
                  <a:pt x="27" y="185"/>
                </a:lnTo>
                <a:lnTo>
                  <a:pt x="29" y="188"/>
                </a:lnTo>
                <a:lnTo>
                  <a:pt x="31" y="188"/>
                </a:lnTo>
                <a:lnTo>
                  <a:pt x="40" y="188"/>
                </a:lnTo>
                <a:lnTo>
                  <a:pt x="40" y="188"/>
                </a:lnTo>
                <a:lnTo>
                  <a:pt x="52" y="187"/>
                </a:lnTo>
                <a:lnTo>
                  <a:pt x="64" y="184"/>
                </a:lnTo>
                <a:lnTo>
                  <a:pt x="75" y="177"/>
                </a:lnTo>
                <a:lnTo>
                  <a:pt x="84" y="171"/>
                </a:lnTo>
                <a:lnTo>
                  <a:pt x="92" y="161"/>
                </a:lnTo>
                <a:lnTo>
                  <a:pt x="98" y="150"/>
                </a:lnTo>
                <a:lnTo>
                  <a:pt x="102" y="138"/>
                </a:lnTo>
                <a:lnTo>
                  <a:pt x="103" y="126"/>
                </a:lnTo>
                <a:lnTo>
                  <a:pt x="103" y="31"/>
                </a:lnTo>
                <a:lnTo>
                  <a:pt x="103" y="31"/>
                </a:lnTo>
                <a:lnTo>
                  <a:pt x="102" y="27"/>
                </a:lnTo>
                <a:lnTo>
                  <a:pt x="102" y="23"/>
                </a:lnTo>
                <a:lnTo>
                  <a:pt x="96" y="17"/>
                </a:lnTo>
                <a:lnTo>
                  <a:pt x="91" y="13"/>
                </a:lnTo>
                <a:lnTo>
                  <a:pt x="87" y="11"/>
                </a:lnTo>
                <a:lnTo>
                  <a:pt x="83" y="11"/>
                </a:lnTo>
                <a:lnTo>
                  <a:pt x="31" y="11"/>
                </a:lnTo>
                <a:lnTo>
                  <a:pt x="31" y="11"/>
                </a:lnTo>
                <a:lnTo>
                  <a:pt x="27" y="11"/>
                </a:lnTo>
                <a:lnTo>
                  <a:pt x="23" y="13"/>
                </a:lnTo>
                <a:lnTo>
                  <a:pt x="17" y="17"/>
                </a:lnTo>
                <a:lnTo>
                  <a:pt x="13" y="23"/>
                </a:lnTo>
                <a:lnTo>
                  <a:pt x="11" y="27"/>
                </a:lnTo>
                <a:lnTo>
                  <a:pt x="11" y="31"/>
                </a:lnTo>
                <a:lnTo>
                  <a:pt x="11" y="83"/>
                </a:lnTo>
                <a:lnTo>
                  <a:pt x="11" y="83"/>
                </a:lnTo>
                <a:lnTo>
                  <a:pt x="11" y="87"/>
                </a:lnTo>
                <a:lnTo>
                  <a:pt x="13" y="91"/>
                </a:lnTo>
                <a:lnTo>
                  <a:pt x="17" y="96"/>
                </a:lnTo>
                <a:lnTo>
                  <a:pt x="23" y="102"/>
                </a:lnTo>
                <a:lnTo>
                  <a:pt x="27" y="103"/>
                </a:lnTo>
                <a:lnTo>
                  <a:pt x="31" y="103"/>
                </a:lnTo>
                <a:lnTo>
                  <a:pt x="61" y="103"/>
                </a:lnTo>
                <a:lnTo>
                  <a:pt x="61" y="103"/>
                </a:lnTo>
                <a:lnTo>
                  <a:pt x="68" y="104"/>
                </a:lnTo>
                <a:lnTo>
                  <a:pt x="73" y="108"/>
                </a:lnTo>
                <a:lnTo>
                  <a:pt x="77" y="114"/>
                </a:lnTo>
                <a:lnTo>
                  <a:pt x="79" y="121"/>
                </a:lnTo>
                <a:lnTo>
                  <a:pt x="79" y="126"/>
                </a:lnTo>
                <a:lnTo>
                  <a:pt x="79" y="126"/>
                </a:lnTo>
                <a:lnTo>
                  <a:pt x="79" y="133"/>
                </a:lnTo>
                <a:lnTo>
                  <a:pt x="76" y="141"/>
                </a:lnTo>
                <a:lnTo>
                  <a:pt x="72" y="148"/>
                </a:lnTo>
                <a:lnTo>
                  <a:pt x="68" y="153"/>
                </a:lnTo>
                <a:lnTo>
                  <a:pt x="61" y="158"/>
                </a:lnTo>
                <a:lnTo>
                  <a:pt x="54" y="162"/>
                </a:lnTo>
                <a:lnTo>
                  <a:pt x="48" y="164"/>
                </a:lnTo>
                <a:lnTo>
                  <a:pt x="40" y="165"/>
                </a:lnTo>
                <a:lnTo>
                  <a:pt x="31" y="16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9" name="Freeform 75"/>
          <p:cNvSpPr>
            <a:spLocks noEditPoints="1"/>
          </p:cNvSpPr>
          <p:nvPr/>
        </p:nvSpPr>
        <p:spPr bwMode="auto">
          <a:xfrm>
            <a:off x="9357005" y="4179262"/>
            <a:ext cx="314755" cy="303372"/>
          </a:xfrm>
          <a:custGeom>
            <a:avLst/>
            <a:gdLst/>
            <a:ahLst/>
            <a:cxnLst>
              <a:cxn ang="0">
                <a:pos x="87" y="200"/>
              </a:cxn>
              <a:cxn ang="0">
                <a:pos x="80" y="199"/>
              </a:cxn>
              <a:cxn ang="0">
                <a:pos x="75" y="195"/>
              </a:cxn>
              <a:cxn ang="0">
                <a:pos x="69" y="181"/>
              </a:cxn>
              <a:cxn ang="0">
                <a:pos x="19" y="131"/>
              </a:cxn>
              <a:cxn ang="0">
                <a:pos x="11" y="130"/>
              </a:cxn>
              <a:cxn ang="0">
                <a:pos x="6" y="126"/>
              </a:cxn>
              <a:cxn ang="0">
                <a:pos x="0" y="112"/>
              </a:cxn>
              <a:cxn ang="0">
                <a:pos x="0" y="87"/>
              </a:cxn>
              <a:cxn ang="0">
                <a:pos x="6" y="75"/>
              </a:cxn>
              <a:cxn ang="0">
                <a:pos x="11" y="71"/>
              </a:cxn>
              <a:cxn ang="0">
                <a:pos x="69" y="69"/>
              </a:cxn>
              <a:cxn ang="0">
                <a:pos x="69" y="18"/>
              </a:cxn>
              <a:cxn ang="0">
                <a:pos x="75" y="6"/>
              </a:cxn>
              <a:cxn ang="0">
                <a:pos x="80" y="2"/>
              </a:cxn>
              <a:cxn ang="0">
                <a:pos x="114" y="0"/>
              </a:cxn>
              <a:cxn ang="0">
                <a:pos x="121" y="2"/>
              </a:cxn>
              <a:cxn ang="0">
                <a:pos x="126" y="6"/>
              </a:cxn>
              <a:cxn ang="0">
                <a:pos x="131" y="18"/>
              </a:cxn>
              <a:cxn ang="0">
                <a:pos x="181" y="69"/>
              </a:cxn>
              <a:cxn ang="0">
                <a:pos x="189" y="71"/>
              </a:cxn>
              <a:cxn ang="0">
                <a:pos x="195" y="75"/>
              </a:cxn>
              <a:cxn ang="0">
                <a:pos x="200" y="87"/>
              </a:cxn>
              <a:cxn ang="0">
                <a:pos x="200" y="112"/>
              </a:cxn>
              <a:cxn ang="0">
                <a:pos x="195" y="126"/>
              </a:cxn>
              <a:cxn ang="0">
                <a:pos x="189" y="130"/>
              </a:cxn>
              <a:cxn ang="0">
                <a:pos x="131" y="131"/>
              </a:cxn>
              <a:cxn ang="0">
                <a:pos x="131" y="181"/>
              </a:cxn>
              <a:cxn ang="0">
                <a:pos x="126" y="195"/>
              </a:cxn>
              <a:cxn ang="0">
                <a:pos x="121" y="199"/>
              </a:cxn>
              <a:cxn ang="0">
                <a:pos x="114" y="200"/>
              </a:cxn>
              <a:cxn ang="0">
                <a:pos x="19" y="80"/>
              </a:cxn>
              <a:cxn ang="0">
                <a:pos x="14" y="81"/>
              </a:cxn>
              <a:cxn ang="0">
                <a:pos x="11" y="84"/>
              </a:cxn>
              <a:cxn ang="0">
                <a:pos x="11" y="112"/>
              </a:cxn>
              <a:cxn ang="0">
                <a:pos x="11" y="116"/>
              </a:cxn>
              <a:cxn ang="0">
                <a:pos x="14" y="118"/>
              </a:cxn>
              <a:cxn ang="0">
                <a:pos x="19" y="121"/>
              </a:cxn>
              <a:cxn ang="0">
                <a:pos x="80" y="181"/>
              </a:cxn>
              <a:cxn ang="0">
                <a:pos x="80" y="184"/>
              </a:cxn>
              <a:cxn ang="0">
                <a:pos x="83" y="187"/>
              </a:cxn>
              <a:cxn ang="0">
                <a:pos x="87" y="189"/>
              </a:cxn>
              <a:cxn ang="0">
                <a:pos x="114" y="189"/>
              </a:cxn>
              <a:cxn ang="0">
                <a:pos x="118" y="187"/>
              </a:cxn>
              <a:cxn ang="0">
                <a:pos x="121" y="184"/>
              </a:cxn>
              <a:cxn ang="0">
                <a:pos x="121" y="121"/>
              </a:cxn>
              <a:cxn ang="0">
                <a:pos x="181" y="121"/>
              </a:cxn>
              <a:cxn ang="0">
                <a:pos x="187" y="118"/>
              </a:cxn>
              <a:cxn ang="0">
                <a:pos x="188" y="116"/>
              </a:cxn>
              <a:cxn ang="0">
                <a:pos x="189" y="87"/>
              </a:cxn>
              <a:cxn ang="0">
                <a:pos x="188" y="84"/>
              </a:cxn>
              <a:cxn ang="0">
                <a:pos x="187" y="81"/>
              </a:cxn>
              <a:cxn ang="0">
                <a:pos x="181" y="80"/>
              </a:cxn>
              <a:cxn ang="0">
                <a:pos x="121" y="18"/>
              </a:cxn>
              <a:cxn ang="0">
                <a:pos x="121" y="15"/>
              </a:cxn>
              <a:cxn ang="0">
                <a:pos x="118" y="14"/>
              </a:cxn>
              <a:cxn ang="0">
                <a:pos x="114" y="11"/>
              </a:cxn>
              <a:cxn ang="0">
                <a:pos x="87" y="11"/>
              </a:cxn>
              <a:cxn ang="0">
                <a:pos x="83" y="14"/>
              </a:cxn>
              <a:cxn ang="0">
                <a:pos x="80" y="15"/>
              </a:cxn>
              <a:cxn ang="0">
                <a:pos x="80" y="80"/>
              </a:cxn>
            </a:cxnLst>
            <a:rect l="0" t="0" r="r" b="b"/>
            <a:pathLst>
              <a:path w="200" h="200">
                <a:moveTo>
                  <a:pt x="114" y="200"/>
                </a:moveTo>
                <a:lnTo>
                  <a:pt x="87" y="200"/>
                </a:lnTo>
                <a:lnTo>
                  <a:pt x="87" y="200"/>
                </a:lnTo>
                <a:lnTo>
                  <a:pt x="80" y="199"/>
                </a:lnTo>
                <a:lnTo>
                  <a:pt x="75" y="195"/>
                </a:lnTo>
                <a:lnTo>
                  <a:pt x="75" y="195"/>
                </a:lnTo>
                <a:lnTo>
                  <a:pt x="71" y="188"/>
                </a:lnTo>
                <a:lnTo>
                  <a:pt x="69" y="181"/>
                </a:lnTo>
                <a:lnTo>
                  <a:pt x="69" y="131"/>
                </a:lnTo>
                <a:lnTo>
                  <a:pt x="19" y="131"/>
                </a:lnTo>
                <a:lnTo>
                  <a:pt x="19" y="131"/>
                </a:lnTo>
                <a:lnTo>
                  <a:pt x="11" y="130"/>
                </a:lnTo>
                <a:lnTo>
                  <a:pt x="6" y="126"/>
                </a:lnTo>
                <a:lnTo>
                  <a:pt x="6" y="126"/>
                </a:lnTo>
                <a:lnTo>
                  <a:pt x="2" y="121"/>
                </a:lnTo>
                <a:lnTo>
                  <a:pt x="0" y="112"/>
                </a:lnTo>
                <a:lnTo>
                  <a:pt x="0" y="87"/>
                </a:lnTo>
                <a:lnTo>
                  <a:pt x="0" y="87"/>
                </a:lnTo>
                <a:lnTo>
                  <a:pt x="2" y="80"/>
                </a:lnTo>
                <a:lnTo>
                  <a:pt x="6" y="75"/>
                </a:lnTo>
                <a:lnTo>
                  <a:pt x="6" y="75"/>
                </a:lnTo>
                <a:lnTo>
                  <a:pt x="11" y="71"/>
                </a:lnTo>
                <a:lnTo>
                  <a:pt x="19" y="69"/>
                </a:lnTo>
                <a:lnTo>
                  <a:pt x="69" y="69"/>
                </a:lnTo>
                <a:lnTo>
                  <a:pt x="69" y="18"/>
                </a:lnTo>
                <a:lnTo>
                  <a:pt x="69" y="18"/>
                </a:lnTo>
                <a:lnTo>
                  <a:pt x="71" y="11"/>
                </a:lnTo>
                <a:lnTo>
                  <a:pt x="75" y="6"/>
                </a:lnTo>
                <a:lnTo>
                  <a:pt x="75" y="6"/>
                </a:lnTo>
                <a:lnTo>
                  <a:pt x="80" y="2"/>
                </a:lnTo>
                <a:lnTo>
                  <a:pt x="87" y="0"/>
                </a:lnTo>
                <a:lnTo>
                  <a:pt x="114" y="0"/>
                </a:lnTo>
                <a:lnTo>
                  <a:pt x="114" y="0"/>
                </a:lnTo>
                <a:lnTo>
                  <a:pt x="121" y="2"/>
                </a:lnTo>
                <a:lnTo>
                  <a:pt x="126" y="6"/>
                </a:lnTo>
                <a:lnTo>
                  <a:pt x="126" y="6"/>
                </a:lnTo>
                <a:lnTo>
                  <a:pt x="130" y="11"/>
                </a:lnTo>
                <a:lnTo>
                  <a:pt x="131" y="18"/>
                </a:lnTo>
                <a:lnTo>
                  <a:pt x="131" y="69"/>
                </a:lnTo>
                <a:lnTo>
                  <a:pt x="181" y="69"/>
                </a:lnTo>
                <a:lnTo>
                  <a:pt x="181" y="69"/>
                </a:lnTo>
                <a:lnTo>
                  <a:pt x="189" y="71"/>
                </a:lnTo>
                <a:lnTo>
                  <a:pt x="195" y="75"/>
                </a:lnTo>
                <a:lnTo>
                  <a:pt x="195" y="75"/>
                </a:lnTo>
                <a:lnTo>
                  <a:pt x="199" y="80"/>
                </a:lnTo>
                <a:lnTo>
                  <a:pt x="200" y="87"/>
                </a:lnTo>
                <a:lnTo>
                  <a:pt x="200" y="112"/>
                </a:lnTo>
                <a:lnTo>
                  <a:pt x="200" y="112"/>
                </a:lnTo>
                <a:lnTo>
                  <a:pt x="199" y="121"/>
                </a:lnTo>
                <a:lnTo>
                  <a:pt x="195" y="126"/>
                </a:lnTo>
                <a:lnTo>
                  <a:pt x="195" y="126"/>
                </a:lnTo>
                <a:lnTo>
                  <a:pt x="189" y="130"/>
                </a:lnTo>
                <a:lnTo>
                  <a:pt x="181" y="131"/>
                </a:lnTo>
                <a:lnTo>
                  <a:pt x="131" y="131"/>
                </a:lnTo>
                <a:lnTo>
                  <a:pt x="131" y="181"/>
                </a:lnTo>
                <a:lnTo>
                  <a:pt x="131" y="181"/>
                </a:lnTo>
                <a:lnTo>
                  <a:pt x="130" y="188"/>
                </a:lnTo>
                <a:lnTo>
                  <a:pt x="126" y="195"/>
                </a:lnTo>
                <a:lnTo>
                  <a:pt x="126" y="195"/>
                </a:lnTo>
                <a:lnTo>
                  <a:pt x="121" y="199"/>
                </a:lnTo>
                <a:lnTo>
                  <a:pt x="114" y="200"/>
                </a:lnTo>
                <a:lnTo>
                  <a:pt x="114" y="200"/>
                </a:lnTo>
                <a:close/>
                <a:moveTo>
                  <a:pt x="19" y="80"/>
                </a:moveTo>
                <a:lnTo>
                  <a:pt x="19" y="80"/>
                </a:lnTo>
                <a:lnTo>
                  <a:pt x="15" y="80"/>
                </a:lnTo>
                <a:lnTo>
                  <a:pt x="14" y="81"/>
                </a:lnTo>
                <a:lnTo>
                  <a:pt x="14" y="81"/>
                </a:lnTo>
                <a:lnTo>
                  <a:pt x="11" y="84"/>
                </a:lnTo>
                <a:lnTo>
                  <a:pt x="11" y="87"/>
                </a:lnTo>
                <a:lnTo>
                  <a:pt x="11" y="112"/>
                </a:lnTo>
                <a:lnTo>
                  <a:pt x="11" y="112"/>
                </a:lnTo>
                <a:lnTo>
                  <a:pt x="11" y="116"/>
                </a:lnTo>
                <a:lnTo>
                  <a:pt x="14" y="118"/>
                </a:lnTo>
                <a:lnTo>
                  <a:pt x="14" y="118"/>
                </a:lnTo>
                <a:lnTo>
                  <a:pt x="17" y="121"/>
                </a:lnTo>
                <a:lnTo>
                  <a:pt x="19" y="121"/>
                </a:lnTo>
                <a:lnTo>
                  <a:pt x="80" y="121"/>
                </a:lnTo>
                <a:lnTo>
                  <a:pt x="80" y="181"/>
                </a:lnTo>
                <a:lnTo>
                  <a:pt x="80" y="181"/>
                </a:lnTo>
                <a:lnTo>
                  <a:pt x="80" y="184"/>
                </a:lnTo>
                <a:lnTo>
                  <a:pt x="83" y="187"/>
                </a:lnTo>
                <a:lnTo>
                  <a:pt x="83" y="187"/>
                </a:lnTo>
                <a:lnTo>
                  <a:pt x="84" y="188"/>
                </a:lnTo>
                <a:lnTo>
                  <a:pt x="87" y="189"/>
                </a:lnTo>
                <a:lnTo>
                  <a:pt x="114" y="189"/>
                </a:lnTo>
                <a:lnTo>
                  <a:pt x="114" y="189"/>
                </a:lnTo>
                <a:lnTo>
                  <a:pt x="117" y="188"/>
                </a:lnTo>
                <a:lnTo>
                  <a:pt x="118" y="187"/>
                </a:lnTo>
                <a:lnTo>
                  <a:pt x="118" y="187"/>
                </a:lnTo>
                <a:lnTo>
                  <a:pt x="121" y="184"/>
                </a:lnTo>
                <a:lnTo>
                  <a:pt x="121" y="181"/>
                </a:lnTo>
                <a:lnTo>
                  <a:pt x="121" y="121"/>
                </a:lnTo>
                <a:lnTo>
                  <a:pt x="181" y="121"/>
                </a:lnTo>
                <a:lnTo>
                  <a:pt x="181" y="121"/>
                </a:lnTo>
                <a:lnTo>
                  <a:pt x="184" y="121"/>
                </a:lnTo>
                <a:lnTo>
                  <a:pt x="187" y="118"/>
                </a:lnTo>
                <a:lnTo>
                  <a:pt x="187" y="118"/>
                </a:lnTo>
                <a:lnTo>
                  <a:pt x="188" y="116"/>
                </a:lnTo>
                <a:lnTo>
                  <a:pt x="189" y="112"/>
                </a:lnTo>
                <a:lnTo>
                  <a:pt x="189" y="87"/>
                </a:lnTo>
                <a:lnTo>
                  <a:pt x="189" y="87"/>
                </a:lnTo>
                <a:lnTo>
                  <a:pt x="188" y="84"/>
                </a:lnTo>
                <a:lnTo>
                  <a:pt x="187" y="81"/>
                </a:lnTo>
                <a:lnTo>
                  <a:pt x="187" y="81"/>
                </a:lnTo>
                <a:lnTo>
                  <a:pt x="184" y="80"/>
                </a:lnTo>
                <a:lnTo>
                  <a:pt x="181" y="80"/>
                </a:lnTo>
                <a:lnTo>
                  <a:pt x="121" y="80"/>
                </a:lnTo>
                <a:lnTo>
                  <a:pt x="121" y="18"/>
                </a:lnTo>
                <a:lnTo>
                  <a:pt x="121" y="18"/>
                </a:lnTo>
                <a:lnTo>
                  <a:pt x="121" y="15"/>
                </a:lnTo>
                <a:lnTo>
                  <a:pt x="118" y="14"/>
                </a:lnTo>
                <a:lnTo>
                  <a:pt x="118" y="14"/>
                </a:lnTo>
                <a:lnTo>
                  <a:pt x="117" y="11"/>
                </a:lnTo>
                <a:lnTo>
                  <a:pt x="114" y="11"/>
                </a:lnTo>
                <a:lnTo>
                  <a:pt x="87" y="11"/>
                </a:lnTo>
                <a:lnTo>
                  <a:pt x="87" y="11"/>
                </a:lnTo>
                <a:lnTo>
                  <a:pt x="84" y="11"/>
                </a:lnTo>
                <a:lnTo>
                  <a:pt x="83" y="14"/>
                </a:lnTo>
                <a:lnTo>
                  <a:pt x="83" y="14"/>
                </a:lnTo>
                <a:lnTo>
                  <a:pt x="80" y="15"/>
                </a:lnTo>
                <a:lnTo>
                  <a:pt x="80" y="18"/>
                </a:lnTo>
                <a:lnTo>
                  <a:pt x="80" y="80"/>
                </a:lnTo>
                <a:lnTo>
                  <a:pt x="19" y="8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76"/>
          <p:cNvSpPr>
            <a:spLocks noEditPoints="1"/>
          </p:cNvSpPr>
          <p:nvPr/>
        </p:nvSpPr>
        <p:spPr bwMode="auto">
          <a:xfrm>
            <a:off x="8506699" y="1775267"/>
            <a:ext cx="389920" cy="330951"/>
          </a:xfrm>
          <a:custGeom>
            <a:avLst/>
            <a:gdLst/>
            <a:ahLst/>
            <a:cxnLst>
              <a:cxn ang="0">
                <a:pos x="214" y="216"/>
              </a:cxn>
              <a:cxn ang="0">
                <a:pos x="206" y="211"/>
              </a:cxn>
              <a:cxn ang="0">
                <a:pos x="205" y="10"/>
              </a:cxn>
              <a:cxn ang="0">
                <a:pos x="210" y="0"/>
              </a:cxn>
              <a:cxn ang="0">
                <a:pos x="240" y="0"/>
              </a:cxn>
              <a:cxn ang="0">
                <a:pos x="249" y="6"/>
              </a:cxn>
              <a:cxn ang="0">
                <a:pos x="249" y="207"/>
              </a:cxn>
              <a:cxn ang="0">
                <a:pos x="244" y="216"/>
              </a:cxn>
              <a:cxn ang="0">
                <a:pos x="216" y="205"/>
              </a:cxn>
              <a:cxn ang="0">
                <a:pos x="216" y="11"/>
              </a:cxn>
              <a:cxn ang="0">
                <a:pos x="163" y="216"/>
              </a:cxn>
              <a:cxn ang="0">
                <a:pos x="156" y="214"/>
              </a:cxn>
              <a:cxn ang="0">
                <a:pos x="154" y="79"/>
              </a:cxn>
              <a:cxn ang="0">
                <a:pos x="156" y="72"/>
              </a:cxn>
              <a:cxn ang="0">
                <a:pos x="189" y="69"/>
              </a:cxn>
              <a:cxn ang="0">
                <a:pos x="195" y="72"/>
              </a:cxn>
              <a:cxn ang="0">
                <a:pos x="198" y="207"/>
              </a:cxn>
              <a:cxn ang="0">
                <a:pos x="195" y="214"/>
              </a:cxn>
              <a:cxn ang="0">
                <a:pos x="189" y="216"/>
              </a:cxn>
              <a:cxn ang="0">
                <a:pos x="187" y="80"/>
              </a:cxn>
              <a:cxn ang="0">
                <a:pos x="137" y="216"/>
              </a:cxn>
              <a:cxn ang="0">
                <a:pos x="108" y="216"/>
              </a:cxn>
              <a:cxn ang="0">
                <a:pos x="102" y="207"/>
              </a:cxn>
              <a:cxn ang="0">
                <a:pos x="102" y="126"/>
              </a:cxn>
              <a:cxn ang="0">
                <a:pos x="112" y="120"/>
              </a:cxn>
              <a:cxn ang="0">
                <a:pos x="141" y="120"/>
              </a:cxn>
              <a:cxn ang="0">
                <a:pos x="147" y="130"/>
              </a:cxn>
              <a:cxn ang="0">
                <a:pos x="147" y="211"/>
              </a:cxn>
              <a:cxn ang="0">
                <a:pos x="137" y="216"/>
              </a:cxn>
              <a:cxn ang="0">
                <a:pos x="136" y="205"/>
              </a:cxn>
              <a:cxn ang="0">
                <a:pos x="113" y="205"/>
              </a:cxn>
              <a:cxn ang="0">
                <a:pos x="60" y="216"/>
              </a:cxn>
              <a:cxn ang="0">
                <a:pos x="51" y="211"/>
              </a:cxn>
              <a:cxn ang="0">
                <a:pos x="51" y="164"/>
              </a:cxn>
              <a:cxn ang="0">
                <a:pos x="56" y="155"/>
              </a:cxn>
              <a:cxn ang="0">
                <a:pos x="86" y="154"/>
              </a:cxn>
              <a:cxn ang="0">
                <a:pos x="95" y="161"/>
              </a:cxn>
              <a:cxn ang="0">
                <a:pos x="95" y="207"/>
              </a:cxn>
              <a:cxn ang="0">
                <a:pos x="90" y="216"/>
              </a:cxn>
              <a:cxn ang="0">
                <a:pos x="62" y="205"/>
              </a:cxn>
              <a:cxn ang="0">
                <a:pos x="62" y="165"/>
              </a:cxn>
              <a:cxn ang="0">
                <a:pos x="9" y="216"/>
              </a:cxn>
              <a:cxn ang="0">
                <a:pos x="2" y="214"/>
              </a:cxn>
              <a:cxn ang="0">
                <a:pos x="0" y="181"/>
              </a:cxn>
              <a:cxn ang="0">
                <a:pos x="2" y="174"/>
              </a:cxn>
              <a:cxn ang="0">
                <a:pos x="35" y="172"/>
              </a:cxn>
              <a:cxn ang="0">
                <a:pos x="41" y="174"/>
              </a:cxn>
              <a:cxn ang="0">
                <a:pos x="44" y="207"/>
              </a:cxn>
              <a:cxn ang="0">
                <a:pos x="41" y="214"/>
              </a:cxn>
              <a:cxn ang="0">
                <a:pos x="35" y="216"/>
              </a:cxn>
              <a:cxn ang="0">
                <a:pos x="33" y="182"/>
              </a:cxn>
            </a:cxnLst>
            <a:rect l="0" t="0" r="r" b="b"/>
            <a:pathLst>
              <a:path w="249" h="216">
                <a:moveTo>
                  <a:pt x="240" y="216"/>
                </a:moveTo>
                <a:lnTo>
                  <a:pt x="214" y="216"/>
                </a:lnTo>
                <a:lnTo>
                  <a:pt x="214" y="216"/>
                </a:lnTo>
                <a:lnTo>
                  <a:pt x="210" y="216"/>
                </a:lnTo>
                <a:lnTo>
                  <a:pt x="208" y="214"/>
                </a:lnTo>
                <a:lnTo>
                  <a:pt x="206" y="211"/>
                </a:lnTo>
                <a:lnTo>
                  <a:pt x="205" y="207"/>
                </a:lnTo>
                <a:lnTo>
                  <a:pt x="205" y="10"/>
                </a:lnTo>
                <a:lnTo>
                  <a:pt x="205" y="10"/>
                </a:lnTo>
                <a:lnTo>
                  <a:pt x="206" y="6"/>
                </a:lnTo>
                <a:lnTo>
                  <a:pt x="208" y="3"/>
                </a:lnTo>
                <a:lnTo>
                  <a:pt x="210" y="0"/>
                </a:lnTo>
                <a:lnTo>
                  <a:pt x="214" y="0"/>
                </a:lnTo>
                <a:lnTo>
                  <a:pt x="240" y="0"/>
                </a:lnTo>
                <a:lnTo>
                  <a:pt x="240" y="0"/>
                </a:lnTo>
                <a:lnTo>
                  <a:pt x="244" y="0"/>
                </a:lnTo>
                <a:lnTo>
                  <a:pt x="247" y="3"/>
                </a:lnTo>
                <a:lnTo>
                  <a:pt x="249" y="6"/>
                </a:lnTo>
                <a:lnTo>
                  <a:pt x="249" y="10"/>
                </a:lnTo>
                <a:lnTo>
                  <a:pt x="249" y="207"/>
                </a:lnTo>
                <a:lnTo>
                  <a:pt x="249" y="207"/>
                </a:lnTo>
                <a:lnTo>
                  <a:pt x="249" y="211"/>
                </a:lnTo>
                <a:lnTo>
                  <a:pt x="247" y="214"/>
                </a:lnTo>
                <a:lnTo>
                  <a:pt x="244" y="216"/>
                </a:lnTo>
                <a:lnTo>
                  <a:pt x="240" y="216"/>
                </a:lnTo>
                <a:lnTo>
                  <a:pt x="240" y="216"/>
                </a:lnTo>
                <a:close/>
                <a:moveTo>
                  <a:pt x="216" y="205"/>
                </a:moveTo>
                <a:lnTo>
                  <a:pt x="239" y="205"/>
                </a:lnTo>
                <a:lnTo>
                  <a:pt x="239" y="11"/>
                </a:lnTo>
                <a:lnTo>
                  <a:pt x="216" y="11"/>
                </a:lnTo>
                <a:lnTo>
                  <a:pt x="216" y="205"/>
                </a:lnTo>
                <a:close/>
                <a:moveTo>
                  <a:pt x="189" y="216"/>
                </a:moveTo>
                <a:lnTo>
                  <a:pt x="163" y="216"/>
                </a:lnTo>
                <a:lnTo>
                  <a:pt x="163" y="216"/>
                </a:lnTo>
                <a:lnTo>
                  <a:pt x="159" y="216"/>
                </a:lnTo>
                <a:lnTo>
                  <a:pt x="156" y="214"/>
                </a:lnTo>
                <a:lnTo>
                  <a:pt x="154" y="211"/>
                </a:lnTo>
                <a:lnTo>
                  <a:pt x="154" y="207"/>
                </a:lnTo>
                <a:lnTo>
                  <a:pt x="154" y="79"/>
                </a:lnTo>
                <a:lnTo>
                  <a:pt x="154" y="79"/>
                </a:lnTo>
                <a:lnTo>
                  <a:pt x="154" y="74"/>
                </a:lnTo>
                <a:lnTo>
                  <a:pt x="156" y="72"/>
                </a:lnTo>
                <a:lnTo>
                  <a:pt x="159" y="69"/>
                </a:lnTo>
                <a:lnTo>
                  <a:pt x="163" y="69"/>
                </a:lnTo>
                <a:lnTo>
                  <a:pt x="189" y="69"/>
                </a:lnTo>
                <a:lnTo>
                  <a:pt x="189" y="69"/>
                </a:lnTo>
                <a:lnTo>
                  <a:pt x="193" y="69"/>
                </a:lnTo>
                <a:lnTo>
                  <a:pt x="195" y="72"/>
                </a:lnTo>
                <a:lnTo>
                  <a:pt x="198" y="74"/>
                </a:lnTo>
                <a:lnTo>
                  <a:pt x="198" y="79"/>
                </a:lnTo>
                <a:lnTo>
                  <a:pt x="198" y="207"/>
                </a:lnTo>
                <a:lnTo>
                  <a:pt x="198" y="207"/>
                </a:lnTo>
                <a:lnTo>
                  <a:pt x="198" y="211"/>
                </a:lnTo>
                <a:lnTo>
                  <a:pt x="195" y="214"/>
                </a:lnTo>
                <a:lnTo>
                  <a:pt x="193" y="216"/>
                </a:lnTo>
                <a:lnTo>
                  <a:pt x="189" y="216"/>
                </a:lnTo>
                <a:lnTo>
                  <a:pt x="189" y="216"/>
                </a:lnTo>
                <a:close/>
                <a:moveTo>
                  <a:pt x="164" y="205"/>
                </a:moveTo>
                <a:lnTo>
                  <a:pt x="187" y="205"/>
                </a:lnTo>
                <a:lnTo>
                  <a:pt x="187" y="80"/>
                </a:lnTo>
                <a:lnTo>
                  <a:pt x="164" y="80"/>
                </a:lnTo>
                <a:lnTo>
                  <a:pt x="164" y="205"/>
                </a:lnTo>
                <a:close/>
                <a:moveTo>
                  <a:pt x="137" y="216"/>
                </a:moveTo>
                <a:lnTo>
                  <a:pt x="112" y="216"/>
                </a:lnTo>
                <a:lnTo>
                  <a:pt x="112" y="216"/>
                </a:lnTo>
                <a:lnTo>
                  <a:pt x="108" y="216"/>
                </a:lnTo>
                <a:lnTo>
                  <a:pt x="105" y="214"/>
                </a:lnTo>
                <a:lnTo>
                  <a:pt x="102" y="211"/>
                </a:lnTo>
                <a:lnTo>
                  <a:pt x="102" y="207"/>
                </a:lnTo>
                <a:lnTo>
                  <a:pt x="102" y="130"/>
                </a:lnTo>
                <a:lnTo>
                  <a:pt x="102" y="130"/>
                </a:lnTo>
                <a:lnTo>
                  <a:pt x="102" y="126"/>
                </a:lnTo>
                <a:lnTo>
                  <a:pt x="105" y="123"/>
                </a:lnTo>
                <a:lnTo>
                  <a:pt x="108" y="120"/>
                </a:lnTo>
                <a:lnTo>
                  <a:pt x="112" y="120"/>
                </a:lnTo>
                <a:lnTo>
                  <a:pt x="137" y="120"/>
                </a:lnTo>
                <a:lnTo>
                  <a:pt x="137" y="120"/>
                </a:lnTo>
                <a:lnTo>
                  <a:pt x="141" y="120"/>
                </a:lnTo>
                <a:lnTo>
                  <a:pt x="144" y="123"/>
                </a:lnTo>
                <a:lnTo>
                  <a:pt x="147" y="126"/>
                </a:lnTo>
                <a:lnTo>
                  <a:pt x="147" y="130"/>
                </a:lnTo>
                <a:lnTo>
                  <a:pt x="147" y="207"/>
                </a:lnTo>
                <a:lnTo>
                  <a:pt x="147" y="207"/>
                </a:lnTo>
                <a:lnTo>
                  <a:pt x="147" y="211"/>
                </a:lnTo>
                <a:lnTo>
                  <a:pt x="144" y="214"/>
                </a:lnTo>
                <a:lnTo>
                  <a:pt x="141" y="216"/>
                </a:lnTo>
                <a:lnTo>
                  <a:pt x="137" y="216"/>
                </a:lnTo>
                <a:lnTo>
                  <a:pt x="137" y="216"/>
                </a:lnTo>
                <a:close/>
                <a:moveTo>
                  <a:pt x="113" y="205"/>
                </a:moveTo>
                <a:lnTo>
                  <a:pt x="136" y="205"/>
                </a:lnTo>
                <a:lnTo>
                  <a:pt x="136" y="131"/>
                </a:lnTo>
                <a:lnTo>
                  <a:pt x="113" y="131"/>
                </a:lnTo>
                <a:lnTo>
                  <a:pt x="113" y="205"/>
                </a:lnTo>
                <a:close/>
                <a:moveTo>
                  <a:pt x="86" y="216"/>
                </a:moveTo>
                <a:lnTo>
                  <a:pt x="60" y="216"/>
                </a:lnTo>
                <a:lnTo>
                  <a:pt x="60" y="216"/>
                </a:lnTo>
                <a:lnTo>
                  <a:pt x="56" y="216"/>
                </a:lnTo>
                <a:lnTo>
                  <a:pt x="54" y="214"/>
                </a:lnTo>
                <a:lnTo>
                  <a:pt x="51" y="211"/>
                </a:lnTo>
                <a:lnTo>
                  <a:pt x="51" y="207"/>
                </a:lnTo>
                <a:lnTo>
                  <a:pt x="51" y="164"/>
                </a:lnTo>
                <a:lnTo>
                  <a:pt x="51" y="164"/>
                </a:lnTo>
                <a:lnTo>
                  <a:pt x="51" y="161"/>
                </a:lnTo>
                <a:lnTo>
                  <a:pt x="54" y="157"/>
                </a:lnTo>
                <a:lnTo>
                  <a:pt x="56" y="155"/>
                </a:lnTo>
                <a:lnTo>
                  <a:pt x="60" y="154"/>
                </a:lnTo>
                <a:lnTo>
                  <a:pt x="86" y="154"/>
                </a:lnTo>
                <a:lnTo>
                  <a:pt x="86" y="154"/>
                </a:lnTo>
                <a:lnTo>
                  <a:pt x="90" y="155"/>
                </a:lnTo>
                <a:lnTo>
                  <a:pt x="93" y="157"/>
                </a:lnTo>
                <a:lnTo>
                  <a:pt x="95" y="161"/>
                </a:lnTo>
                <a:lnTo>
                  <a:pt x="95" y="164"/>
                </a:lnTo>
                <a:lnTo>
                  <a:pt x="95" y="207"/>
                </a:lnTo>
                <a:lnTo>
                  <a:pt x="95" y="207"/>
                </a:lnTo>
                <a:lnTo>
                  <a:pt x="95" y="211"/>
                </a:lnTo>
                <a:lnTo>
                  <a:pt x="93" y="214"/>
                </a:lnTo>
                <a:lnTo>
                  <a:pt x="90" y="216"/>
                </a:lnTo>
                <a:lnTo>
                  <a:pt x="86" y="216"/>
                </a:lnTo>
                <a:lnTo>
                  <a:pt x="86" y="216"/>
                </a:lnTo>
                <a:close/>
                <a:moveTo>
                  <a:pt x="62" y="205"/>
                </a:moveTo>
                <a:lnTo>
                  <a:pt x="85" y="205"/>
                </a:lnTo>
                <a:lnTo>
                  <a:pt x="85" y="165"/>
                </a:lnTo>
                <a:lnTo>
                  <a:pt x="62" y="165"/>
                </a:lnTo>
                <a:lnTo>
                  <a:pt x="62" y="205"/>
                </a:lnTo>
                <a:close/>
                <a:moveTo>
                  <a:pt x="35" y="216"/>
                </a:moveTo>
                <a:lnTo>
                  <a:pt x="9" y="216"/>
                </a:lnTo>
                <a:lnTo>
                  <a:pt x="9" y="216"/>
                </a:lnTo>
                <a:lnTo>
                  <a:pt x="5" y="216"/>
                </a:lnTo>
                <a:lnTo>
                  <a:pt x="2" y="214"/>
                </a:lnTo>
                <a:lnTo>
                  <a:pt x="0" y="211"/>
                </a:lnTo>
                <a:lnTo>
                  <a:pt x="0" y="207"/>
                </a:lnTo>
                <a:lnTo>
                  <a:pt x="0" y="181"/>
                </a:lnTo>
                <a:lnTo>
                  <a:pt x="0" y="181"/>
                </a:lnTo>
                <a:lnTo>
                  <a:pt x="0" y="177"/>
                </a:lnTo>
                <a:lnTo>
                  <a:pt x="2" y="174"/>
                </a:lnTo>
                <a:lnTo>
                  <a:pt x="5" y="173"/>
                </a:lnTo>
                <a:lnTo>
                  <a:pt x="9" y="172"/>
                </a:lnTo>
                <a:lnTo>
                  <a:pt x="35" y="172"/>
                </a:lnTo>
                <a:lnTo>
                  <a:pt x="35" y="172"/>
                </a:lnTo>
                <a:lnTo>
                  <a:pt x="39" y="173"/>
                </a:lnTo>
                <a:lnTo>
                  <a:pt x="41" y="174"/>
                </a:lnTo>
                <a:lnTo>
                  <a:pt x="43" y="177"/>
                </a:lnTo>
                <a:lnTo>
                  <a:pt x="44" y="181"/>
                </a:lnTo>
                <a:lnTo>
                  <a:pt x="44" y="207"/>
                </a:lnTo>
                <a:lnTo>
                  <a:pt x="44" y="207"/>
                </a:lnTo>
                <a:lnTo>
                  <a:pt x="43" y="211"/>
                </a:lnTo>
                <a:lnTo>
                  <a:pt x="41" y="214"/>
                </a:lnTo>
                <a:lnTo>
                  <a:pt x="39" y="216"/>
                </a:lnTo>
                <a:lnTo>
                  <a:pt x="35" y="216"/>
                </a:lnTo>
                <a:lnTo>
                  <a:pt x="35" y="216"/>
                </a:lnTo>
                <a:close/>
                <a:moveTo>
                  <a:pt x="10" y="205"/>
                </a:moveTo>
                <a:lnTo>
                  <a:pt x="33" y="205"/>
                </a:lnTo>
                <a:lnTo>
                  <a:pt x="33" y="182"/>
                </a:lnTo>
                <a:lnTo>
                  <a:pt x="10" y="182"/>
                </a:lnTo>
                <a:lnTo>
                  <a:pt x="10" y="20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77"/>
          <p:cNvSpPr>
            <a:spLocks/>
          </p:cNvSpPr>
          <p:nvPr/>
        </p:nvSpPr>
        <p:spPr bwMode="auto">
          <a:xfrm>
            <a:off x="3043137" y="4271194"/>
            <a:ext cx="108051" cy="105721"/>
          </a:xfrm>
          <a:custGeom>
            <a:avLst/>
            <a:gdLst/>
            <a:ahLst/>
            <a:cxnLst>
              <a:cxn ang="0">
                <a:pos x="69" y="63"/>
              </a:cxn>
              <a:cxn ang="0">
                <a:pos x="42" y="36"/>
              </a:cxn>
              <a:cxn ang="0">
                <a:pos x="69" y="9"/>
              </a:cxn>
              <a:cxn ang="0">
                <a:pos x="60" y="0"/>
              </a:cxn>
              <a:cxn ang="0">
                <a:pos x="35" y="27"/>
              </a:cxn>
              <a:cxn ang="0">
                <a:pos x="8" y="0"/>
              </a:cxn>
              <a:cxn ang="0">
                <a:pos x="0" y="9"/>
              </a:cxn>
              <a:cxn ang="0">
                <a:pos x="27" y="36"/>
              </a:cxn>
              <a:cxn ang="0">
                <a:pos x="0" y="63"/>
              </a:cxn>
              <a:cxn ang="0">
                <a:pos x="8" y="69"/>
              </a:cxn>
              <a:cxn ang="0">
                <a:pos x="35" y="42"/>
              </a:cxn>
              <a:cxn ang="0">
                <a:pos x="60" y="69"/>
              </a:cxn>
              <a:cxn ang="0">
                <a:pos x="69" y="63"/>
              </a:cxn>
            </a:cxnLst>
            <a:rect l="0" t="0" r="r" b="b"/>
            <a:pathLst>
              <a:path w="69" h="69">
                <a:moveTo>
                  <a:pt x="69" y="63"/>
                </a:moveTo>
                <a:lnTo>
                  <a:pt x="42" y="36"/>
                </a:lnTo>
                <a:lnTo>
                  <a:pt x="69" y="9"/>
                </a:lnTo>
                <a:lnTo>
                  <a:pt x="60" y="0"/>
                </a:lnTo>
                <a:lnTo>
                  <a:pt x="35" y="27"/>
                </a:lnTo>
                <a:lnTo>
                  <a:pt x="8" y="0"/>
                </a:lnTo>
                <a:lnTo>
                  <a:pt x="0" y="9"/>
                </a:lnTo>
                <a:lnTo>
                  <a:pt x="27" y="36"/>
                </a:lnTo>
                <a:lnTo>
                  <a:pt x="0" y="63"/>
                </a:lnTo>
                <a:lnTo>
                  <a:pt x="8" y="69"/>
                </a:lnTo>
                <a:lnTo>
                  <a:pt x="35" y="42"/>
                </a:lnTo>
                <a:lnTo>
                  <a:pt x="60" y="69"/>
                </a:lnTo>
                <a:lnTo>
                  <a:pt x="69" y="6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78"/>
          <p:cNvSpPr>
            <a:spLocks/>
          </p:cNvSpPr>
          <p:nvPr/>
        </p:nvSpPr>
        <p:spPr bwMode="auto">
          <a:xfrm>
            <a:off x="3677345" y="4142490"/>
            <a:ext cx="248985" cy="372321"/>
          </a:xfrm>
          <a:custGeom>
            <a:avLst/>
            <a:gdLst/>
            <a:ahLst/>
            <a:cxnLst>
              <a:cxn ang="0">
                <a:pos x="147" y="227"/>
              </a:cxn>
              <a:cxn ang="0">
                <a:pos x="147" y="230"/>
              </a:cxn>
              <a:cxn ang="0">
                <a:pos x="143" y="234"/>
              </a:cxn>
              <a:cxn ang="0">
                <a:pos x="140" y="234"/>
              </a:cxn>
              <a:cxn ang="0">
                <a:pos x="136" y="232"/>
              </a:cxn>
              <a:cxn ang="0">
                <a:pos x="17" y="166"/>
              </a:cxn>
              <a:cxn ang="0">
                <a:pos x="15" y="166"/>
              </a:cxn>
              <a:cxn ang="0">
                <a:pos x="12" y="162"/>
              </a:cxn>
              <a:cxn ang="0">
                <a:pos x="11" y="85"/>
              </a:cxn>
              <a:cxn ang="0">
                <a:pos x="12" y="82"/>
              </a:cxn>
              <a:cxn ang="0">
                <a:pos x="15" y="80"/>
              </a:cxn>
              <a:cxn ang="0">
                <a:pos x="70" y="78"/>
              </a:cxn>
              <a:cxn ang="0">
                <a:pos x="136" y="14"/>
              </a:cxn>
              <a:cxn ang="0">
                <a:pos x="140" y="11"/>
              </a:cxn>
              <a:cxn ang="0">
                <a:pos x="143" y="12"/>
              </a:cxn>
              <a:cxn ang="0">
                <a:pos x="147" y="15"/>
              </a:cxn>
              <a:cxn ang="0">
                <a:pos x="147" y="68"/>
              </a:cxn>
              <a:cxn ang="0">
                <a:pos x="158" y="18"/>
              </a:cxn>
              <a:cxn ang="0">
                <a:pos x="156" y="11"/>
              </a:cxn>
              <a:cxn ang="0">
                <a:pos x="147" y="1"/>
              </a:cxn>
              <a:cxn ang="0">
                <a:pos x="140" y="0"/>
              </a:cxn>
              <a:cxn ang="0">
                <a:pos x="128" y="5"/>
              </a:cxn>
              <a:cxn ang="0">
                <a:pos x="17" y="68"/>
              </a:cxn>
              <a:cxn ang="0">
                <a:pos x="11" y="69"/>
              </a:cxn>
              <a:cxn ang="0">
                <a:pos x="1" y="78"/>
              </a:cxn>
              <a:cxn ang="0">
                <a:pos x="0" y="159"/>
              </a:cxn>
              <a:cxn ang="0">
                <a:pos x="1" y="166"/>
              </a:cxn>
              <a:cxn ang="0">
                <a:pos x="11" y="176"/>
              </a:cxn>
              <a:cxn ang="0">
                <a:pos x="66" y="177"/>
              </a:cxn>
              <a:cxn ang="0">
                <a:pos x="128" y="239"/>
              </a:cxn>
              <a:cxn ang="0">
                <a:pos x="140" y="244"/>
              </a:cxn>
              <a:cxn ang="0">
                <a:pos x="147" y="243"/>
              </a:cxn>
              <a:cxn ang="0">
                <a:pos x="156" y="234"/>
              </a:cxn>
              <a:cxn ang="0">
                <a:pos x="158" y="174"/>
              </a:cxn>
            </a:cxnLst>
            <a:rect l="0" t="0" r="r" b="b"/>
            <a:pathLst>
              <a:path w="158" h="244">
                <a:moveTo>
                  <a:pt x="147" y="174"/>
                </a:moveTo>
                <a:lnTo>
                  <a:pt x="147" y="227"/>
                </a:lnTo>
                <a:lnTo>
                  <a:pt x="147" y="227"/>
                </a:lnTo>
                <a:lnTo>
                  <a:pt x="147" y="230"/>
                </a:lnTo>
                <a:lnTo>
                  <a:pt x="146" y="232"/>
                </a:lnTo>
                <a:lnTo>
                  <a:pt x="143" y="234"/>
                </a:lnTo>
                <a:lnTo>
                  <a:pt x="140" y="234"/>
                </a:lnTo>
                <a:lnTo>
                  <a:pt x="140" y="234"/>
                </a:lnTo>
                <a:lnTo>
                  <a:pt x="138" y="234"/>
                </a:lnTo>
                <a:lnTo>
                  <a:pt x="136" y="232"/>
                </a:lnTo>
                <a:lnTo>
                  <a:pt x="70" y="166"/>
                </a:lnTo>
                <a:lnTo>
                  <a:pt x="17" y="166"/>
                </a:lnTo>
                <a:lnTo>
                  <a:pt x="17" y="166"/>
                </a:lnTo>
                <a:lnTo>
                  <a:pt x="15" y="166"/>
                </a:lnTo>
                <a:lnTo>
                  <a:pt x="13" y="165"/>
                </a:lnTo>
                <a:lnTo>
                  <a:pt x="12" y="162"/>
                </a:lnTo>
                <a:lnTo>
                  <a:pt x="11" y="159"/>
                </a:lnTo>
                <a:lnTo>
                  <a:pt x="11" y="85"/>
                </a:lnTo>
                <a:lnTo>
                  <a:pt x="11" y="85"/>
                </a:lnTo>
                <a:lnTo>
                  <a:pt x="12" y="82"/>
                </a:lnTo>
                <a:lnTo>
                  <a:pt x="13" y="81"/>
                </a:lnTo>
                <a:lnTo>
                  <a:pt x="15" y="80"/>
                </a:lnTo>
                <a:lnTo>
                  <a:pt x="17" y="78"/>
                </a:lnTo>
                <a:lnTo>
                  <a:pt x="70" y="78"/>
                </a:lnTo>
                <a:lnTo>
                  <a:pt x="136" y="14"/>
                </a:lnTo>
                <a:lnTo>
                  <a:pt x="136" y="14"/>
                </a:lnTo>
                <a:lnTo>
                  <a:pt x="138" y="12"/>
                </a:lnTo>
                <a:lnTo>
                  <a:pt x="140" y="11"/>
                </a:lnTo>
                <a:lnTo>
                  <a:pt x="140" y="11"/>
                </a:lnTo>
                <a:lnTo>
                  <a:pt x="143" y="12"/>
                </a:lnTo>
                <a:lnTo>
                  <a:pt x="146" y="14"/>
                </a:lnTo>
                <a:lnTo>
                  <a:pt x="147" y="15"/>
                </a:lnTo>
                <a:lnTo>
                  <a:pt x="147" y="18"/>
                </a:lnTo>
                <a:lnTo>
                  <a:pt x="147" y="68"/>
                </a:lnTo>
                <a:lnTo>
                  <a:pt x="158" y="68"/>
                </a:lnTo>
                <a:lnTo>
                  <a:pt x="158" y="18"/>
                </a:lnTo>
                <a:lnTo>
                  <a:pt x="158" y="18"/>
                </a:lnTo>
                <a:lnTo>
                  <a:pt x="156" y="11"/>
                </a:lnTo>
                <a:lnTo>
                  <a:pt x="154" y="5"/>
                </a:lnTo>
                <a:lnTo>
                  <a:pt x="147" y="1"/>
                </a:lnTo>
                <a:lnTo>
                  <a:pt x="140" y="0"/>
                </a:lnTo>
                <a:lnTo>
                  <a:pt x="140" y="0"/>
                </a:lnTo>
                <a:lnTo>
                  <a:pt x="133" y="1"/>
                </a:lnTo>
                <a:lnTo>
                  <a:pt x="128" y="5"/>
                </a:lnTo>
                <a:lnTo>
                  <a:pt x="66" y="68"/>
                </a:lnTo>
                <a:lnTo>
                  <a:pt x="17" y="68"/>
                </a:lnTo>
                <a:lnTo>
                  <a:pt x="17" y="68"/>
                </a:lnTo>
                <a:lnTo>
                  <a:pt x="11" y="69"/>
                </a:lnTo>
                <a:lnTo>
                  <a:pt x="5" y="73"/>
                </a:lnTo>
                <a:lnTo>
                  <a:pt x="1" y="78"/>
                </a:lnTo>
                <a:lnTo>
                  <a:pt x="0" y="85"/>
                </a:lnTo>
                <a:lnTo>
                  <a:pt x="0" y="159"/>
                </a:lnTo>
                <a:lnTo>
                  <a:pt x="0" y="159"/>
                </a:lnTo>
                <a:lnTo>
                  <a:pt x="1" y="166"/>
                </a:lnTo>
                <a:lnTo>
                  <a:pt x="5" y="172"/>
                </a:lnTo>
                <a:lnTo>
                  <a:pt x="11" y="176"/>
                </a:lnTo>
                <a:lnTo>
                  <a:pt x="17" y="177"/>
                </a:lnTo>
                <a:lnTo>
                  <a:pt x="66" y="177"/>
                </a:lnTo>
                <a:lnTo>
                  <a:pt x="128" y="239"/>
                </a:lnTo>
                <a:lnTo>
                  <a:pt x="128" y="239"/>
                </a:lnTo>
                <a:lnTo>
                  <a:pt x="133" y="243"/>
                </a:lnTo>
                <a:lnTo>
                  <a:pt x="140" y="244"/>
                </a:lnTo>
                <a:lnTo>
                  <a:pt x="140" y="244"/>
                </a:lnTo>
                <a:lnTo>
                  <a:pt x="147" y="243"/>
                </a:lnTo>
                <a:lnTo>
                  <a:pt x="154" y="239"/>
                </a:lnTo>
                <a:lnTo>
                  <a:pt x="156" y="234"/>
                </a:lnTo>
                <a:lnTo>
                  <a:pt x="158" y="227"/>
                </a:lnTo>
                <a:lnTo>
                  <a:pt x="158" y="174"/>
                </a:lnTo>
                <a:lnTo>
                  <a:pt x="147" y="1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79"/>
          <p:cNvSpPr>
            <a:spLocks/>
          </p:cNvSpPr>
          <p:nvPr/>
        </p:nvSpPr>
        <p:spPr bwMode="auto">
          <a:xfrm>
            <a:off x="3869955" y="4275787"/>
            <a:ext cx="98656" cy="101124"/>
          </a:xfrm>
          <a:custGeom>
            <a:avLst/>
            <a:gdLst/>
            <a:ahLst/>
            <a:cxnLst>
              <a:cxn ang="0">
                <a:pos x="38" y="65"/>
              </a:cxn>
              <a:cxn ang="0">
                <a:pos x="38" y="38"/>
              </a:cxn>
              <a:cxn ang="0">
                <a:pos x="64" y="38"/>
              </a:cxn>
              <a:cxn ang="0">
                <a:pos x="64" y="27"/>
              </a:cxn>
              <a:cxn ang="0">
                <a:pos x="38" y="27"/>
              </a:cxn>
              <a:cxn ang="0">
                <a:pos x="38" y="0"/>
              </a:cxn>
              <a:cxn ang="0">
                <a:pos x="27" y="0"/>
              </a:cxn>
              <a:cxn ang="0">
                <a:pos x="27" y="27"/>
              </a:cxn>
              <a:cxn ang="0">
                <a:pos x="0" y="27"/>
              </a:cxn>
              <a:cxn ang="0">
                <a:pos x="0" y="38"/>
              </a:cxn>
              <a:cxn ang="0">
                <a:pos x="27" y="38"/>
              </a:cxn>
              <a:cxn ang="0">
                <a:pos x="27" y="65"/>
              </a:cxn>
              <a:cxn ang="0">
                <a:pos x="38" y="65"/>
              </a:cxn>
            </a:cxnLst>
            <a:rect l="0" t="0" r="r" b="b"/>
            <a:pathLst>
              <a:path w="64" h="65">
                <a:moveTo>
                  <a:pt x="38" y="65"/>
                </a:moveTo>
                <a:lnTo>
                  <a:pt x="38" y="38"/>
                </a:lnTo>
                <a:lnTo>
                  <a:pt x="64" y="38"/>
                </a:lnTo>
                <a:lnTo>
                  <a:pt x="64" y="27"/>
                </a:lnTo>
                <a:lnTo>
                  <a:pt x="38" y="27"/>
                </a:lnTo>
                <a:lnTo>
                  <a:pt x="38" y="0"/>
                </a:lnTo>
                <a:lnTo>
                  <a:pt x="27" y="0"/>
                </a:lnTo>
                <a:lnTo>
                  <a:pt x="27" y="27"/>
                </a:lnTo>
                <a:lnTo>
                  <a:pt x="0" y="27"/>
                </a:lnTo>
                <a:lnTo>
                  <a:pt x="0" y="38"/>
                </a:lnTo>
                <a:lnTo>
                  <a:pt x="27" y="38"/>
                </a:lnTo>
                <a:lnTo>
                  <a:pt x="27" y="65"/>
                </a:lnTo>
                <a:lnTo>
                  <a:pt x="38" y="6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80"/>
          <p:cNvSpPr>
            <a:spLocks/>
          </p:cNvSpPr>
          <p:nvPr/>
        </p:nvSpPr>
        <p:spPr bwMode="auto">
          <a:xfrm>
            <a:off x="4499464" y="4142490"/>
            <a:ext cx="248985" cy="372321"/>
          </a:xfrm>
          <a:custGeom>
            <a:avLst/>
            <a:gdLst/>
            <a:ahLst/>
            <a:cxnLst>
              <a:cxn ang="0">
                <a:pos x="147" y="227"/>
              </a:cxn>
              <a:cxn ang="0">
                <a:pos x="147" y="230"/>
              </a:cxn>
              <a:cxn ang="0">
                <a:pos x="143" y="234"/>
              </a:cxn>
              <a:cxn ang="0">
                <a:pos x="140" y="234"/>
              </a:cxn>
              <a:cxn ang="0">
                <a:pos x="136" y="232"/>
              </a:cxn>
              <a:cxn ang="0">
                <a:pos x="17" y="166"/>
              </a:cxn>
              <a:cxn ang="0">
                <a:pos x="15" y="166"/>
              </a:cxn>
              <a:cxn ang="0">
                <a:pos x="12" y="162"/>
              </a:cxn>
              <a:cxn ang="0">
                <a:pos x="10" y="85"/>
              </a:cxn>
              <a:cxn ang="0">
                <a:pos x="12" y="82"/>
              </a:cxn>
              <a:cxn ang="0">
                <a:pos x="15" y="80"/>
              </a:cxn>
              <a:cxn ang="0">
                <a:pos x="70" y="78"/>
              </a:cxn>
              <a:cxn ang="0">
                <a:pos x="136" y="14"/>
              </a:cxn>
              <a:cxn ang="0">
                <a:pos x="140" y="11"/>
              </a:cxn>
              <a:cxn ang="0">
                <a:pos x="143" y="12"/>
              </a:cxn>
              <a:cxn ang="0">
                <a:pos x="147" y="15"/>
              </a:cxn>
              <a:cxn ang="0">
                <a:pos x="147" y="68"/>
              </a:cxn>
              <a:cxn ang="0">
                <a:pos x="158" y="18"/>
              </a:cxn>
              <a:cxn ang="0">
                <a:pos x="156" y="11"/>
              </a:cxn>
              <a:cxn ang="0">
                <a:pos x="147" y="1"/>
              </a:cxn>
              <a:cxn ang="0">
                <a:pos x="140" y="0"/>
              </a:cxn>
              <a:cxn ang="0">
                <a:pos x="128" y="5"/>
              </a:cxn>
              <a:cxn ang="0">
                <a:pos x="17" y="68"/>
              </a:cxn>
              <a:cxn ang="0">
                <a:pos x="10" y="69"/>
              </a:cxn>
              <a:cxn ang="0">
                <a:pos x="1" y="78"/>
              </a:cxn>
              <a:cxn ang="0">
                <a:pos x="0" y="159"/>
              </a:cxn>
              <a:cxn ang="0">
                <a:pos x="1" y="166"/>
              </a:cxn>
              <a:cxn ang="0">
                <a:pos x="10" y="176"/>
              </a:cxn>
              <a:cxn ang="0">
                <a:pos x="66" y="177"/>
              </a:cxn>
              <a:cxn ang="0">
                <a:pos x="128" y="239"/>
              </a:cxn>
              <a:cxn ang="0">
                <a:pos x="140" y="244"/>
              </a:cxn>
              <a:cxn ang="0">
                <a:pos x="147" y="243"/>
              </a:cxn>
              <a:cxn ang="0">
                <a:pos x="156" y="234"/>
              </a:cxn>
              <a:cxn ang="0">
                <a:pos x="158" y="174"/>
              </a:cxn>
            </a:cxnLst>
            <a:rect l="0" t="0" r="r" b="b"/>
            <a:pathLst>
              <a:path w="158" h="244">
                <a:moveTo>
                  <a:pt x="147" y="174"/>
                </a:moveTo>
                <a:lnTo>
                  <a:pt x="147" y="227"/>
                </a:lnTo>
                <a:lnTo>
                  <a:pt x="147" y="227"/>
                </a:lnTo>
                <a:lnTo>
                  <a:pt x="147" y="230"/>
                </a:lnTo>
                <a:lnTo>
                  <a:pt x="145" y="232"/>
                </a:lnTo>
                <a:lnTo>
                  <a:pt x="143" y="234"/>
                </a:lnTo>
                <a:lnTo>
                  <a:pt x="140" y="234"/>
                </a:lnTo>
                <a:lnTo>
                  <a:pt x="140" y="234"/>
                </a:lnTo>
                <a:lnTo>
                  <a:pt x="137" y="234"/>
                </a:lnTo>
                <a:lnTo>
                  <a:pt x="136" y="232"/>
                </a:lnTo>
                <a:lnTo>
                  <a:pt x="70" y="166"/>
                </a:lnTo>
                <a:lnTo>
                  <a:pt x="17" y="166"/>
                </a:lnTo>
                <a:lnTo>
                  <a:pt x="17" y="166"/>
                </a:lnTo>
                <a:lnTo>
                  <a:pt x="15" y="166"/>
                </a:lnTo>
                <a:lnTo>
                  <a:pt x="13" y="165"/>
                </a:lnTo>
                <a:lnTo>
                  <a:pt x="12" y="162"/>
                </a:lnTo>
                <a:lnTo>
                  <a:pt x="10" y="159"/>
                </a:lnTo>
                <a:lnTo>
                  <a:pt x="10" y="85"/>
                </a:lnTo>
                <a:lnTo>
                  <a:pt x="10" y="85"/>
                </a:lnTo>
                <a:lnTo>
                  <a:pt x="12" y="82"/>
                </a:lnTo>
                <a:lnTo>
                  <a:pt x="13" y="81"/>
                </a:lnTo>
                <a:lnTo>
                  <a:pt x="15" y="80"/>
                </a:lnTo>
                <a:lnTo>
                  <a:pt x="17" y="78"/>
                </a:lnTo>
                <a:lnTo>
                  <a:pt x="70" y="78"/>
                </a:lnTo>
                <a:lnTo>
                  <a:pt x="136" y="14"/>
                </a:lnTo>
                <a:lnTo>
                  <a:pt x="136" y="14"/>
                </a:lnTo>
                <a:lnTo>
                  <a:pt x="137" y="12"/>
                </a:lnTo>
                <a:lnTo>
                  <a:pt x="140" y="11"/>
                </a:lnTo>
                <a:lnTo>
                  <a:pt x="140" y="11"/>
                </a:lnTo>
                <a:lnTo>
                  <a:pt x="143" y="12"/>
                </a:lnTo>
                <a:lnTo>
                  <a:pt x="145" y="14"/>
                </a:lnTo>
                <a:lnTo>
                  <a:pt x="147" y="15"/>
                </a:lnTo>
                <a:lnTo>
                  <a:pt x="147" y="18"/>
                </a:lnTo>
                <a:lnTo>
                  <a:pt x="147" y="68"/>
                </a:lnTo>
                <a:lnTo>
                  <a:pt x="158" y="68"/>
                </a:lnTo>
                <a:lnTo>
                  <a:pt x="158" y="18"/>
                </a:lnTo>
                <a:lnTo>
                  <a:pt x="158" y="18"/>
                </a:lnTo>
                <a:lnTo>
                  <a:pt x="156" y="11"/>
                </a:lnTo>
                <a:lnTo>
                  <a:pt x="154" y="5"/>
                </a:lnTo>
                <a:lnTo>
                  <a:pt x="147" y="1"/>
                </a:lnTo>
                <a:lnTo>
                  <a:pt x="140" y="0"/>
                </a:lnTo>
                <a:lnTo>
                  <a:pt x="140" y="0"/>
                </a:lnTo>
                <a:lnTo>
                  <a:pt x="133" y="1"/>
                </a:lnTo>
                <a:lnTo>
                  <a:pt x="128" y="5"/>
                </a:lnTo>
                <a:lnTo>
                  <a:pt x="66" y="68"/>
                </a:lnTo>
                <a:lnTo>
                  <a:pt x="17" y="68"/>
                </a:lnTo>
                <a:lnTo>
                  <a:pt x="17" y="68"/>
                </a:lnTo>
                <a:lnTo>
                  <a:pt x="10" y="69"/>
                </a:lnTo>
                <a:lnTo>
                  <a:pt x="5" y="73"/>
                </a:lnTo>
                <a:lnTo>
                  <a:pt x="1" y="78"/>
                </a:lnTo>
                <a:lnTo>
                  <a:pt x="0" y="85"/>
                </a:lnTo>
                <a:lnTo>
                  <a:pt x="0" y="159"/>
                </a:lnTo>
                <a:lnTo>
                  <a:pt x="0" y="159"/>
                </a:lnTo>
                <a:lnTo>
                  <a:pt x="1" y="166"/>
                </a:lnTo>
                <a:lnTo>
                  <a:pt x="5" y="172"/>
                </a:lnTo>
                <a:lnTo>
                  <a:pt x="10" y="176"/>
                </a:lnTo>
                <a:lnTo>
                  <a:pt x="17" y="177"/>
                </a:lnTo>
                <a:lnTo>
                  <a:pt x="66" y="177"/>
                </a:lnTo>
                <a:lnTo>
                  <a:pt x="128" y="239"/>
                </a:lnTo>
                <a:lnTo>
                  <a:pt x="128" y="239"/>
                </a:lnTo>
                <a:lnTo>
                  <a:pt x="133" y="243"/>
                </a:lnTo>
                <a:lnTo>
                  <a:pt x="140" y="244"/>
                </a:lnTo>
                <a:lnTo>
                  <a:pt x="140" y="244"/>
                </a:lnTo>
                <a:lnTo>
                  <a:pt x="147" y="243"/>
                </a:lnTo>
                <a:lnTo>
                  <a:pt x="154" y="239"/>
                </a:lnTo>
                <a:lnTo>
                  <a:pt x="156" y="234"/>
                </a:lnTo>
                <a:lnTo>
                  <a:pt x="158" y="227"/>
                </a:lnTo>
                <a:lnTo>
                  <a:pt x="158" y="174"/>
                </a:lnTo>
                <a:lnTo>
                  <a:pt x="147" y="1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5" name="Rectangle 81"/>
          <p:cNvSpPr>
            <a:spLocks noChangeArrowheads="1"/>
          </p:cNvSpPr>
          <p:nvPr/>
        </p:nvSpPr>
        <p:spPr bwMode="auto">
          <a:xfrm>
            <a:off x="4687375" y="4317157"/>
            <a:ext cx="103352"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82"/>
          <p:cNvSpPr>
            <a:spLocks/>
          </p:cNvSpPr>
          <p:nvPr/>
        </p:nvSpPr>
        <p:spPr bwMode="auto">
          <a:xfrm>
            <a:off x="5260510" y="4142490"/>
            <a:ext cx="248985" cy="372321"/>
          </a:xfrm>
          <a:custGeom>
            <a:avLst/>
            <a:gdLst/>
            <a:ahLst/>
            <a:cxnLst>
              <a:cxn ang="0">
                <a:pos x="147" y="227"/>
              </a:cxn>
              <a:cxn ang="0">
                <a:pos x="147" y="228"/>
              </a:cxn>
              <a:cxn ang="0">
                <a:pos x="143" y="232"/>
              </a:cxn>
              <a:cxn ang="0">
                <a:pos x="140" y="234"/>
              </a:cxn>
              <a:cxn ang="0">
                <a:pos x="136" y="231"/>
              </a:cxn>
              <a:cxn ang="0">
                <a:pos x="18" y="166"/>
              </a:cxn>
              <a:cxn ang="0">
                <a:pos x="15" y="165"/>
              </a:cxn>
              <a:cxn ang="0">
                <a:pos x="11" y="161"/>
              </a:cxn>
              <a:cxn ang="0">
                <a:pos x="11" y="85"/>
              </a:cxn>
              <a:cxn ang="0">
                <a:pos x="11" y="82"/>
              </a:cxn>
              <a:cxn ang="0">
                <a:pos x="15" y="78"/>
              </a:cxn>
              <a:cxn ang="0">
                <a:pos x="70" y="78"/>
              </a:cxn>
              <a:cxn ang="0">
                <a:pos x="136" y="12"/>
              </a:cxn>
              <a:cxn ang="0">
                <a:pos x="140" y="11"/>
              </a:cxn>
              <a:cxn ang="0">
                <a:pos x="143" y="11"/>
              </a:cxn>
              <a:cxn ang="0">
                <a:pos x="147" y="15"/>
              </a:cxn>
              <a:cxn ang="0">
                <a:pos x="147" y="68"/>
              </a:cxn>
              <a:cxn ang="0">
                <a:pos x="158" y="18"/>
              </a:cxn>
              <a:cxn ang="0">
                <a:pos x="157" y="11"/>
              </a:cxn>
              <a:cxn ang="0">
                <a:pos x="147" y="1"/>
              </a:cxn>
              <a:cxn ang="0">
                <a:pos x="140" y="0"/>
              </a:cxn>
              <a:cxn ang="0">
                <a:pos x="128" y="5"/>
              </a:cxn>
              <a:cxn ang="0">
                <a:pos x="18" y="68"/>
              </a:cxn>
              <a:cxn ang="0">
                <a:pos x="11" y="69"/>
              </a:cxn>
              <a:cxn ang="0">
                <a:pos x="1" y="78"/>
              </a:cxn>
              <a:cxn ang="0">
                <a:pos x="0" y="159"/>
              </a:cxn>
              <a:cxn ang="0">
                <a:pos x="1" y="166"/>
              </a:cxn>
              <a:cxn ang="0">
                <a:pos x="11" y="176"/>
              </a:cxn>
              <a:cxn ang="0">
                <a:pos x="66" y="177"/>
              </a:cxn>
              <a:cxn ang="0">
                <a:pos x="128" y="239"/>
              </a:cxn>
              <a:cxn ang="0">
                <a:pos x="140" y="244"/>
              </a:cxn>
              <a:cxn ang="0">
                <a:pos x="147" y="243"/>
              </a:cxn>
              <a:cxn ang="0">
                <a:pos x="157" y="234"/>
              </a:cxn>
              <a:cxn ang="0">
                <a:pos x="158" y="174"/>
              </a:cxn>
            </a:cxnLst>
            <a:rect l="0" t="0" r="r" b="b"/>
            <a:pathLst>
              <a:path w="158" h="244">
                <a:moveTo>
                  <a:pt x="147" y="174"/>
                </a:moveTo>
                <a:lnTo>
                  <a:pt x="147" y="227"/>
                </a:lnTo>
                <a:lnTo>
                  <a:pt x="147" y="227"/>
                </a:lnTo>
                <a:lnTo>
                  <a:pt x="147" y="228"/>
                </a:lnTo>
                <a:lnTo>
                  <a:pt x="146" y="231"/>
                </a:lnTo>
                <a:lnTo>
                  <a:pt x="143" y="232"/>
                </a:lnTo>
                <a:lnTo>
                  <a:pt x="140" y="234"/>
                </a:lnTo>
                <a:lnTo>
                  <a:pt x="140" y="234"/>
                </a:lnTo>
                <a:lnTo>
                  <a:pt x="138" y="232"/>
                </a:lnTo>
                <a:lnTo>
                  <a:pt x="136" y="231"/>
                </a:lnTo>
                <a:lnTo>
                  <a:pt x="70" y="166"/>
                </a:lnTo>
                <a:lnTo>
                  <a:pt x="18" y="166"/>
                </a:lnTo>
                <a:lnTo>
                  <a:pt x="18" y="166"/>
                </a:lnTo>
                <a:lnTo>
                  <a:pt x="15" y="165"/>
                </a:lnTo>
                <a:lnTo>
                  <a:pt x="14" y="163"/>
                </a:lnTo>
                <a:lnTo>
                  <a:pt x="11" y="161"/>
                </a:lnTo>
                <a:lnTo>
                  <a:pt x="11" y="159"/>
                </a:lnTo>
                <a:lnTo>
                  <a:pt x="11" y="85"/>
                </a:lnTo>
                <a:lnTo>
                  <a:pt x="11" y="85"/>
                </a:lnTo>
                <a:lnTo>
                  <a:pt x="11" y="82"/>
                </a:lnTo>
                <a:lnTo>
                  <a:pt x="14" y="80"/>
                </a:lnTo>
                <a:lnTo>
                  <a:pt x="15" y="78"/>
                </a:lnTo>
                <a:lnTo>
                  <a:pt x="18" y="78"/>
                </a:lnTo>
                <a:lnTo>
                  <a:pt x="70" y="78"/>
                </a:lnTo>
                <a:lnTo>
                  <a:pt x="136" y="12"/>
                </a:lnTo>
                <a:lnTo>
                  <a:pt x="136" y="12"/>
                </a:lnTo>
                <a:lnTo>
                  <a:pt x="138" y="11"/>
                </a:lnTo>
                <a:lnTo>
                  <a:pt x="140" y="11"/>
                </a:lnTo>
                <a:lnTo>
                  <a:pt x="140" y="11"/>
                </a:lnTo>
                <a:lnTo>
                  <a:pt x="143" y="11"/>
                </a:lnTo>
                <a:lnTo>
                  <a:pt x="146" y="12"/>
                </a:lnTo>
                <a:lnTo>
                  <a:pt x="147" y="15"/>
                </a:lnTo>
                <a:lnTo>
                  <a:pt x="147" y="18"/>
                </a:lnTo>
                <a:lnTo>
                  <a:pt x="147" y="68"/>
                </a:lnTo>
                <a:lnTo>
                  <a:pt x="158" y="68"/>
                </a:lnTo>
                <a:lnTo>
                  <a:pt x="158" y="18"/>
                </a:lnTo>
                <a:lnTo>
                  <a:pt x="158" y="18"/>
                </a:lnTo>
                <a:lnTo>
                  <a:pt x="157" y="11"/>
                </a:lnTo>
                <a:lnTo>
                  <a:pt x="153" y="5"/>
                </a:lnTo>
                <a:lnTo>
                  <a:pt x="147" y="1"/>
                </a:lnTo>
                <a:lnTo>
                  <a:pt x="140" y="0"/>
                </a:lnTo>
                <a:lnTo>
                  <a:pt x="140" y="0"/>
                </a:lnTo>
                <a:lnTo>
                  <a:pt x="134" y="1"/>
                </a:lnTo>
                <a:lnTo>
                  <a:pt x="128" y="5"/>
                </a:lnTo>
                <a:lnTo>
                  <a:pt x="66" y="68"/>
                </a:lnTo>
                <a:lnTo>
                  <a:pt x="18" y="68"/>
                </a:lnTo>
                <a:lnTo>
                  <a:pt x="18" y="68"/>
                </a:lnTo>
                <a:lnTo>
                  <a:pt x="11" y="69"/>
                </a:lnTo>
                <a:lnTo>
                  <a:pt x="5" y="73"/>
                </a:lnTo>
                <a:lnTo>
                  <a:pt x="1" y="78"/>
                </a:lnTo>
                <a:lnTo>
                  <a:pt x="0" y="85"/>
                </a:lnTo>
                <a:lnTo>
                  <a:pt x="0" y="159"/>
                </a:lnTo>
                <a:lnTo>
                  <a:pt x="0" y="159"/>
                </a:lnTo>
                <a:lnTo>
                  <a:pt x="1" y="166"/>
                </a:lnTo>
                <a:lnTo>
                  <a:pt x="5" y="172"/>
                </a:lnTo>
                <a:lnTo>
                  <a:pt x="11" y="176"/>
                </a:lnTo>
                <a:lnTo>
                  <a:pt x="18" y="177"/>
                </a:lnTo>
                <a:lnTo>
                  <a:pt x="66" y="177"/>
                </a:lnTo>
                <a:lnTo>
                  <a:pt x="128" y="239"/>
                </a:lnTo>
                <a:lnTo>
                  <a:pt x="128" y="239"/>
                </a:lnTo>
                <a:lnTo>
                  <a:pt x="134" y="243"/>
                </a:lnTo>
                <a:lnTo>
                  <a:pt x="140" y="244"/>
                </a:lnTo>
                <a:lnTo>
                  <a:pt x="140" y="244"/>
                </a:lnTo>
                <a:lnTo>
                  <a:pt x="147" y="243"/>
                </a:lnTo>
                <a:lnTo>
                  <a:pt x="153" y="239"/>
                </a:lnTo>
                <a:lnTo>
                  <a:pt x="157" y="234"/>
                </a:lnTo>
                <a:lnTo>
                  <a:pt x="158" y="227"/>
                </a:lnTo>
                <a:lnTo>
                  <a:pt x="158" y="174"/>
                </a:lnTo>
                <a:lnTo>
                  <a:pt x="147" y="1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83"/>
          <p:cNvSpPr>
            <a:spLocks/>
          </p:cNvSpPr>
          <p:nvPr/>
        </p:nvSpPr>
        <p:spPr bwMode="auto">
          <a:xfrm>
            <a:off x="5528283" y="4294175"/>
            <a:ext cx="32887" cy="68949"/>
          </a:xfrm>
          <a:custGeom>
            <a:avLst/>
            <a:gdLst/>
            <a:ahLst/>
            <a:cxnLst>
              <a:cxn ang="0">
                <a:pos x="9" y="45"/>
              </a:cxn>
              <a:cxn ang="0">
                <a:pos x="9" y="45"/>
              </a:cxn>
              <a:cxn ang="0">
                <a:pos x="7" y="45"/>
              </a:cxn>
              <a:cxn ang="0">
                <a:pos x="7" y="45"/>
              </a:cxn>
              <a:cxn ang="0">
                <a:pos x="4" y="45"/>
              </a:cxn>
              <a:cxn ang="0">
                <a:pos x="3" y="43"/>
              </a:cxn>
              <a:cxn ang="0">
                <a:pos x="1" y="40"/>
              </a:cxn>
              <a:cxn ang="0">
                <a:pos x="0" y="38"/>
              </a:cxn>
              <a:cxn ang="0">
                <a:pos x="0" y="38"/>
              </a:cxn>
              <a:cxn ang="0">
                <a:pos x="1" y="36"/>
              </a:cxn>
              <a:cxn ang="0">
                <a:pos x="3" y="35"/>
              </a:cxn>
              <a:cxn ang="0">
                <a:pos x="7" y="32"/>
              </a:cxn>
              <a:cxn ang="0">
                <a:pos x="9" y="28"/>
              </a:cxn>
              <a:cxn ang="0">
                <a:pos x="11" y="26"/>
              </a:cxn>
              <a:cxn ang="0">
                <a:pos x="12" y="22"/>
              </a:cxn>
              <a:cxn ang="0">
                <a:pos x="12" y="22"/>
              </a:cxn>
              <a:cxn ang="0">
                <a:pos x="11" y="19"/>
              </a:cxn>
              <a:cxn ang="0">
                <a:pos x="9" y="16"/>
              </a:cxn>
              <a:cxn ang="0">
                <a:pos x="7" y="12"/>
              </a:cxn>
              <a:cxn ang="0">
                <a:pos x="3" y="9"/>
              </a:cxn>
              <a:cxn ang="0">
                <a:pos x="1" y="8"/>
              </a:cxn>
              <a:cxn ang="0">
                <a:pos x="0" y="5"/>
              </a:cxn>
              <a:cxn ang="0">
                <a:pos x="0" y="5"/>
              </a:cxn>
              <a:cxn ang="0">
                <a:pos x="1" y="3"/>
              </a:cxn>
              <a:cxn ang="0">
                <a:pos x="3" y="1"/>
              </a:cxn>
              <a:cxn ang="0">
                <a:pos x="4" y="0"/>
              </a:cxn>
              <a:cxn ang="0">
                <a:pos x="7" y="0"/>
              </a:cxn>
              <a:cxn ang="0">
                <a:pos x="7" y="0"/>
              </a:cxn>
              <a:cxn ang="0">
                <a:pos x="9" y="0"/>
              </a:cxn>
              <a:cxn ang="0">
                <a:pos x="9" y="0"/>
              </a:cxn>
              <a:cxn ang="0">
                <a:pos x="15" y="4"/>
              </a:cxn>
              <a:cxn ang="0">
                <a:pos x="20" y="8"/>
              </a:cxn>
              <a:cxn ang="0">
                <a:pos x="23" y="15"/>
              </a:cxn>
              <a:cxn ang="0">
                <a:pos x="23" y="22"/>
              </a:cxn>
              <a:cxn ang="0">
                <a:pos x="23" y="22"/>
              </a:cxn>
              <a:cxn ang="0">
                <a:pos x="23" y="28"/>
              </a:cxn>
              <a:cxn ang="0">
                <a:pos x="20" y="35"/>
              </a:cxn>
              <a:cxn ang="0">
                <a:pos x="15" y="40"/>
              </a:cxn>
              <a:cxn ang="0">
                <a:pos x="9" y="45"/>
              </a:cxn>
              <a:cxn ang="0">
                <a:pos x="9" y="45"/>
              </a:cxn>
            </a:cxnLst>
            <a:rect l="0" t="0" r="r" b="b"/>
            <a:pathLst>
              <a:path w="23" h="45">
                <a:moveTo>
                  <a:pt x="9" y="45"/>
                </a:moveTo>
                <a:lnTo>
                  <a:pt x="9" y="45"/>
                </a:lnTo>
                <a:lnTo>
                  <a:pt x="7" y="45"/>
                </a:lnTo>
                <a:lnTo>
                  <a:pt x="7" y="45"/>
                </a:lnTo>
                <a:lnTo>
                  <a:pt x="4" y="45"/>
                </a:lnTo>
                <a:lnTo>
                  <a:pt x="3" y="43"/>
                </a:lnTo>
                <a:lnTo>
                  <a:pt x="1" y="40"/>
                </a:lnTo>
                <a:lnTo>
                  <a:pt x="0" y="38"/>
                </a:lnTo>
                <a:lnTo>
                  <a:pt x="0" y="38"/>
                </a:lnTo>
                <a:lnTo>
                  <a:pt x="1" y="36"/>
                </a:lnTo>
                <a:lnTo>
                  <a:pt x="3" y="35"/>
                </a:lnTo>
                <a:lnTo>
                  <a:pt x="7" y="32"/>
                </a:lnTo>
                <a:lnTo>
                  <a:pt x="9" y="28"/>
                </a:lnTo>
                <a:lnTo>
                  <a:pt x="11" y="26"/>
                </a:lnTo>
                <a:lnTo>
                  <a:pt x="12" y="22"/>
                </a:lnTo>
                <a:lnTo>
                  <a:pt x="12" y="22"/>
                </a:lnTo>
                <a:lnTo>
                  <a:pt x="11" y="19"/>
                </a:lnTo>
                <a:lnTo>
                  <a:pt x="9" y="16"/>
                </a:lnTo>
                <a:lnTo>
                  <a:pt x="7" y="12"/>
                </a:lnTo>
                <a:lnTo>
                  <a:pt x="3" y="9"/>
                </a:lnTo>
                <a:lnTo>
                  <a:pt x="1" y="8"/>
                </a:lnTo>
                <a:lnTo>
                  <a:pt x="0" y="5"/>
                </a:lnTo>
                <a:lnTo>
                  <a:pt x="0" y="5"/>
                </a:lnTo>
                <a:lnTo>
                  <a:pt x="1" y="3"/>
                </a:lnTo>
                <a:lnTo>
                  <a:pt x="3" y="1"/>
                </a:lnTo>
                <a:lnTo>
                  <a:pt x="4" y="0"/>
                </a:lnTo>
                <a:lnTo>
                  <a:pt x="7" y="0"/>
                </a:lnTo>
                <a:lnTo>
                  <a:pt x="7" y="0"/>
                </a:lnTo>
                <a:lnTo>
                  <a:pt x="9" y="0"/>
                </a:lnTo>
                <a:lnTo>
                  <a:pt x="9" y="0"/>
                </a:lnTo>
                <a:lnTo>
                  <a:pt x="15" y="4"/>
                </a:lnTo>
                <a:lnTo>
                  <a:pt x="20" y="8"/>
                </a:lnTo>
                <a:lnTo>
                  <a:pt x="23" y="15"/>
                </a:lnTo>
                <a:lnTo>
                  <a:pt x="23" y="22"/>
                </a:lnTo>
                <a:lnTo>
                  <a:pt x="23" y="22"/>
                </a:lnTo>
                <a:lnTo>
                  <a:pt x="23" y="28"/>
                </a:lnTo>
                <a:lnTo>
                  <a:pt x="20" y="35"/>
                </a:lnTo>
                <a:lnTo>
                  <a:pt x="15" y="40"/>
                </a:lnTo>
                <a:lnTo>
                  <a:pt x="9" y="45"/>
                </a:lnTo>
                <a:lnTo>
                  <a:pt x="9" y="4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84"/>
          <p:cNvSpPr>
            <a:spLocks/>
          </p:cNvSpPr>
          <p:nvPr/>
        </p:nvSpPr>
        <p:spPr bwMode="auto">
          <a:xfrm>
            <a:off x="6073233" y="4142490"/>
            <a:ext cx="248985" cy="372321"/>
          </a:xfrm>
          <a:custGeom>
            <a:avLst/>
            <a:gdLst/>
            <a:ahLst/>
            <a:cxnLst>
              <a:cxn ang="0">
                <a:pos x="147" y="227"/>
              </a:cxn>
              <a:cxn ang="0">
                <a:pos x="147" y="228"/>
              </a:cxn>
              <a:cxn ang="0">
                <a:pos x="143" y="232"/>
              </a:cxn>
              <a:cxn ang="0">
                <a:pos x="140" y="234"/>
              </a:cxn>
              <a:cxn ang="0">
                <a:pos x="135" y="231"/>
              </a:cxn>
              <a:cxn ang="0">
                <a:pos x="17" y="166"/>
              </a:cxn>
              <a:cxn ang="0">
                <a:pos x="14" y="165"/>
              </a:cxn>
              <a:cxn ang="0">
                <a:pos x="10" y="161"/>
              </a:cxn>
              <a:cxn ang="0">
                <a:pos x="10" y="85"/>
              </a:cxn>
              <a:cxn ang="0">
                <a:pos x="10" y="82"/>
              </a:cxn>
              <a:cxn ang="0">
                <a:pos x="14" y="78"/>
              </a:cxn>
              <a:cxn ang="0">
                <a:pos x="70" y="78"/>
              </a:cxn>
              <a:cxn ang="0">
                <a:pos x="135" y="12"/>
              </a:cxn>
              <a:cxn ang="0">
                <a:pos x="140" y="11"/>
              </a:cxn>
              <a:cxn ang="0">
                <a:pos x="143" y="11"/>
              </a:cxn>
              <a:cxn ang="0">
                <a:pos x="147" y="15"/>
              </a:cxn>
              <a:cxn ang="0">
                <a:pos x="147" y="68"/>
              </a:cxn>
              <a:cxn ang="0">
                <a:pos x="158" y="18"/>
              </a:cxn>
              <a:cxn ang="0">
                <a:pos x="156" y="11"/>
              </a:cxn>
              <a:cxn ang="0">
                <a:pos x="147" y="1"/>
              </a:cxn>
              <a:cxn ang="0">
                <a:pos x="140" y="0"/>
              </a:cxn>
              <a:cxn ang="0">
                <a:pos x="128" y="5"/>
              </a:cxn>
              <a:cxn ang="0">
                <a:pos x="17" y="68"/>
              </a:cxn>
              <a:cxn ang="0">
                <a:pos x="10" y="69"/>
              </a:cxn>
              <a:cxn ang="0">
                <a:pos x="1" y="78"/>
              </a:cxn>
              <a:cxn ang="0">
                <a:pos x="0" y="159"/>
              </a:cxn>
              <a:cxn ang="0">
                <a:pos x="1" y="166"/>
              </a:cxn>
              <a:cxn ang="0">
                <a:pos x="10" y="176"/>
              </a:cxn>
              <a:cxn ang="0">
                <a:pos x="66" y="177"/>
              </a:cxn>
              <a:cxn ang="0">
                <a:pos x="128" y="239"/>
              </a:cxn>
              <a:cxn ang="0">
                <a:pos x="140" y="244"/>
              </a:cxn>
              <a:cxn ang="0">
                <a:pos x="147" y="243"/>
              </a:cxn>
              <a:cxn ang="0">
                <a:pos x="156" y="234"/>
              </a:cxn>
              <a:cxn ang="0">
                <a:pos x="158" y="174"/>
              </a:cxn>
            </a:cxnLst>
            <a:rect l="0" t="0" r="r" b="b"/>
            <a:pathLst>
              <a:path w="158" h="244">
                <a:moveTo>
                  <a:pt x="147" y="174"/>
                </a:moveTo>
                <a:lnTo>
                  <a:pt x="147" y="227"/>
                </a:lnTo>
                <a:lnTo>
                  <a:pt x="147" y="227"/>
                </a:lnTo>
                <a:lnTo>
                  <a:pt x="147" y="228"/>
                </a:lnTo>
                <a:lnTo>
                  <a:pt x="145" y="231"/>
                </a:lnTo>
                <a:lnTo>
                  <a:pt x="143" y="232"/>
                </a:lnTo>
                <a:lnTo>
                  <a:pt x="140" y="234"/>
                </a:lnTo>
                <a:lnTo>
                  <a:pt x="140" y="234"/>
                </a:lnTo>
                <a:lnTo>
                  <a:pt x="137" y="232"/>
                </a:lnTo>
                <a:lnTo>
                  <a:pt x="135" y="231"/>
                </a:lnTo>
                <a:lnTo>
                  <a:pt x="70" y="166"/>
                </a:lnTo>
                <a:lnTo>
                  <a:pt x="17" y="166"/>
                </a:lnTo>
                <a:lnTo>
                  <a:pt x="17" y="166"/>
                </a:lnTo>
                <a:lnTo>
                  <a:pt x="14" y="165"/>
                </a:lnTo>
                <a:lnTo>
                  <a:pt x="12" y="163"/>
                </a:lnTo>
                <a:lnTo>
                  <a:pt x="10" y="161"/>
                </a:lnTo>
                <a:lnTo>
                  <a:pt x="10" y="159"/>
                </a:lnTo>
                <a:lnTo>
                  <a:pt x="10" y="85"/>
                </a:lnTo>
                <a:lnTo>
                  <a:pt x="10" y="85"/>
                </a:lnTo>
                <a:lnTo>
                  <a:pt x="10" y="82"/>
                </a:lnTo>
                <a:lnTo>
                  <a:pt x="12" y="80"/>
                </a:lnTo>
                <a:lnTo>
                  <a:pt x="14" y="78"/>
                </a:lnTo>
                <a:lnTo>
                  <a:pt x="17" y="78"/>
                </a:lnTo>
                <a:lnTo>
                  <a:pt x="70" y="78"/>
                </a:lnTo>
                <a:lnTo>
                  <a:pt x="135" y="12"/>
                </a:lnTo>
                <a:lnTo>
                  <a:pt x="135" y="12"/>
                </a:lnTo>
                <a:lnTo>
                  <a:pt x="137" y="11"/>
                </a:lnTo>
                <a:lnTo>
                  <a:pt x="140" y="11"/>
                </a:lnTo>
                <a:lnTo>
                  <a:pt x="140" y="11"/>
                </a:lnTo>
                <a:lnTo>
                  <a:pt x="143" y="11"/>
                </a:lnTo>
                <a:lnTo>
                  <a:pt x="145" y="12"/>
                </a:lnTo>
                <a:lnTo>
                  <a:pt x="147" y="15"/>
                </a:lnTo>
                <a:lnTo>
                  <a:pt x="147" y="18"/>
                </a:lnTo>
                <a:lnTo>
                  <a:pt x="147" y="68"/>
                </a:lnTo>
                <a:lnTo>
                  <a:pt x="158" y="68"/>
                </a:lnTo>
                <a:lnTo>
                  <a:pt x="158" y="18"/>
                </a:lnTo>
                <a:lnTo>
                  <a:pt x="158" y="18"/>
                </a:lnTo>
                <a:lnTo>
                  <a:pt x="156" y="11"/>
                </a:lnTo>
                <a:lnTo>
                  <a:pt x="152" y="5"/>
                </a:lnTo>
                <a:lnTo>
                  <a:pt x="147" y="1"/>
                </a:lnTo>
                <a:lnTo>
                  <a:pt x="140" y="0"/>
                </a:lnTo>
                <a:lnTo>
                  <a:pt x="140" y="0"/>
                </a:lnTo>
                <a:lnTo>
                  <a:pt x="133" y="1"/>
                </a:lnTo>
                <a:lnTo>
                  <a:pt x="128" y="5"/>
                </a:lnTo>
                <a:lnTo>
                  <a:pt x="66" y="68"/>
                </a:lnTo>
                <a:lnTo>
                  <a:pt x="17" y="68"/>
                </a:lnTo>
                <a:lnTo>
                  <a:pt x="17" y="68"/>
                </a:lnTo>
                <a:lnTo>
                  <a:pt x="10" y="69"/>
                </a:lnTo>
                <a:lnTo>
                  <a:pt x="5" y="73"/>
                </a:lnTo>
                <a:lnTo>
                  <a:pt x="1" y="78"/>
                </a:lnTo>
                <a:lnTo>
                  <a:pt x="0" y="85"/>
                </a:lnTo>
                <a:lnTo>
                  <a:pt x="0" y="159"/>
                </a:lnTo>
                <a:lnTo>
                  <a:pt x="0" y="159"/>
                </a:lnTo>
                <a:lnTo>
                  <a:pt x="1" y="166"/>
                </a:lnTo>
                <a:lnTo>
                  <a:pt x="5" y="172"/>
                </a:lnTo>
                <a:lnTo>
                  <a:pt x="10" y="176"/>
                </a:lnTo>
                <a:lnTo>
                  <a:pt x="17" y="177"/>
                </a:lnTo>
                <a:lnTo>
                  <a:pt x="66" y="177"/>
                </a:lnTo>
                <a:lnTo>
                  <a:pt x="128" y="239"/>
                </a:lnTo>
                <a:lnTo>
                  <a:pt x="128" y="239"/>
                </a:lnTo>
                <a:lnTo>
                  <a:pt x="133" y="243"/>
                </a:lnTo>
                <a:lnTo>
                  <a:pt x="140" y="244"/>
                </a:lnTo>
                <a:lnTo>
                  <a:pt x="140" y="244"/>
                </a:lnTo>
                <a:lnTo>
                  <a:pt x="147" y="243"/>
                </a:lnTo>
                <a:lnTo>
                  <a:pt x="152" y="239"/>
                </a:lnTo>
                <a:lnTo>
                  <a:pt x="156" y="234"/>
                </a:lnTo>
                <a:lnTo>
                  <a:pt x="158" y="227"/>
                </a:lnTo>
                <a:lnTo>
                  <a:pt x="158" y="174"/>
                </a:lnTo>
                <a:lnTo>
                  <a:pt x="147" y="1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85"/>
          <p:cNvSpPr>
            <a:spLocks noEditPoints="1"/>
          </p:cNvSpPr>
          <p:nvPr/>
        </p:nvSpPr>
        <p:spPr bwMode="auto">
          <a:xfrm>
            <a:off x="6336311" y="4225229"/>
            <a:ext cx="112748" cy="206847"/>
          </a:xfrm>
          <a:custGeom>
            <a:avLst/>
            <a:gdLst/>
            <a:ahLst/>
            <a:cxnLst>
              <a:cxn ang="0">
                <a:pos x="7" y="90"/>
              </a:cxn>
              <a:cxn ang="0">
                <a:pos x="3" y="88"/>
              </a:cxn>
              <a:cxn ang="0">
                <a:pos x="0" y="83"/>
              </a:cxn>
              <a:cxn ang="0">
                <a:pos x="6" y="77"/>
              </a:cxn>
              <a:cxn ang="0">
                <a:pos x="11" y="67"/>
              </a:cxn>
              <a:cxn ang="0">
                <a:pos x="10" y="61"/>
              </a:cxn>
              <a:cxn ang="0">
                <a:pos x="2" y="53"/>
              </a:cxn>
              <a:cxn ang="0">
                <a:pos x="2" y="48"/>
              </a:cxn>
              <a:cxn ang="0">
                <a:pos x="7" y="45"/>
              </a:cxn>
              <a:cxn ang="0">
                <a:pos x="10" y="45"/>
              </a:cxn>
              <a:cxn ang="0">
                <a:pos x="23" y="60"/>
              </a:cxn>
              <a:cxn ang="0">
                <a:pos x="23" y="73"/>
              </a:cxn>
              <a:cxn ang="0">
                <a:pos x="10" y="90"/>
              </a:cxn>
              <a:cxn ang="0">
                <a:pos x="19" y="111"/>
              </a:cxn>
              <a:cxn ang="0">
                <a:pos x="14" y="111"/>
              </a:cxn>
              <a:cxn ang="0">
                <a:pos x="10" y="106"/>
              </a:cxn>
              <a:cxn ang="0">
                <a:pos x="14" y="100"/>
              </a:cxn>
              <a:cxn ang="0">
                <a:pos x="21" y="96"/>
              </a:cxn>
              <a:cxn ang="0">
                <a:pos x="35" y="75"/>
              </a:cxn>
              <a:cxn ang="0">
                <a:pos x="35" y="58"/>
              </a:cxn>
              <a:cxn ang="0">
                <a:pos x="21" y="38"/>
              </a:cxn>
              <a:cxn ang="0">
                <a:pos x="14" y="34"/>
              </a:cxn>
              <a:cxn ang="0">
                <a:pos x="10" y="29"/>
              </a:cxn>
              <a:cxn ang="0">
                <a:pos x="14" y="22"/>
              </a:cxn>
              <a:cxn ang="0">
                <a:pos x="19" y="22"/>
              </a:cxn>
              <a:cxn ang="0">
                <a:pos x="31" y="30"/>
              </a:cxn>
              <a:cxn ang="0">
                <a:pos x="44" y="46"/>
              </a:cxn>
              <a:cxn ang="0">
                <a:pos x="48" y="67"/>
              </a:cxn>
              <a:cxn ang="0">
                <a:pos x="46" y="81"/>
              </a:cxn>
              <a:cxn ang="0">
                <a:pos x="35" y="99"/>
              </a:cxn>
              <a:cxn ang="0">
                <a:pos x="19" y="111"/>
              </a:cxn>
              <a:cxn ang="0">
                <a:pos x="29" y="133"/>
              </a:cxn>
              <a:cxn ang="0">
                <a:pos x="23" y="133"/>
              </a:cxn>
              <a:cxn ang="0">
                <a:pos x="19" y="127"/>
              </a:cxn>
              <a:cxn ang="0">
                <a:pos x="23" y="122"/>
              </a:cxn>
              <a:cxn ang="0">
                <a:pos x="27" y="121"/>
              </a:cxn>
              <a:cxn ang="0">
                <a:pos x="41" y="111"/>
              </a:cxn>
              <a:cxn ang="0">
                <a:pos x="53" y="94"/>
              </a:cxn>
              <a:cxn ang="0">
                <a:pos x="60" y="75"/>
              </a:cxn>
              <a:cxn ang="0">
                <a:pos x="60" y="60"/>
              </a:cxn>
              <a:cxn ang="0">
                <a:pos x="53" y="40"/>
              </a:cxn>
              <a:cxn ang="0">
                <a:pos x="41" y="23"/>
              </a:cxn>
              <a:cxn ang="0">
                <a:pos x="27" y="14"/>
              </a:cxn>
              <a:cxn ang="0">
                <a:pos x="23" y="11"/>
              </a:cxn>
              <a:cxn ang="0">
                <a:pos x="19" y="6"/>
              </a:cxn>
              <a:cxn ang="0">
                <a:pos x="23" y="0"/>
              </a:cxn>
              <a:cxn ang="0">
                <a:pos x="29" y="0"/>
              </a:cxn>
              <a:cxn ang="0">
                <a:pos x="46" y="11"/>
              </a:cxn>
              <a:cxn ang="0">
                <a:pos x="65" y="37"/>
              </a:cxn>
              <a:cxn ang="0">
                <a:pos x="72" y="67"/>
              </a:cxn>
              <a:cxn ang="0">
                <a:pos x="69" y="88"/>
              </a:cxn>
              <a:cxn ang="0">
                <a:pos x="54" y="115"/>
              </a:cxn>
              <a:cxn ang="0">
                <a:pos x="29" y="133"/>
              </a:cxn>
            </a:cxnLst>
            <a:rect l="0" t="0" r="r" b="b"/>
            <a:pathLst>
              <a:path w="72" h="134">
                <a:moveTo>
                  <a:pt x="10" y="90"/>
                </a:moveTo>
                <a:lnTo>
                  <a:pt x="10" y="90"/>
                </a:lnTo>
                <a:lnTo>
                  <a:pt x="7" y="90"/>
                </a:lnTo>
                <a:lnTo>
                  <a:pt x="7" y="90"/>
                </a:lnTo>
                <a:lnTo>
                  <a:pt x="4" y="90"/>
                </a:lnTo>
                <a:lnTo>
                  <a:pt x="3" y="88"/>
                </a:lnTo>
                <a:lnTo>
                  <a:pt x="2" y="85"/>
                </a:lnTo>
                <a:lnTo>
                  <a:pt x="0" y="83"/>
                </a:lnTo>
                <a:lnTo>
                  <a:pt x="0" y="83"/>
                </a:lnTo>
                <a:lnTo>
                  <a:pt x="2" y="81"/>
                </a:lnTo>
                <a:lnTo>
                  <a:pt x="3" y="80"/>
                </a:lnTo>
                <a:lnTo>
                  <a:pt x="6" y="77"/>
                </a:lnTo>
                <a:lnTo>
                  <a:pt x="10" y="73"/>
                </a:lnTo>
                <a:lnTo>
                  <a:pt x="11" y="71"/>
                </a:lnTo>
                <a:lnTo>
                  <a:pt x="11" y="67"/>
                </a:lnTo>
                <a:lnTo>
                  <a:pt x="11" y="67"/>
                </a:lnTo>
                <a:lnTo>
                  <a:pt x="11" y="64"/>
                </a:lnTo>
                <a:lnTo>
                  <a:pt x="10" y="61"/>
                </a:lnTo>
                <a:lnTo>
                  <a:pt x="6" y="57"/>
                </a:lnTo>
                <a:lnTo>
                  <a:pt x="3" y="54"/>
                </a:lnTo>
                <a:lnTo>
                  <a:pt x="2" y="53"/>
                </a:lnTo>
                <a:lnTo>
                  <a:pt x="0" y="50"/>
                </a:lnTo>
                <a:lnTo>
                  <a:pt x="0" y="50"/>
                </a:lnTo>
                <a:lnTo>
                  <a:pt x="2" y="48"/>
                </a:lnTo>
                <a:lnTo>
                  <a:pt x="3" y="46"/>
                </a:lnTo>
                <a:lnTo>
                  <a:pt x="4" y="45"/>
                </a:lnTo>
                <a:lnTo>
                  <a:pt x="7" y="45"/>
                </a:lnTo>
                <a:lnTo>
                  <a:pt x="7" y="45"/>
                </a:lnTo>
                <a:lnTo>
                  <a:pt x="10" y="45"/>
                </a:lnTo>
                <a:lnTo>
                  <a:pt x="10" y="45"/>
                </a:lnTo>
                <a:lnTo>
                  <a:pt x="15" y="49"/>
                </a:lnTo>
                <a:lnTo>
                  <a:pt x="19" y="53"/>
                </a:lnTo>
                <a:lnTo>
                  <a:pt x="23" y="60"/>
                </a:lnTo>
                <a:lnTo>
                  <a:pt x="23" y="67"/>
                </a:lnTo>
                <a:lnTo>
                  <a:pt x="23" y="67"/>
                </a:lnTo>
                <a:lnTo>
                  <a:pt x="23" y="73"/>
                </a:lnTo>
                <a:lnTo>
                  <a:pt x="19" y="80"/>
                </a:lnTo>
                <a:lnTo>
                  <a:pt x="15" y="85"/>
                </a:lnTo>
                <a:lnTo>
                  <a:pt x="10" y="90"/>
                </a:lnTo>
                <a:lnTo>
                  <a:pt x="10" y="90"/>
                </a:lnTo>
                <a:close/>
                <a:moveTo>
                  <a:pt x="19" y="111"/>
                </a:moveTo>
                <a:lnTo>
                  <a:pt x="19" y="111"/>
                </a:lnTo>
                <a:lnTo>
                  <a:pt x="17" y="111"/>
                </a:lnTo>
                <a:lnTo>
                  <a:pt x="17" y="111"/>
                </a:lnTo>
                <a:lnTo>
                  <a:pt x="14" y="111"/>
                </a:lnTo>
                <a:lnTo>
                  <a:pt x="12" y="110"/>
                </a:lnTo>
                <a:lnTo>
                  <a:pt x="11" y="108"/>
                </a:lnTo>
                <a:lnTo>
                  <a:pt x="10" y="106"/>
                </a:lnTo>
                <a:lnTo>
                  <a:pt x="10" y="106"/>
                </a:lnTo>
                <a:lnTo>
                  <a:pt x="11" y="102"/>
                </a:lnTo>
                <a:lnTo>
                  <a:pt x="14" y="100"/>
                </a:lnTo>
                <a:lnTo>
                  <a:pt x="14" y="100"/>
                </a:lnTo>
                <a:lnTo>
                  <a:pt x="21" y="96"/>
                </a:lnTo>
                <a:lnTo>
                  <a:pt x="21" y="96"/>
                </a:lnTo>
                <a:lnTo>
                  <a:pt x="27" y="90"/>
                </a:lnTo>
                <a:lnTo>
                  <a:pt x="31" y="83"/>
                </a:lnTo>
                <a:lnTo>
                  <a:pt x="35" y="75"/>
                </a:lnTo>
                <a:lnTo>
                  <a:pt x="35" y="67"/>
                </a:lnTo>
                <a:lnTo>
                  <a:pt x="35" y="67"/>
                </a:lnTo>
                <a:lnTo>
                  <a:pt x="35" y="58"/>
                </a:lnTo>
                <a:lnTo>
                  <a:pt x="31" y="50"/>
                </a:lnTo>
                <a:lnTo>
                  <a:pt x="27" y="44"/>
                </a:lnTo>
                <a:lnTo>
                  <a:pt x="21" y="38"/>
                </a:lnTo>
                <a:lnTo>
                  <a:pt x="21" y="38"/>
                </a:lnTo>
                <a:lnTo>
                  <a:pt x="14" y="34"/>
                </a:lnTo>
                <a:lnTo>
                  <a:pt x="14" y="34"/>
                </a:lnTo>
                <a:lnTo>
                  <a:pt x="11" y="31"/>
                </a:lnTo>
                <a:lnTo>
                  <a:pt x="10" y="29"/>
                </a:lnTo>
                <a:lnTo>
                  <a:pt x="10" y="29"/>
                </a:lnTo>
                <a:lnTo>
                  <a:pt x="11" y="26"/>
                </a:lnTo>
                <a:lnTo>
                  <a:pt x="12" y="23"/>
                </a:lnTo>
                <a:lnTo>
                  <a:pt x="14" y="22"/>
                </a:lnTo>
                <a:lnTo>
                  <a:pt x="17" y="22"/>
                </a:lnTo>
                <a:lnTo>
                  <a:pt x="17" y="22"/>
                </a:lnTo>
                <a:lnTo>
                  <a:pt x="19" y="22"/>
                </a:lnTo>
                <a:lnTo>
                  <a:pt x="19" y="22"/>
                </a:lnTo>
                <a:lnTo>
                  <a:pt x="25" y="26"/>
                </a:lnTo>
                <a:lnTo>
                  <a:pt x="31" y="30"/>
                </a:lnTo>
                <a:lnTo>
                  <a:pt x="35" y="35"/>
                </a:lnTo>
                <a:lnTo>
                  <a:pt x="39" y="41"/>
                </a:lnTo>
                <a:lnTo>
                  <a:pt x="44" y="46"/>
                </a:lnTo>
                <a:lnTo>
                  <a:pt x="46" y="53"/>
                </a:lnTo>
                <a:lnTo>
                  <a:pt x="48" y="60"/>
                </a:lnTo>
                <a:lnTo>
                  <a:pt x="48" y="67"/>
                </a:lnTo>
                <a:lnTo>
                  <a:pt x="48" y="67"/>
                </a:lnTo>
                <a:lnTo>
                  <a:pt x="48" y="73"/>
                </a:lnTo>
                <a:lnTo>
                  <a:pt x="46" y="81"/>
                </a:lnTo>
                <a:lnTo>
                  <a:pt x="44" y="87"/>
                </a:lnTo>
                <a:lnTo>
                  <a:pt x="39" y="94"/>
                </a:lnTo>
                <a:lnTo>
                  <a:pt x="35" y="99"/>
                </a:lnTo>
                <a:lnTo>
                  <a:pt x="31" y="104"/>
                </a:lnTo>
                <a:lnTo>
                  <a:pt x="25" y="108"/>
                </a:lnTo>
                <a:lnTo>
                  <a:pt x="19" y="111"/>
                </a:lnTo>
                <a:lnTo>
                  <a:pt x="19" y="111"/>
                </a:lnTo>
                <a:close/>
                <a:moveTo>
                  <a:pt x="29" y="133"/>
                </a:moveTo>
                <a:lnTo>
                  <a:pt x="29" y="133"/>
                </a:lnTo>
                <a:lnTo>
                  <a:pt x="26" y="134"/>
                </a:lnTo>
                <a:lnTo>
                  <a:pt x="26" y="134"/>
                </a:lnTo>
                <a:lnTo>
                  <a:pt x="23" y="133"/>
                </a:lnTo>
                <a:lnTo>
                  <a:pt x="22" y="131"/>
                </a:lnTo>
                <a:lnTo>
                  <a:pt x="21" y="130"/>
                </a:lnTo>
                <a:lnTo>
                  <a:pt x="19" y="127"/>
                </a:lnTo>
                <a:lnTo>
                  <a:pt x="19" y="127"/>
                </a:lnTo>
                <a:lnTo>
                  <a:pt x="21" y="125"/>
                </a:lnTo>
                <a:lnTo>
                  <a:pt x="23" y="122"/>
                </a:lnTo>
                <a:lnTo>
                  <a:pt x="23" y="122"/>
                </a:lnTo>
                <a:lnTo>
                  <a:pt x="27" y="121"/>
                </a:lnTo>
                <a:lnTo>
                  <a:pt x="27" y="121"/>
                </a:lnTo>
                <a:lnTo>
                  <a:pt x="35" y="115"/>
                </a:lnTo>
                <a:lnTo>
                  <a:pt x="35" y="115"/>
                </a:lnTo>
                <a:lnTo>
                  <a:pt x="41" y="111"/>
                </a:lnTo>
                <a:lnTo>
                  <a:pt x="46" y="106"/>
                </a:lnTo>
                <a:lnTo>
                  <a:pt x="50" y="100"/>
                </a:lnTo>
                <a:lnTo>
                  <a:pt x="53" y="94"/>
                </a:lnTo>
                <a:lnTo>
                  <a:pt x="56" y="88"/>
                </a:lnTo>
                <a:lnTo>
                  <a:pt x="58" y="81"/>
                </a:lnTo>
                <a:lnTo>
                  <a:pt x="60" y="75"/>
                </a:lnTo>
                <a:lnTo>
                  <a:pt x="60" y="67"/>
                </a:lnTo>
                <a:lnTo>
                  <a:pt x="60" y="67"/>
                </a:lnTo>
                <a:lnTo>
                  <a:pt x="60" y="60"/>
                </a:lnTo>
                <a:lnTo>
                  <a:pt x="58" y="53"/>
                </a:lnTo>
                <a:lnTo>
                  <a:pt x="56" y="46"/>
                </a:lnTo>
                <a:lnTo>
                  <a:pt x="53" y="40"/>
                </a:lnTo>
                <a:lnTo>
                  <a:pt x="50" y="34"/>
                </a:lnTo>
                <a:lnTo>
                  <a:pt x="46" y="27"/>
                </a:lnTo>
                <a:lnTo>
                  <a:pt x="41" y="23"/>
                </a:lnTo>
                <a:lnTo>
                  <a:pt x="35" y="18"/>
                </a:lnTo>
                <a:lnTo>
                  <a:pt x="35" y="18"/>
                </a:lnTo>
                <a:lnTo>
                  <a:pt x="27" y="14"/>
                </a:lnTo>
                <a:lnTo>
                  <a:pt x="27" y="14"/>
                </a:lnTo>
                <a:lnTo>
                  <a:pt x="23" y="11"/>
                </a:lnTo>
                <a:lnTo>
                  <a:pt x="23" y="11"/>
                </a:lnTo>
                <a:lnTo>
                  <a:pt x="21" y="10"/>
                </a:lnTo>
                <a:lnTo>
                  <a:pt x="19" y="6"/>
                </a:lnTo>
                <a:lnTo>
                  <a:pt x="19" y="6"/>
                </a:lnTo>
                <a:lnTo>
                  <a:pt x="21" y="3"/>
                </a:lnTo>
                <a:lnTo>
                  <a:pt x="22" y="2"/>
                </a:lnTo>
                <a:lnTo>
                  <a:pt x="23" y="0"/>
                </a:lnTo>
                <a:lnTo>
                  <a:pt x="26" y="0"/>
                </a:lnTo>
                <a:lnTo>
                  <a:pt x="26" y="0"/>
                </a:lnTo>
                <a:lnTo>
                  <a:pt x="29" y="0"/>
                </a:lnTo>
                <a:lnTo>
                  <a:pt x="29" y="0"/>
                </a:lnTo>
                <a:lnTo>
                  <a:pt x="38" y="6"/>
                </a:lnTo>
                <a:lnTo>
                  <a:pt x="46" y="11"/>
                </a:lnTo>
                <a:lnTo>
                  <a:pt x="54" y="19"/>
                </a:lnTo>
                <a:lnTo>
                  <a:pt x="60" y="27"/>
                </a:lnTo>
                <a:lnTo>
                  <a:pt x="65" y="37"/>
                </a:lnTo>
                <a:lnTo>
                  <a:pt x="69" y="46"/>
                </a:lnTo>
                <a:lnTo>
                  <a:pt x="71" y="56"/>
                </a:lnTo>
                <a:lnTo>
                  <a:pt x="72" y="67"/>
                </a:lnTo>
                <a:lnTo>
                  <a:pt x="72" y="67"/>
                </a:lnTo>
                <a:lnTo>
                  <a:pt x="71" y="77"/>
                </a:lnTo>
                <a:lnTo>
                  <a:pt x="69" y="88"/>
                </a:lnTo>
                <a:lnTo>
                  <a:pt x="65" y="98"/>
                </a:lnTo>
                <a:lnTo>
                  <a:pt x="60" y="107"/>
                </a:lnTo>
                <a:lnTo>
                  <a:pt x="54" y="115"/>
                </a:lnTo>
                <a:lnTo>
                  <a:pt x="46" y="122"/>
                </a:lnTo>
                <a:lnTo>
                  <a:pt x="38" y="129"/>
                </a:lnTo>
                <a:lnTo>
                  <a:pt x="29" y="133"/>
                </a:lnTo>
                <a:lnTo>
                  <a:pt x="29" y="13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86"/>
          <p:cNvSpPr>
            <a:spLocks noEditPoints="1"/>
          </p:cNvSpPr>
          <p:nvPr/>
        </p:nvSpPr>
        <p:spPr bwMode="auto">
          <a:xfrm>
            <a:off x="3625665" y="4923903"/>
            <a:ext cx="408712" cy="395303"/>
          </a:xfrm>
          <a:custGeom>
            <a:avLst/>
            <a:gdLst/>
            <a:ahLst/>
            <a:cxnLst>
              <a:cxn ang="0">
                <a:pos x="224" y="11"/>
              </a:cxn>
              <a:cxn ang="0">
                <a:pos x="235" y="14"/>
              </a:cxn>
              <a:cxn ang="0">
                <a:pos x="243" y="19"/>
              </a:cxn>
              <a:cxn ang="0">
                <a:pos x="248" y="29"/>
              </a:cxn>
              <a:cxn ang="0">
                <a:pos x="251" y="38"/>
              </a:cxn>
              <a:cxn ang="0">
                <a:pos x="251" y="221"/>
              </a:cxn>
              <a:cxn ang="0">
                <a:pos x="248" y="231"/>
              </a:cxn>
              <a:cxn ang="0">
                <a:pos x="243" y="239"/>
              </a:cxn>
              <a:cxn ang="0">
                <a:pos x="235" y="245"/>
              </a:cxn>
              <a:cxn ang="0">
                <a:pos x="224" y="248"/>
              </a:cxn>
              <a:cxn ang="0">
                <a:pos x="37" y="248"/>
              </a:cxn>
              <a:cxn ang="0">
                <a:pos x="28" y="245"/>
              </a:cxn>
              <a:cxn ang="0">
                <a:pos x="19" y="239"/>
              </a:cxn>
              <a:cxn ang="0">
                <a:pos x="13" y="231"/>
              </a:cxn>
              <a:cxn ang="0">
                <a:pos x="10" y="221"/>
              </a:cxn>
              <a:cxn ang="0">
                <a:pos x="10" y="38"/>
              </a:cxn>
              <a:cxn ang="0">
                <a:pos x="13" y="29"/>
              </a:cxn>
              <a:cxn ang="0">
                <a:pos x="19" y="19"/>
              </a:cxn>
              <a:cxn ang="0">
                <a:pos x="28" y="14"/>
              </a:cxn>
              <a:cxn ang="0">
                <a:pos x="37" y="11"/>
              </a:cxn>
              <a:cxn ang="0">
                <a:pos x="224" y="0"/>
              </a:cxn>
              <a:cxn ang="0">
                <a:pos x="37" y="0"/>
              </a:cxn>
              <a:cxn ang="0">
                <a:pos x="24" y="5"/>
              </a:cxn>
              <a:cxn ang="0">
                <a:pos x="12" y="13"/>
              </a:cxn>
              <a:cxn ang="0">
                <a:pos x="4" y="23"/>
              </a:cxn>
              <a:cxn ang="0">
                <a:pos x="0" y="38"/>
              </a:cxn>
              <a:cxn ang="0">
                <a:pos x="0" y="221"/>
              </a:cxn>
              <a:cxn ang="0">
                <a:pos x="4" y="235"/>
              </a:cxn>
              <a:cxn ang="0">
                <a:pos x="12" y="248"/>
              </a:cxn>
              <a:cxn ang="0">
                <a:pos x="24" y="256"/>
              </a:cxn>
              <a:cxn ang="0">
                <a:pos x="37" y="258"/>
              </a:cxn>
              <a:cxn ang="0">
                <a:pos x="224" y="258"/>
              </a:cxn>
              <a:cxn ang="0">
                <a:pos x="239" y="256"/>
              </a:cxn>
              <a:cxn ang="0">
                <a:pos x="251" y="248"/>
              </a:cxn>
              <a:cxn ang="0">
                <a:pos x="259" y="235"/>
              </a:cxn>
              <a:cxn ang="0">
                <a:pos x="262" y="221"/>
              </a:cxn>
              <a:cxn ang="0">
                <a:pos x="262" y="38"/>
              </a:cxn>
              <a:cxn ang="0">
                <a:pos x="259" y="23"/>
              </a:cxn>
              <a:cxn ang="0">
                <a:pos x="251" y="13"/>
              </a:cxn>
              <a:cxn ang="0">
                <a:pos x="239" y="5"/>
              </a:cxn>
              <a:cxn ang="0">
                <a:pos x="224" y="0"/>
              </a:cxn>
            </a:cxnLst>
            <a:rect l="0" t="0" r="r" b="b"/>
            <a:pathLst>
              <a:path w="262" h="258">
                <a:moveTo>
                  <a:pt x="224" y="11"/>
                </a:moveTo>
                <a:lnTo>
                  <a:pt x="224" y="11"/>
                </a:lnTo>
                <a:lnTo>
                  <a:pt x="229" y="13"/>
                </a:lnTo>
                <a:lnTo>
                  <a:pt x="235" y="14"/>
                </a:lnTo>
                <a:lnTo>
                  <a:pt x="239" y="17"/>
                </a:lnTo>
                <a:lnTo>
                  <a:pt x="243" y="19"/>
                </a:lnTo>
                <a:lnTo>
                  <a:pt x="245" y="23"/>
                </a:lnTo>
                <a:lnTo>
                  <a:pt x="248" y="29"/>
                </a:lnTo>
                <a:lnTo>
                  <a:pt x="249" y="33"/>
                </a:lnTo>
                <a:lnTo>
                  <a:pt x="251" y="38"/>
                </a:lnTo>
                <a:lnTo>
                  <a:pt x="251" y="221"/>
                </a:lnTo>
                <a:lnTo>
                  <a:pt x="251" y="221"/>
                </a:lnTo>
                <a:lnTo>
                  <a:pt x="249" y="226"/>
                </a:lnTo>
                <a:lnTo>
                  <a:pt x="248" y="231"/>
                </a:lnTo>
                <a:lnTo>
                  <a:pt x="245" y="235"/>
                </a:lnTo>
                <a:lnTo>
                  <a:pt x="243" y="239"/>
                </a:lnTo>
                <a:lnTo>
                  <a:pt x="239" y="244"/>
                </a:lnTo>
                <a:lnTo>
                  <a:pt x="235" y="245"/>
                </a:lnTo>
                <a:lnTo>
                  <a:pt x="229" y="248"/>
                </a:lnTo>
                <a:lnTo>
                  <a:pt x="224" y="248"/>
                </a:lnTo>
                <a:lnTo>
                  <a:pt x="37" y="248"/>
                </a:lnTo>
                <a:lnTo>
                  <a:pt x="37" y="248"/>
                </a:lnTo>
                <a:lnTo>
                  <a:pt x="32" y="248"/>
                </a:lnTo>
                <a:lnTo>
                  <a:pt x="28" y="245"/>
                </a:lnTo>
                <a:lnTo>
                  <a:pt x="23" y="244"/>
                </a:lnTo>
                <a:lnTo>
                  <a:pt x="19" y="239"/>
                </a:lnTo>
                <a:lnTo>
                  <a:pt x="16" y="235"/>
                </a:lnTo>
                <a:lnTo>
                  <a:pt x="13" y="231"/>
                </a:lnTo>
                <a:lnTo>
                  <a:pt x="12" y="226"/>
                </a:lnTo>
                <a:lnTo>
                  <a:pt x="10" y="221"/>
                </a:lnTo>
                <a:lnTo>
                  <a:pt x="10" y="38"/>
                </a:lnTo>
                <a:lnTo>
                  <a:pt x="10" y="38"/>
                </a:lnTo>
                <a:lnTo>
                  <a:pt x="12" y="33"/>
                </a:lnTo>
                <a:lnTo>
                  <a:pt x="13" y="29"/>
                </a:lnTo>
                <a:lnTo>
                  <a:pt x="16" y="23"/>
                </a:lnTo>
                <a:lnTo>
                  <a:pt x="19" y="19"/>
                </a:lnTo>
                <a:lnTo>
                  <a:pt x="23" y="17"/>
                </a:lnTo>
                <a:lnTo>
                  <a:pt x="28" y="14"/>
                </a:lnTo>
                <a:lnTo>
                  <a:pt x="32" y="13"/>
                </a:lnTo>
                <a:lnTo>
                  <a:pt x="37" y="11"/>
                </a:lnTo>
                <a:lnTo>
                  <a:pt x="224" y="11"/>
                </a:lnTo>
                <a:close/>
                <a:moveTo>
                  <a:pt x="224" y="0"/>
                </a:moveTo>
                <a:lnTo>
                  <a:pt x="37" y="0"/>
                </a:lnTo>
                <a:lnTo>
                  <a:pt x="37" y="0"/>
                </a:lnTo>
                <a:lnTo>
                  <a:pt x="31" y="2"/>
                </a:lnTo>
                <a:lnTo>
                  <a:pt x="24" y="5"/>
                </a:lnTo>
                <a:lnTo>
                  <a:pt x="17" y="7"/>
                </a:lnTo>
                <a:lnTo>
                  <a:pt x="12" y="13"/>
                </a:lnTo>
                <a:lnTo>
                  <a:pt x="6" y="18"/>
                </a:lnTo>
                <a:lnTo>
                  <a:pt x="4" y="23"/>
                </a:lnTo>
                <a:lnTo>
                  <a:pt x="1" y="32"/>
                </a:lnTo>
                <a:lnTo>
                  <a:pt x="0" y="38"/>
                </a:lnTo>
                <a:lnTo>
                  <a:pt x="0" y="221"/>
                </a:lnTo>
                <a:lnTo>
                  <a:pt x="0" y="221"/>
                </a:lnTo>
                <a:lnTo>
                  <a:pt x="1" y="229"/>
                </a:lnTo>
                <a:lnTo>
                  <a:pt x="4" y="235"/>
                </a:lnTo>
                <a:lnTo>
                  <a:pt x="6" y="242"/>
                </a:lnTo>
                <a:lnTo>
                  <a:pt x="12" y="248"/>
                </a:lnTo>
                <a:lnTo>
                  <a:pt x="17" y="252"/>
                </a:lnTo>
                <a:lnTo>
                  <a:pt x="24" y="256"/>
                </a:lnTo>
                <a:lnTo>
                  <a:pt x="31" y="257"/>
                </a:lnTo>
                <a:lnTo>
                  <a:pt x="37" y="258"/>
                </a:lnTo>
                <a:lnTo>
                  <a:pt x="224" y="258"/>
                </a:lnTo>
                <a:lnTo>
                  <a:pt x="224" y="258"/>
                </a:lnTo>
                <a:lnTo>
                  <a:pt x="231" y="257"/>
                </a:lnTo>
                <a:lnTo>
                  <a:pt x="239" y="256"/>
                </a:lnTo>
                <a:lnTo>
                  <a:pt x="244" y="252"/>
                </a:lnTo>
                <a:lnTo>
                  <a:pt x="251" y="248"/>
                </a:lnTo>
                <a:lnTo>
                  <a:pt x="255" y="242"/>
                </a:lnTo>
                <a:lnTo>
                  <a:pt x="259" y="235"/>
                </a:lnTo>
                <a:lnTo>
                  <a:pt x="260" y="229"/>
                </a:lnTo>
                <a:lnTo>
                  <a:pt x="262" y="221"/>
                </a:lnTo>
                <a:lnTo>
                  <a:pt x="262" y="38"/>
                </a:lnTo>
                <a:lnTo>
                  <a:pt x="262" y="38"/>
                </a:lnTo>
                <a:lnTo>
                  <a:pt x="260" y="32"/>
                </a:lnTo>
                <a:lnTo>
                  <a:pt x="259" y="23"/>
                </a:lnTo>
                <a:lnTo>
                  <a:pt x="255" y="18"/>
                </a:lnTo>
                <a:lnTo>
                  <a:pt x="251" y="13"/>
                </a:lnTo>
                <a:lnTo>
                  <a:pt x="244" y="7"/>
                </a:lnTo>
                <a:lnTo>
                  <a:pt x="239" y="5"/>
                </a:lnTo>
                <a:lnTo>
                  <a:pt x="231" y="2"/>
                </a:lnTo>
                <a:lnTo>
                  <a:pt x="224" y="0"/>
                </a:lnTo>
                <a:lnTo>
                  <a:pt x="224"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87"/>
          <p:cNvSpPr>
            <a:spLocks/>
          </p:cNvSpPr>
          <p:nvPr/>
        </p:nvSpPr>
        <p:spPr bwMode="auto">
          <a:xfrm>
            <a:off x="3639762" y="4937689"/>
            <a:ext cx="375825" cy="363128"/>
          </a:xfrm>
          <a:custGeom>
            <a:avLst/>
            <a:gdLst/>
            <a:ahLst/>
            <a:cxnLst>
              <a:cxn ang="0">
                <a:pos x="214" y="0"/>
              </a:cxn>
              <a:cxn ang="0">
                <a:pos x="214" y="0"/>
              </a:cxn>
              <a:cxn ang="0">
                <a:pos x="219" y="2"/>
              </a:cxn>
              <a:cxn ang="0">
                <a:pos x="225" y="3"/>
              </a:cxn>
              <a:cxn ang="0">
                <a:pos x="229" y="6"/>
              </a:cxn>
              <a:cxn ang="0">
                <a:pos x="233" y="8"/>
              </a:cxn>
              <a:cxn ang="0">
                <a:pos x="235" y="12"/>
              </a:cxn>
              <a:cxn ang="0">
                <a:pos x="238" y="18"/>
              </a:cxn>
              <a:cxn ang="0">
                <a:pos x="239" y="22"/>
              </a:cxn>
              <a:cxn ang="0">
                <a:pos x="241" y="27"/>
              </a:cxn>
              <a:cxn ang="0">
                <a:pos x="241" y="210"/>
              </a:cxn>
              <a:cxn ang="0">
                <a:pos x="241" y="210"/>
              </a:cxn>
              <a:cxn ang="0">
                <a:pos x="239" y="215"/>
              </a:cxn>
              <a:cxn ang="0">
                <a:pos x="238" y="220"/>
              </a:cxn>
              <a:cxn ang="0">
                <a:pos x="235" y="224"/>
              </a:cxn>
              <a:cxn ang="0">
                <a:pos x="233" y="228"/>
              </a:cxn>
              <a:cxn ang="0">
                <a:pos x="229" y="233"/>
              </a:cxn>
              <a:cxn ang="0">
                <a:pos x="225" y="234"/>
              </a:cxn>
              <a:cxn ang="0">
                <a:pos x="219" y="237"/>
              </a:cxn>
              <a:cxn ang="0">
                <a:pos x="214" y="237"/>
              </a:cxn>
              <a:cxn ang="0">
                <a:pos x="27" y="237"/>
              </a:cxn>
              <a:cxn ang="0">
                <a:pos x="27" y="237"/>
              </a:cxn>
              <a:cxn ang="0">
                <a:pos x="22" y="237"/>
              </a:cxn>
              <a:cxn ang="0">
                <a:pos x="18" y="234"/>
              </a:cxn>
              <a:cxn ang="0">
                <a:pos x="13" y="233"/>
              </a:cxn>
              <a:cxn ang="0">
                <a:pos x="9" y="228"/>
              </a:cxn>
              <a:cxn ang="0">
                <a:pos x="6" y="224"/>
              </a:cxn>
              <a:cxn ang="0">
                <a:pos x="3" y="220"/>
              </a:cxn>
              <a:cxn ang="0">
                <a:pos x="2" y="215"/>
              </a:cxn>
              <a:cxn ang="0">
                <a:pos x="0" y="210"/>
              </a:cxn>
              <a:cxn ang="0">
                <a:pos x="0" y="27"/>
              </a:cxn>
              <a:cxn ang="0">
                <a:pos x="0" y="27"/>
              </a:cxn>
              <a:cxn ang="0">
                <a:pos x="2" y="22"/>
              </a:cxn>
              <a:cxn ang="0">
                <a:pos x="3" y="18"/>
              </a:cxn>
              <a:cxn ang="0">
                <a:pos x="6" y="12"/>
              </a:cxn>
              <a:cxn ang="0">
                <a:pos x="9" y="8"/>
              </a:cxn>
              <a:cxn ang="0">
                <a:pos x="13" y="6"/>
              </a:cxn>
              <a:cxn ang="0">
                <a:pos x="18" y="3"/>
              </a:cxn>
              <a:cxn ang="0">
                <a:pos x="22" y="2"/>
              </a:cxn>
              <a:cxn ang="0">
                <a:pos x="27" y="0"/>
              </a:cxn>
              <a:cxn ang="0">
                <a:pos x="214" y="0"/>
              </a:cxn>
            </a:cxnLst>
            <a:rect l="0" t="0" r="r" b="b"/>
            <a:pathLst>
              <a:path w="241" h="237">
                <a:moveTo>
                  <a:pt x="214" y="0"/>
                </a:moveTo>
                <a:lnTo>
                  <a:pt x="214" y="0"/>
                </a:lnTo>
                <a:lnTo>
                  <a:pt x="219" y="2"/>
                </a:lnTo>
                <a:lnTo>
                  <a:pt x="225" y="3"/>
                </a:lnTo>
                <a:lnTo>
                  <a:pt x="229" y="6"/>
                </a:lnTo>
                <a:lnTo>
                  <a:pt x="233" y="8"/>
                </a:lnTo>
                <a:lnTo>
                  <a:pt x="235" y="12"/>
                </a:lnTo>
                <a:lnTo>
                  <a:pt x="238" y="18"/>
                </a:lnTo>
                <a:lnTo>
                  <a:pt x="239" y="22"/>
                </a:lnTo>
                <a:lnTo>
                  <a:pt x="241" y="27"/>
                </a:lnTo>
                <a:lnTo>
                  <a:pt x="241" y="210"/>
                </a:lnTo>
                <a:lnTo>
                  <a:pt x="241" y="210"/>
                </a:lnTo>
                <a:lnTo>
                  <a:pt x="239" y="215"/>
                </a:lnTo>
                <a:lnTo>
                  <a:pt x="238" y="220"/>
                </a:lnTo>
                <a:lnTo>
                  <a:pt x="235" y="224"/>
                </a:lnTo>
                <a:lnTo>
                  <a:pt x="233" y="228"/>
                </a:lnTo>
                <a:lnTo>
                  <a:pt x="229" y="233"/>
                </a:lnTo>
                <a:lnTo>
                  <a:pt x="225" y="234"/>
                </a:lnTo>
                <a:lnTo>
                  <a:pt x="219" y="237"/>
                </a:lnTo>
                <a:lnTo>
                  <a:pt x="214" y="237"/>
                </a:lnTo>
                <a:lnTo>
                  <a:pt x="27" y="237"/>
                </a:lnTo>
                <a:lnTo>
                  <a:pt x="27" y="237"/>
                </a:lnTo>
                <a:lnTo>
                  <a:pt x="22" y="237"/>
                </a:lnTo>
                <a:lnTo>
                  <a:pt x="18" y="234"/>
                </a:lnTo>
                <a:lnTo>
                  <a:pt x="13" y="233"/>
                </a:lnTo>
                <a:lnTo>
                  <a:pt x="9" y="228"/>
                </a:lnTo>
                <a:lnTo>
                  <a:pt x="6" y="224"/>
                </a:lnTo>
                <a:lnTo>
                  <a:pt x="3" y="220"/>
                </a:lnTo>
                <a:lnTo>
                  <a:pt x="2" y="215"/>
                </a:lnTo>
                <a:lnTo>
                  <a:pt x="0" y="210"/>
                </a:lnTo>
                <a:lnTo>
                  <a:pt x="0" y="27"/>
                </a:lnTo>
                <a:lnTo>
                  <a:pt x="0" y="27"/>
                </a:lnTo>
                <a:lnTo>
                  <a:pt x="2" y="22"/>
                </a:lnTo>
                <a:lnTo>
                  <a:pt x="3" y="18"/>
                </a:lnTo>
                <a:lnTo>
                  <a:pt x="6" y="12"/>
                </a:lnTo>
                <a:lnTo>
                  <a:pt x="9" y="8"/>
                </a:lnTo>
                <a:lnTo>
                  <a:pt x="13" y="6"/>
                </a:lnTo>
                <a:lnTo>
                  <a:pt x="18" y="3"/>
                </a:lnTo>
                <a:lnTo>
                  <a:pt x="22" y="2"/>
                </a:lnTo>
                <a:lnTo>
                  <a:pt x="27" y="0"/>
                </a:lnTo>
                <a:lnTo>
                  <a:pt x="21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2" name="Freeform 88"/>
          <p:cNvSpPr>
            <a:spLocks/>
          </p:cNvSpPr>
          <p:nvPr/>
        </p:nvSpPr>
        <p:spPr bwMode="auto">
          <a:xfrm>
            <a:off x="3625665" y="4923903"/>
            <a:ext cx="408712" cy="395303"/>
          </a:xfrm>
          <a:custGeom>
            <a:avLst/>
            <a:gdLst/>
            <a:ahLst/>
            <a:cxnLst>
              <a:cxn ang="0">
                <a:pos x="224" y="0"/>
              </a:cxn>
              <a:cxn ang="0">
                <a:pos x="37" y="0"/>
              </a:cxn>
              <a:cxn ang="0">
                <a:pos x="37" y="0"/>
              </a:cxn>
              <a:cxn ang="0">
                <a:pos x="31" y="2"/>
              </a:cxn>
              <a:cxn ang="0">
                <a:pos x="24" y="5"/>
              </a:cxn>
              <a:cxn ang="0">
                <a:pos x="17" y="7"/>
              </a:cxn>
              <a:cxn ang="0">
                <a:pos x="12" y="13"/>
              </a:cxn>
              <a:cxn ang="0">
                <a:pos x="6" y="18"/>
              </a:cxn>
              <a:cxn ang="0">
                <a:pos x="4" y="23"/>
              </a:cxn>
              <a:cxn ang="0">
                <a:pos x="1" y="32"/>
              </a:cxn>
              <a:cxn ang="0">
                <a:pos x="0" y="38"/>
              </a:cxn>
              <a:cxn ang="0">
                <a:pos x="0" y="221"/>
              </a:cxn>
              <a:cxn ang="0">
                <a:pos x="0" y="221"/>
              </a:cxn>
              <a:cxn ang="0">
                <a:pos x="1" y="229"/>
              </a:cxn>
              <a:cxn ang="0">
                <a:pos x="4" y="235"/>
              </a:cxn>
              <a:cxn ang="0">
                <a:pos x="6" y="242"/>
              </a:cxn>
              <a:cxn ang="0">
                <a:pos x="12" y="248"/>
              </a:cxn>
              <a:cxn ang="0">
                <a:pos x="17" y="252"/>
              </a:cxn>
              <a:cxn ang="0">
                <a:pos x="24" y="256"/>
              </a:cxn>
              <a:cxn ang="0">
                <a:pos x="31" y="257"/>
              </a:cxn>
              <a:cxn ang="0">
                <a:pos x="37" y="258"/>
              </a:cxn>
              <a:cxn ang="0">
                <a:pos x="224" y="258"/>
              </a:cxn>
              <a:cxn ang="0">
                <a:pos x="224" y="258"/>
              </a:cxn>
              <a:cxn ang="0">
                <a:pos x="231" y="257"/>
              </a:cxn>
              <a:cxn ang="0">
                <a:pos x="239" y="256"/>
              </a:cxn>
              <a:cxn ang="0">
                <a:pos x="244" y="252"/>
              </a:cxn>
              <a:cxn ang="0">
                <a:pos x="251" y="248"/>
              </a:cxn>
              <a:cxn ang="0">
                <a:pos x="255" y="242"/>
              </a:cxn>
              <a:cxn ang="0">
                <a:pos x="259" y="235"/>
              </a:cxn>
              <a:cxn ang="0">
                <a:pos x="260" y="229"/>
              </a:cxn>
              <a:cxn ang="0">
                <a:pos x="262" y="221"/>
              </a:cxn>
              <a:cxn ang="0">
                <a:pos x="262" y="38"/>
              </a:cxn>
              <a:cxn ang="0">
                <a:pos x="262" y="38"/>
              </a:cxn>
              <a:cxn ang="0">
                <a:pos x="260" y="32"/>
              </a:cxn>
              <a:cxn ang="0">
                <a:pos x="259" y="23"/>
              </a:cxn>
              <a:cxn ang="0">
                <a:pos x="255" y="18"/>
              </a:cxn>
              <a:cxn ang="0">
                <a:pos x="251" y="13"/>
              </a:cxn>
              <a:cxn ang="0">
                <a:pos x="244" y="7"/>
              </a:cxn>
              <a:cxn ang="0">
                <a:pos x="239" y="5"/>
              </a:cxn>
              <a:cxn ang="0">
                <a:pos x="231" y="2"/>
              </a:cxn>
              <a:cxn ang="0">
                <a:pos x="224" y="0"/>
              </a:cxn>
              <a:cxn ang="0">
                <a:pos x="224" y="0"/>
              </a:cxn>
            </a:cxnLst>
            <a:rect l="0" t="0" r="r" b="b"/>
            <a:pathLst>
              <a:path w="262" h="258">
                <a:moveTo>
                  <a:pt x="224" y="0"/>
                </a:moveTo>
                <a:lnTo>
                  <a:pt x="37" y="0"/>
                </a:lnTo>
                <a:lnTo>
                  <a:pt x="37" y="0"/>
                </a:lnTo>
                <a:lnTo>
                  <a:pt x="31" y="2"/>
                </a:lnTo>
                <a:lnTo>
                  <a:pt x="24" y="5"/>
                </a:lnTo>
                <a:lnTo>
                  <a:pt x="17" y="7"/>
                </a:lnTo>
                <a:lnTo>
                  <a:pt x="12" y="13"/>
                </a:lnTo>
                <a:lnTo>
                  <a:pt x="6" y="18"/>
                </a:lnTo>
                <a:lnTo>
                  <a:pt x="4" y="23"/>
                </a:lnTo>
                <a:lnTo>
                  <a:pt x="1" y="32"/>
                </a:lnTo>
                <a:lnTo>
                  <a:pt x="0" y="38"/>
                </a:lnTo>
                <a:lnTo>
                  <a:pt x="0" y="221"/>
                </a:lnTo>
                <a:lnTo>
                  <a:pt x="0" y="221"/>
                </a:lnTo>
                <a:lnTo>
                  <a:pt x="1" y="229"/>
                </a:lnTo>
                <a:lnTo>
                  <a:pt x="4" y="235"/>
                </a:lnTo>
                <a:lnTo>
                  <a:pt x="6" y="242"/>
                </a:lnTo>
                <a:lnTo>
                  <a:pt x="12" y="248"/>
                </a:lnTo>
                <a:lnTo>
                  <a:pt x="17" y="252"/>
                </a:lnTo>
                <a:lnTo>
                  <a:pt x="24" y="256"/>
                </a:lnTo>
                <a:lnTo>
                  <a:pt x="31" y="257"/>
                </a:lnTo>
                <a:lnTo>
                  <a:pt x="37" y="258"/>
                </a:lnTo>
                <a:lnTo>
                  <a:pt x="224" y="258"/>
                </a:lnTo>
                <a:lnTo>
                  <a:pt x="224" y="258"/>
                </a:lnTo>
                <a:lnTo>
                  <a:pt x="231" y="257"/>
                </a:lnTo>
                <a:lnTo>
                  <a:pt x="239" y="256"/>
                </a:lnTo>
                <a:lnTo>
                  <a:pt x="244" y="252"/>
                </a:lnTo>
                <a:lnTo>
                  <a:pt x="251" y="248"/>
                </a:lnTo>
                <a:lnTo>
                  <a:pt x="255" y="242"/>
                </a:lnTo>
                <a:lnTo>
                  <a:pt x="259" y="235"/>
                </a:lnTo>
                <a:lnTo>
                  <a:pt x="260" y="229"/>
                </a:lnTo>
                <a:lnTo>
                  <a:pt x="262" y="221"/>
                </a:lnTo>
                <a:lnTo>
                  <a:pt x="262" y="38"/>
                </a:lnTo>
                <a:lnTo>
                  <a:pt x="262" y="38"/>
                </a:lnTo>
                <a:lnTo>
                  <a:pt x="260" y="32"/>
                </a:lnTo>
                <a:lnTo>
                  <a:pt x="259" y="23"/>
                </a:lnTo>
                <a:lnTo>
                  <a:pt x="255" y="18"/>
                </a:lnTo>
                <a:lnTo>
                  <a:pt x="251" y="13"/>
                </a:lnTo>
                <a:lnTo>
                  <a:pt x="244" y="7"/>
                </a:lnTo>
                <a:lnTo>
                  <a:pt x="239" y="5"/>
                </a:lnTo>
                <a:lnTo>
                  <a:pt x="231" y="2"/>
                </a:lnTo>
                <a:lnTo>
                  <a:pt x="224" y="0"/>
                </a:lnTo>
                <a:lnTo>
                  <a:pt x="22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89"/>
          <p:cNvSpPr>
            <a:spLocks noEditPoints="1"/>
          </p:cNvSpPr>
          <p:nvPr/>
        </p:nvSpPr>
        <p:spPr bwMode="auto">
          <a:xfrm>
            <a:off x="4438389" y="4923903"/>
            <a:ext cx="408712" cy="395303"/>
          </a:xfrm>
          <a:custGeom>
            <a:avLst/>
            <a:gdLst/>
            <a:ahLst/>
            <a:cxnLst>
              <a:cxn ang="0">
                <a:pos x="222" y="11"/>
              </a:cxn>
              <a:cxn ang="0">
                <a:pos x="233" y="14"/>
              </a:cxn>
              <a:cxn ang="0">
                <a:pos x="243" y="19"/>
              </a:cxn>
              <a:cxn ang="0">
                <a:pos x="248" y="29"/>
              </a:cxn>
              <a:cxn ang="0">
                <a:pos x="249" y="38"/>
              </a:cxn>
              <a:cxn ang="0">
                <a:pos x="249" y="221"/>
              </a:cxn>
              <a:cxn ang="0">
                <a:pos x="248" y="231"/>
              </a:cxn>
              <a:cxn ang="0">
                <a:pos x="243" y="239"/>
              </a:cxn>
              <a:cxn ang="0">
                <a:pos x="233" y="245"/>
              </a:cxn>
              <a:cxn ang="0">
                <a:pos x="222" y="248"/>
              </a:cxn>
              <a:cxn ang="0">
                <a:pos x="37" y="248"/>
              </a:cxn>
              <a:cxn ang="0">
                <a:pos x="27" y="245"/>
              </a:cxn>
              <a:cxn ang="0">
                <a:pos x="18" y="239"/>
              </a:cxn>
              <a:cxn ang="0">
                <a:pos x="13" y="231"/>
              </a:cxn>
              <a:cxn ang="0">
                <a:pos x="10" y="221"/>
              </a:cxn>
              <a:cxn ang="0">
                <a:pos x="10" y="38"/>
              </a:cxn>
              <a:cxn ang="0">
                <a:pos x="13" y="29"/>
              </a:cxn>
              <a:cxn ang="0">
                <a:pos x="18" y="19"/>
              </a:cxn>
              <a:cxn ang="0">
                <a:pos x="27" y="14"/>
              </a:cxn>
              <a:cxn ang="0">
                <a:pos x="37" y="11"/>
              </a:cxn>
              <a:cxn ang="0">
                <a:pos x="222" y="0"/>
              </a:cxn>
              <a:cxn ang="0">
                <a:pos x="37" y="0"/>
              </a:cxn>
              <a:cxn ang="0">
                <a:pos x="22" y="5"/>
              </a:cxn>
              <a:cxn ang="0">
                <a:pos x="10" y="13"/>
              </a:cxn>
              <a:cxn ang="0">
                <a:pos x="2" y="23"/>
              </a:cxn>
              <a:cxn ang="0">
                <a:pos x="0" y="38"/>
              </a:cxn>
              <a:cxn ang="0">
                <a:pos x="0" y="221"/>
              </a:cxn>
              <a:cxn ang="0">
                <a:pos x="2" y="235"/>
              </a:cxn>
              <a:cxn ang="0">
                <a:pos x="10" y="248"/>
              </a:cxn>
              <a:cxn ang="0">
                <a:pos x="22" y="256"/>
              </a:cxn>
              <a:cxn ang="0">
                <a:pos x="37" y="258"/>
              </a:cxn>
              <a:cxn ang="0">
                <a:pos x="222" y="258"/>
              </a:cxn>
              <a:cxn ang="0">
                <a:pos x="237" y="256"/>
              </a:cxn>
              <a:cxn ang="0">
                <a:pos x="249" y="248"/>
              </a:cxn>
              <a:cxn ang="0">
                <a:pos x="257" y="235"/>
              </a:cxn>
              <a:cxn ang="0">
                <a:pos x="260" y="221"/>
              </a:cxn>
              <a:cxn ang="0">
                <a:pos x="260" y="38"/>
              </a:cxn>
              <a:cxn ang="0">
                <a:pos x="257" y="23"/>
              </a:cxn>
              <a:cxn ang="0">
                <a:pos x="249" y="13"/>
              </a:cxn>
              <a:cxn ang="0">
                <a:pos x="237" y="5"/>
              </a:cxn>
              <a:cxn ang="0">
                <a:pos x="222" y="0"/>
              </a:cxn>
            </a:cxnLst>
            <a:rect l="0" t="0" r="r" b="b"/>
            <a:pathLst>
              <a:path w="260" h="258">
                <a:moveTo>
                  <a:pt x="222" y="11"/>
                </a:moveTo>
                <a:lnTo>
                  <a:pt x="222" y="11"/>
                </a:lnTo>
                <a:lnTo>
                  <a:pt x="228" y="13"/>
                </a:lnTo>
                <a:lnTo>
                  <a:pt x="233" y="14"/>
                </a:lnTo>
                <a:lnTo>
                  <a:pt x="238" y="17"/>
                </a:lnTo>
                <a:lnTo>
                  <a:pt x="243" y="19"/>
                </a:lnTo>
                <a:lnTo>
                  <a:pt x="245" y="23"/>
                </a:lnTo>
                <a:lnTo>
                  <a:pt x="248" y="29"/>
                </a:lnTo>
                <a:lnTo>
                  <a:pt x="249" y="33"/>
                </a:lnTo>
                <a:lnTo>
                  <a:pt x="249" y="38"/>
                </a:lnTo>
                <a:lnTo>
                  <a:pt x="249" y="221"/>
                </a:lnTo>
                <a:lnTo>
                  <a:pt x="249" y="221"/>
                </a:lnTo>
                <a:lnTo>
                  <a:pt x="249" y="226"/>
                </a:lnTo>
                <a:lnTo>
                  <a:pt x="248" y="231"/>
                </a:lnTo>
                <a:lnTo>
                  <a:pt x="245" y="235"/>
                </a:lnTo>
                <a:lnTo>
                  <a:pt x="243" y="239"/>
                </a:lnTo>
                <a:lnTo>
                  <a:pt x="238" y="244"/>
                </a:lnTo>
                <a:lnTo>
                  <a:pt x="233" y="245"/>
                </a:lnTo>
                <a:lnTo>
                  <a:pt x="228" y="248"/>
                </a:lnTo>
                <a:lnTo>
                  <a:pt x="222" y="248"/>
                </a:lnTo>
                <a:lnTo>
                  <a:pt x="37" y="248"/>
                </a:lnTo>
                <a:lnTo>
                  <a:pt x="37" y="248"/>
                </a:lnTo>
                <a:lnTo>
                  <a:pt x="32" y="248"/>
                </a:lnTo>
                <a:lnTo>
                  <a:pt x="27" y="245"/>
                </a:lnTo>
                <a:lnTo>
                  <a:pt x="22" y="244"/>
                </a:lnTo>
                <a:lnTo>
                  <a:pt x="18" y="239"/>
                </a:lnTo>
                <a:lnTo>
                  <a:pt x="14" y="235"/>
                </a:lnTo>
                <a:lnTo>
                  <a:pt x="13" y="231"/>
                </a:lnTo>
                <a:lnTo>
                  <a:pt x="10" y="226"/>
                </a:lnTo>
                <a:lnTo>
                  <a:pt x="10" y="221"/>
                </a:lnTo>
                <a:lnTo>
                  <a:pt x="10" y="38"/>
                </a:lnTo>
                <a:lnTo>
                  <a:pt x="10" y="38"/>
                </a:lnTo>
                <a:lnTo>
                  <a:pt x="10" y="33"/>
                </a:lnTo>
                <a:lnTo>
                  <a:pt x="13" y="29"/>
                </a:lnTo>
                <a:lnTo>
                  <a:pt x="14" y="23"/>
                </a:lnTo>
                <a:lnTo>
                  <a:pt x="18" y="19"/>
                </a:lnTo>
                <a:lnTo>
                  <a:pt x="22" y="17"/>
                </a:lnTo>
                <a:lnTo>
                  <a:pt x="27" y="14"/>
                </a:lnTo>
                <a:lnTo>
                  <a:pt x="32" y="13"/>
                </a:lnTo>
                <a:lnTo>
                  <a:pt x="37" y="11"/>
                </a:lnTo>
                <a:lnTo>
                  <a:pt x="222" y="11"/>
                </a:lnTo>
                <a:close/>
                <a:moveTo>
                  <a:pt x="222" y="0"/>
                </a:moveTo>
                <a:lnTo>
                  <a:pt x="37" y="0"/>
                </a:lnTo>
                <a:lnTo>
                  <a:pt x="37" y="0"/>
                </a:lnTo>
                <a:lnTo>
                  <a:pt x="29" y="2"/>
                </a:lnTo>
                <a:lnTo>
                  <a:pt x="22" y="5"/>
                </a:lnTo>
                <a:lnTo>
                  <a:pt x="16" y="7"/>
                </a:lnTo>
                <a:lnTo>
                  <a:pt x="10" y="13"/>
                </a:lnTo>
                <a:lnTo>
                  <a:pt x="6" y="18"/>
                </a:lnTo>
                <a:lnTo>
                  <a:pt x="2" y="23"/>
                </a:lnTo>
                <a:lnTo>
                  <a:pt x="1" y="32"/>
                </a:lnTo>
                <a:lnTo>
                  <a:pt x="0" y="38"/>
                </a:lnTo>
                <a:lnTo>
                  <a:pt x="0" y="221"/>
                </a:lnTo>
                <a:lnTo>
                  <a:pt x="0" y="221"/>
                </a:lnTo>
                <a:lnTo>
                  <a:pt x="1" y="229"/>
                </a:lnTo>
                <a:lnTo>
                  <a:pt x="2" y="235"/>
                </a:lnTo>
                <a:lnTo>
                  <a:pt x="6" y="242"/>
                </a:lnTo>
                <a:lnTo>
                  <a:pt x="10" y="248"/>
                </a:lnTo>
                <a:lnTo>
                  <a:pt x="16" y="252"/>
                </a:lnTo>
                <a:lnTo>
                  <a:pt x="22" y="256"/>
                </a:lnTo>
                <a:lnTo>
                  <a:pt x="29" y="257"/>
                </a:lnTo>
                <a:lnTo>
                  <a:pt x="37" y="258"/>
                </a:lnTo>
                <a:lnTo>
                  <a:pt x="222" y="258"/>
                </a:lnTo>
                <a:lnTo>
                  <a:pt x="222" y="258"/>
                </a:lnTo>
                <a:lnTo>
                  <a:pt x="230" y="257"/>
                </a:lnTo>
                <a:lnTo>
                  <a:pt x="237" y="256"/>
                </a:lnTo>
                <a:lnTo>
                  <a:pt x="244" y="252"/>
                </a:lnTo>
                <a:lnTo>
                  <a:pt x="249" y="248"/>
                </a:lnTo>
                <a:lnTo>
                  <a:pt x="255" y="242"/>
                </a:lnTo>
                <a:lnTo>
                  <a:pt x="257" y="235"/>
                </a:lnTo>
                <a:lnTo>
                  <a:pt x="260" y="229"/>
                </a:lnTo>
                <a:lnTo>
                  <a:pt x="260" y="221"/>
                </a:lnTo>
                <a:lnTo>
                  <a:pt x="260" y="38"/>
                </a:lnTo>
                <a:lnTo>
                  <a:pt x="260" y="38"/>
                </a:lnTo>
                <a:lnTo>
                  <a:pt x="260" y="32"/>
                </a:lnTo>
                <a:lnTo>
                  <a:pt x="257" y="23"/>
                </a:lnTo>
                <a:lnTo>
                  <a:pt x="255" y="18"/>
                </a:lnTo>
                <a:lnTo>
                  <a:pt x="249" y="13"/>
                </a:lnTo>
                <a:lnTo>
                  <a:pt x="244" y="7"/>
                </a:lnTo>
                <a:lnTo>
                  <a:pt x="237" y="5"/>
                </a:lnTo>
                <a:lnTo>
                  <a:pt x="230" y="2"/>
                </a:lnTo>
                <a:lnTo>
                  <a:pt x="222" y="0"/>
                </a:lnTo>
                <a:lnTo>
                  <a:pt x="222"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4" name="Freeform 90"/>
          <p:cNvSpPr>
            <a:spLocks/>
          </p:cNvSpPr>
          <p:nvPr/>
        </p:nvSpPr>
        <p:spPr bwMode="auto">
          <a:xfrm>
            <a:off x="4452486" y="4937689"/>
            <a:ext cx="375825" cy="363128"/>
          </a:xfrm>
          <a:custGeom>
            <a:avLst/>
            <a:gdLst/>
            <a:ahLst/>
            <a:cxnLst>
              <a:cxn ang="0">
                <a:pos x="212" y="0"/>
              </a:cxn>
              <a:cxn ang="0">
                <a:pos x="212" y="0"/>
              </a:cxn>
              <a:cxn ang="0">
                <a:pos x="218" y="2"/>
              </a:cxn>
              <a:cxn ang="0">
                <a:pos x="223" y="3"/>
              </a:cxn>
              <a:cxn ang="0">
                <a:pos x="228" y="6"/>
              </a:cxn>
              <a:cxn ang="0">
                <a:pos x="233" y="8"/>
              </a:cxn>
              <a:cxn ang="0">
                <a:pos x="235" y="12"/>
              </a:cxn>
              <a:cxn ang="0">
                <a:pos x="238" y="18"/>
              </a:cxn>
              <a:cxn ang="0">
                <a:pos x="239" y="22"/>
              </a:cxn>
              <a:cxn ang="0">
                <a:pos x="239" y="27"/>
              </a:cxn>
              <a:cxn ang="0">
                <a:pos x="239" y="210"/>
              </a:cxn>
              <a:cxn ang="0">
                <a:pos x="239" y="210"/>
              </a:cxn>
              <a:cxn ang="0">
                <a:pos x="239" y="215"/>
              </a:cxn>
              <a:cxn ang="0">
                <a:pos x="238" y="220"/>
              </a:cxn>
              <a:cxn ang="0">
                <a:pos x="235" y="224"/>
              </a:cxn>
              <a:cxn ang="0">
                <a:pos x="233" y="228"/>
              </a:cxn>
              <a:cxn ang="0">
                <a:pos x="228" y="233"/>
              </a:cxn>
              <a:cxn ang="0">
                <a:pos x="223" y="234"/>
              </a:cxn>
              <a:cxn ang="0">
                <a:pos x="218" y="237"/>
              </a:cxn>
              <a:cxn ang="0">
                <a:pos x="212" y="237"/>
              </a:cxn>
              <a:cxn ang="0">
                <a:pos x="27" y="237"/>
              </a:cxn>
              <a:cxn ang="0">
                <a:pos x="27" y="237"/>
              </a:cxn>
              <a:cxn ang="0">
                <a:pos x="22" y="237"/>
              </a:cxn>
              <a:cxn ang="0">
                <a:pos x="17" y="234"/>
              </a:cxn>
              <a:cxn ang="0">
                <a:pos x="12" y="233"/>
              </a:cxn>
              <a:cxn ang="0">
                <a:pos x="8" y="228"/>
              </a:cxn>
              <a:cxn ang="0">
                <a:pos x="4" y="224"/>
              </a:cxn>
              <a:cxn ang="0">
                <a:pos x="3" y="220"/>
              </a:cxn>
              <a:cxn ang="0">
                <a:pos x="0" y="215"/>
              </a:cxn>
              <a:cxn ang="0">
                <a:pos x="0" y="210"/>
              </a:cxn>
              <a:cxn ang="0">
                <a:pos x="0" y="27"/>
              </a:cxn>
              <a:cxn ang="0">
                <a:pos x="0" y="27"/>
              </a:cxn>
              <a:cxn ang="0">
                <a:pos x="0" y="22"/>
              </a:cxn>
              <a:cxn ang="0">
                <a:pos x="3" y="18"/>
              </a:cxn>
              <a:cxn ang="0">
                <a:pos x="4" y="12"/>
              </a:cxn>
              <a:cxn ang="0">
                <a:pos x="8" y="8"/>
              </a:cxn>
              <a:cxn ang="0">
                <a:pos x="12" y="6"/>
              </a:cxn>
              <a:cxn ang="0">
                <a:pos x="17" y="3"/>
              </a:cxn>
              <a:cxn ang="0">
                <a:pos x="22" y="2"/>
              </a:cxn>
              <a:cxn ang="0">
                <a:pos x="27" y="0"/>
              </a:cxn>
              <a:cxn ang="0">
                <a:pos x="212" y="0"/>
              </a:cxn>
            </a:cxnLst>
            <a:rect l="0" t="0" r="r" b="b"/>
            <a:pathLst>
              <a:path w="239" h="237">
                <a:moveTo>
                  <a:pt x="212" y="0"/>
                </a:moveTo>
                <a:lnTo>
                  <a:pt x="212" y="0"/>
                </a:lnTo>
                <a:lnTo>
                  <a:pt x="218" y="2"/>
                </a:lnTo>
                <a:lnTo>
                  <a:pt x="223" y="3"/>
                </a:lnTo>
                <a:lnTo>
                  <a:pt x="228" y="6"/>
                </a:lnTo>
                <a:lnTo>
                  <a:pt x="233" y="8"/>
                </a:lnTo>
                <a:lnTo>
                  <a:pt x="235" y="12"/>
                </a:lnTo>
                <a:lnTo>
                  <a:pt x="238" y="18"/>
                </a:lnTo>
                <a:lnTo>
                  <a:pt x="239" y="22"/>
                </a:lnTo>
                <a:lnTo>
                  <a:pt x="239" y="27"/>
                </a:lnTo>
                <a:lnTo>
                  <a:pt x="239" y="210"/>
                </a:lnTo>
                <a:lnTo>
                  <a:pt x="239" y="210"/>
                </a:lnTo>
                <a:lnTo>
                  <a:pt x="239" y="215"/>
                </a:lnTo>
                <a:lnTo>
                  <a:pt x="238" y="220"/>
                </a:lnTo>
                <a:lnTo>
                  <a:pt x="235" y="224"/>
                </a:lnTo>
                <a:lnTo>
                  <a:pt x="233" y="228"/>
                </a:lnTo>
                <a:lnTo>
                  <a:pt x="228" y="233"/>
                </a:lnTo>
                <a:lnTo>
                  <a:pt x="223" y="234"/>
                </a:lnTo>
                <a:lnTo>
                  <a:pt x="218" y="237"/>
                </a:lnTo>
                <a:lnTo>
                  <a:pt x="212" y="237"/>
                </a:lnTo>
                <a:lnTo>
                  <a:pt x="27" y="237"/>
                </a:lnTo>
                <a:lnTo>
                  <a:pt x="27" y="237"/>
                </a:lnTo>
                <a:lnTo>
                  <a:pt x="22" y="237"/>
                </a:lnTo>
                <a:lnTo>
                  <a:pt x="17" y="234"/>
                </a:lnTo>
                <a:lnTo>
                  <a:pt x="12" y="233"/>
                </a:lnTo>
                <a:lnTo>
                  <a:pt x="8" y="228"/>
                </a:lnTo>
                <a:lnTo>
                  <a:pt x="4" y="224"/>
                </a:lnTo>
                <a:lnTo>
                  <a:pt x="3" y="220"/>
                </a:lnTo>
                <a:lnTo>
                  <a:pt x="0" y="215"/>
                </a:lnTo>
                <a:lnTo>
                  <a:pt x="0" y="210"/>
                </a:lnTo>
                <a:lnTo>
                  <a:pt x="0" y="27"/>
                </a:lnTo>
                <a:lnTo>
                  <a:pt x="0" y="27"/>
                </a:lnTo>
                <a:lnTo>
                  <a:pt x="0" y="22"/>
                </a:lnTo>
                <a:lnTo>
                  <a:pt x="3" y="18"/>
                </a:lnTo>
                <a:lnTo>
                  <a:pt x="4" y="12"/>
                </a:lnTo>
                <a:lnTo>
                  <a:pt x="8" y="8"/>
                </a:lnTo>
                <a:lnTo>
                  <a:pt x="12" y="6"/>
                </a:lnTo>
                <a:lnTo>
                  <a:pt x="17" y="3"/>
                </a:lnTo>
                <a:lnTo>
                  <a:pt x="22" y="2"/>
                </a:lnTo>
                <a:lnTo>
                  <a:pt x="27" y="0"/>
                </a:lnTo>
                <a:lnTo>
                  <a:pt x="21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5" name="Freeform 91"/>
          <p:cNvSpPr>
            <a:spLocks/>
          </p:cNvSpPr>
          <p:nvPr/>
        </p:nvSpPr>
        <p:spPr bwMode="auto">
          <a:xfrm>
            <a:off x="4438389" y="4923903"/>
            <a:ext cx="408712" cy="395303"/>
          </a:xfrm>
          <a:custGeom>
            <a:avLst/>
            <a:gdLst/>
            <a:ahLst/>
            <a:cxnLst>
              <a:cxn ang="0">
                <a:pos x="222" y="0"/>
              </a:cxn>
              <a:cxn ang="0">
                <a:pos x="37" y="0"/>
              </a:cxn>
              <a:cxn ang="0">
                <a:pos x="37" y="0"/>
              </a:cxn>
              <a:cxn ang="0">
                <a:pos x="29" y="2"/>
              </a:cxn>
              <a:cxn ang="0">
                <a:pos x="22" y="5"/>
              </a:cxn>
              <a:cxn ang="0">
                <a:pos x="16" y="7"/>
              </a:cxn>
              <a:cxn ang="0">
                <a:pos x="10" y="13"/>
              </a:cxn>
              <a:cxn ang="0">
                <a:pos x="6" y="18"/>
              </a:cxn>
              <a:cxn ang="0">
                <a:pos x="2" y="23"/>
              </a:cxn>
              <a:cxn ang="0">
                <a:pos x="1" y="32"/>
              </a:cxn>
              <a:cxn ang="0">
                <a:pos x="0" y="38"/>
              </a:cxn>
              <a:cxn ang="0">
                <a:pos x="0" y="221"/>
              </a:cxn>
              <a:cxn ang="0">
                <a:pos x="0" y="221"/>
              </a:cxn>
              <a:cxn ang="0">
                <a:pos x="1" y="229"/>
              </a:cxn>
              <a:cxn ang="0">
                <a:pos x="2" y="235"/>
              </a:cxn>
              <a:cxn ang="0">
                <a:pos x="6" y="242"/>
              </a:cxn>
              <a:cxn ang="0">
                <a:pos x="10" y="248"/>
              </a:cxn>
              <a:cxn ang="0">
                <a:pos x="16" y="252"/>
              </a:cxn>
              <a:cxn ang="0">
                <a:pos x="22" y="256"/>
              </a:cxn>
              <a:cxn ang="0">
                <a:pos x="29" y="257"/>
              </a:cxn>
              <a:cxn ang="0">
                <a:pos x="37" y="258"/>
              </a:cxn>
              <a:cxn ang="0">
                <a:pos x="222" y="258"/>
              </a:cxn>
              <a:cxn ang="0">
                <a:pos x="222" y="258"/>
              </a:cxn>
              <a:cxn ang="0">
                <a:pos x="230" y="257"/>
              </a:cxn>
              <a:cxn ang="0">
                <a:pos x="237" y="256"/>
              </a:cxn>
              <a:cxn ang="0">
                <a:pos x="244" y="252"/>
              </a:cxn>
              <a:cxn ang="0">
                <a:pos x="249" y="248"/>
              </a:cxn>
              <a:cxn ang="0">
                <a:pos x="255" y="242"/>
              </a:cxn>
              <a:cxn ang="0">
                <a:pos x="257" y="235"/>
              </a:cxn>
              <a:cxn ang="0">
                <a:pos x="260" y="229"/>
              </a:cxn>
              <a:cxn ang="0">
                <a:pos x="260" y="221"/>
              </a:cxn>
              <a:cxn ang="0">
                <a:pos x="260" y="38"/>
              </a:cxn>
              <a:cxn ang="0">
                <a:pos x="260" y="38"/>
              </a:cxn>
              <a:cxn ang="0">
                <a:pos x="260" y="32"/>
              </a:cxn>
              <a:cxn ang="0">
                <a:pos x="257" y="23"/>
              </a:cxn>
              <a:cxn ang="0">
                <a:pos x="255" y="18"/>
              </a:cxn>
              <a:cxn ang="0">
                <a:pos x="249" y="13"/>
              </a:cxn>
              <a:cxn ang="0">
                <a:pos x="244" y="7"/>
              </a:cxn>
              <a:cxn ang="0">
                <a:pos x="237" y="5"/>
              </a:cxn>
              <a:cxn ang="0">
                <a:pos x="230" y="2"/>
              </a:cxn>
              <a:cxn ang="0">
                <a:pos x="222" y="0"/>
              </a:cxn>
              <a:cxn ang="0">
                <a:pos x="222" y="0"/>
              </a:cxn>
            </a:cxnLst>
            <a:rect l="0" t="0" r="r" b="b"/>
            <a:pathLst>
              <a:path w="260" h="258">
                <a:moveTo>
                  <a:pt x="222" y="0"/>
                </a:moveTo>
                <a:lnTo>
                  <a:pt x="37" y="0"/>
                </a:lnTo>
                <a:lnTo>
                  <a:pt x="37" y="0"/>
                </a:lnTo>
                <a:lnTo>
                  <a:pt x="29" y="2"/>
                </a:lnTo>
                <a:lnTo>
                  <a:pt x="22" y="5"/>
                </a:lnTo>
                <a:lnTo>
                  <a:pt x="16" y="7"/>
                </a:lnTo>
                <a:lnTo>
                  <a:pt x="10" y="13"/>
                </a:lnTo>
                <a:lnTo>
                  <a:pt x="6" y="18"/>
                </a:lnTo>
                <a:lnTo>
                  <a:pt x="2" y="23"/>
                </a:lnTo>
                <a:lnTo>
                  <a:pt x="1" y="32"/>
                </a:lnTo>
                <a:lnTo>
                  <a:pt x="0" y="38"/>
                </a:lnTo>
                <a:lnTo>
                  <a:pt x="0" y="221"/>
                </a:lnTo>
                <a:lnTo>
                  <a:pt x="0" y="221"/>
                </a:lnTo>
                <a:lnTo>
                  <a:pt x="1" y="229"/>
                </a:lnTo>
                <a:lnTo>
                  <a:pt x="2" y="235"/>
                </a:lnTo>
                <a:lnTo>
                  <a:pt x="6" y="242"/>
                </a:lnTo>
                <a:lnTo>
                  <a:pt x="10" y="248"/>
                </a:lnTo>
                <a:lnTo>
                  <a:pt x="16" y="252"/>
                </a:lnTo>
                <a:lnTo>
                  <a:pt x="22" y="256"/>
                </a:lnTo>
                <a:lnTo>
                  <a:pt x="29" y="257"/>
                </a:lnTo>
                <a:lnTo>
                  <a:pt x="37" y="258"/>
                </a:lnTo>
                <a:lnTo>
                  <a:pt x="222" y="258"/>
                </a:lnTo>
                <a:lnTo>
                  <a:pt x="222" y="258"/>
                </a:lnTo>
                <a:lnTo>
                  <a:pt x="230" y="257"/>
                </a:lnTo>
                <a:lnTo>
                  <a:pt x="237" y="256"/>
                </a:lnTo>
                <a:lnTo>
                  <a:pt x="244" y="252"/>
                </a:lnTo>
                <a:lnTo>
                  <a:pt x="249" y="248"/>
                </a:lnTo>
                <a:lnTo>
                  <a:pt x="255" y="242"/>
                </a:lnTo>
                <a:lnTo>
                  <a:pt x="257" y="235"/>
                </a:lnTo>
                <a:lnTo>
                  <a:pt x="260" y="229"/>
                </a:lnTo>
                <a:lnTo>
                  <a:pt x="260" y="221"/>
                </a:lnTo>
                <a:lnTo>
                  <a:pt x="260" y="38"/>
                </a:lnTo>
                <a:lnTo>
                  <a:pt x="260" y="38"/>
                </a:lnTo>
                <a:lnTo>
                  <a:pt x="260" y="32"/>
                </a:lnTo>
                <a:lnTo>
                  <a:pt x="257" y="23"/>
                </a:lnTo>
                <a:lnTo>
                  <a:pt x="255" y="18"/>
                </a:lnTo>
                <a:lnTo>
                  <a:pt x="249" y="13"/>
                </a:lnTo>
                <a:lnTo>
                  <a:pt x="244" y="7"/>
                </a:lnTo>
                <a:lnTo>
                  <a:pt x="237" y="5"/>
                </a:lnTo>
                <a:lnTo>
                  <a:pt x="230" y="2"/>
                </a:lnTo>
                <a:lnTo>
                  <a:pt x="222" y="0"/>
                </a:lnTo>
                <a:lnTo>
                  <a:pt x="22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92"/>
          <p:cNvSpPr>
            <a:spLocks/>
          </p:cNvSpPr>
          <p:nvPr/>
        </p:nvSpPr>
        <p:spPr bwMode="auto">
          <a:xfrm>
            <a:off x="5406139" y="5098571"/>
            <a:ext cx="103352" cy="59756"/>
          </a:xfrm>
          <a:custGeom>
            <a:avLst/>
            <a:gdLst/>
            <a:ahLst/>
            <a:cxnLst>
              <a:cxn ang="0">
                <a:pos x="60" y="40"/>
              </a:cxn>
              <a:cxn ang="0">
                <a:pos x="33" y="12"/>
              </a:cxn>
              <a:cxn ang="0">
                <a:pos x="6" y="40"/>
              </a:cxn>
              <a:cxn ang="0">
                <a:pos x="6" y="40"/>
              </a:cxn>
              <a:cxn ang="0">
                <a:pos x="5" y="40"/>
              </a:cxn>
              <a:cxn ang="0">
                <a:pos x="5" y="40"/>
              </a:cxn>
              <a:cxn ang="0">
                <a:pos x="4" y="40"/>
              </a:cxn>
              <a:cxn ang="0">
                <a:pos x="0" y="36"/>
              </a:cxn>
              <a:cxn ang="0">
                <a:pos x="0" y="36"/>
              </a:cxn>
              <a:cxn ang="0">
                <a:pos x="0" y="35"/>
              </a:cxn>
              <a:cxn ang="0">
                <a:pos x="0" y="35"/>
              </a:cxn>
              <a:cxn ang="0">
                <a:pos x="0" y="34"/>
              </a:cxn>
              <a:cxn ang="0">
                <a:pos x="32" y="1"/>
              </a:cxn>
              <a:cxn ang="0">
                <a:pos x="32" y="1"/>
              </a:cxn>
              <a:cxn ang="0">
                <a:pos x="33" y="0"/>
              </a:cxn>
              <a:cxn ang="0">
                <a:pos x="33" y="0"/>
              </a:cxn>
              <a:cxn ang="0">
                <a:pos x="35" y="1"/>
              </a:cxn>
              <a:cxn ang="0">
                <a:pos x="67" y="34"/>
              </a:cxn>
              <a:cxn ang="0">
                <a:pos x="67" y="34"/>
              </a:cxn>
              <a:cxn ang="0">
                <a:pos x="68" y="35"/>
              </a:cxn>
              <a:cxn ang="0">
                <a:pos x="68" y="35"/>
              </a:cxn>
              <a:cxn ang="0">
                <a:pos x="67" y="36"/>
              </a:cxn>
              <a:cxn ang="0">
                <a:pos x="64" y="40"/>
              </a:cxn>
              <a:cxn ang="0">
                <a:pos x="64" y="40"/>
              </a:cxn>
              <a:cxn ang="0">
                <a:pos x="62" y="40"/>
              </a:cxn>
              <a:cxn ang="0">
                <a:pos x="62" y="40"/>
              </a:cxn>
              <a:cxn ang="0">
                <a:pos x="60" y="40"/>
              </a:cxn>
              <a:cxn ang="0">
                <a:pos x="60" y="40"/>
              </a:cxn>
            </a:cxnLst>
            <a:rect l="0" t="0" r="r" b="b"/>
            <a:pathLst>
              <a:path w="68" h="40">
                <a:moveTo>
                  <a:pt x="60" y="40"/>
                </a:moveTo>
                <a:lnTo>
                  <a:pt x="33" y="12"/>
                </a:lnTo>
                <a:lnTo>
                  <a:pt x="6" y="40"/>
                </a:lnTo>
                <a:lnTo>
                  <a:pt x="6" y="40"/>
                </a:lnTo>
                <a:lnTo>
                  <a:pt x="5" y="40"/>
                </a:lnTo>
                <a:lnTo>
                  <a:pt x="5" y="40"/>
                </a:lnTo>
                <a:lnTo>
                  <a:pt x="4" y="40"/>
                </a:lnTo>
                <a:lnTo>
                  <a:pt x="0" y="36"/>
                </a:lnTo>
                <a:lnTo>
                  <a:pt x="0" y="36"/>
                </a:lnTo>
                <a:lnTo>
                  <a:pt x="0" y="35"/>
                </a:lnTo>
                <a:lnTo>
                  <a:pt x="0" y="35"/>
                </a:lnTo>
                <a:lnTo>
                  <a:pt x="0" y="34"/>
                </a:lnTo>
                <a:lnTo>
                  <a:pt x="32" y="1"/>
                </a:lnTo>
                <a:lnTo>
                  <a:pt x="32" y="1"/>
                </a:lnTo>
                <a:lnTo>
                  <a:pt x="33" y="0"/>
                </a:lnTo>
                <a:lnTo>
                  <a:pt x="33" y="0"/>
                </a:lnTo>
                <a:lnTo>
                  <a:pt x="35" y="1"/>
                </a:lnTo>
                <a:lnTo>
                  <a:pt x="67" y="34"/>
                </a:lnTo>
                <a:lnTo>
                  <a:pt x="67" y="34"/>
                </a:lnTo>
                <a:lnTo>
                  <a:pt x="68" y="35"/>
                </a:lnTo>
                <a:lnTo>
                  <a:pt x="68" y="35"/>
                </a:lnTo>
                <a:lnTo>
                  <a:pt x="67" y="36"/>
                </a:lnTo>
                <a:lnTo>
                  <a:pt x="64" y="40"/>
                </a:lnTo>
                <a:lnTo>
                  <a:pt x="64" y="40"/>
                </a:lnTo>
                <a:lnTo>
                  <a:pt x="62" y="40"/>
                </a:lnTo>
                <a:lnTo>
                  <a:pt x="62" y="40"/>
                </a:lnTo>
                <a:lnTo>
                  <a:pt x="60" y="40"/>
                </a:lnTo>
                <a:lnTo>
                  <a:pt x="60" y="4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93"/>
          <p:cNvSpPr>
            <a:spLocks noEditPoints="1"/>
          </p:cNvSpPr>
          <p:nvPr/>
        </p:nvSpPr>
        <p:spPr bwMode="auto">
          <a:xfrm>
            <a:off x="5251112" y="4923903"/>
            <a:ext cx="408712" cy="395303"/>
          </a:xfrm>
          <a:custGeom>
            <a:avLst/>
            <a:gdLst/>
            <a:ahLst/>
            <a:cxnLst>
              <a:cxn ang="0">
                <a:pos x="224" y="11"/>
              </a:cxn>
              <a:cxn ang="0">
                <a:pos x="235" y="14"/>
              </a:cxn>
              <a:cxn ang="0">
                <a:pos x="243" y="19"/>
              </a:cxn>
              <a:cxn ang="0">
                <a:pos x="249" y="29"/>
              </a:cxn>
              <a:cxn ang="0">
                <a:pos x="251" y="38"/>
              </a:cxn>
              <a:cxn ang="0">
                <a:pos x="251" y="221"/>
              </a:cxn>
              <a:cxn ang="0">
                <a:pos x="249" y="231"/>
              </a:cxn>
              <a:cxn ang="0">
                <a:pos x="243" y="239"/>
              </a:cxn>
              <a:cxn ang="0">
                <a:pos x="235" y="245"/>
              </a:cxn>
              <a:cxn ang="0">
                <a:pos x="224" y="248"/>
              </a:cxn>
              <a:cxn ang="0">
                <a:pos x="38" y="248"/>
              </a:cxn>
              <a:cxn ang="0">
                <a:pos x="29" y="245"/>
              </a:cxn>
              <a:cxn ang="0">
                <a:pos x="19" y="239"/>
              </a:cxn>
              <a:cxn ang="0">
                <a:pos x="14" y="231"/>
              </a:cxn>
              <a:cxn ang="0">
                <a:pos x="11" y="221"/>
              </a:cxn>
              <a:cxn ang="0">
                <a:pos x="11" y="38"/>
              </a:cxn>
              <a:cxn ang="0">
                <a:pos x="14" y="29"/>
              </a:cxn>
              <a:cxn ang="0">
                <a:pos x="19" y="19"/>
              </a:cxn>
              <a:cxn ang="0">
                <a:pos x="29" y="14"/>
              </a:cxn>
              <a:cxn ang="0">
                <a:pos x="38" y="11"/>
              </a:cxn>
              <a:cxn ang="0">
                <a:pos x="224" y="0"/>
              </a:cxn>
              <a:cxn ang="0">
                <a:pos x="38" y="0"/>
              </a:cxn>
              <a:cxn ang="0">
                <a:pos x="25" y="5"/>
              </a:cxn>
              <a:cxn ang="0">
                <a:pos x="12" y="13"/>
              </a:cxn>
              <a:cxn ang="0">
                <a:pos x="4" y="23"/>
              </a:cxn>
              <a:cxn ang="0">
                <a:pos x="0" y="38"/>
              </a:cxn>
              <a:cxn ang="0">
                <a:pos x="0" y="221"/>
              </a:cxn>
              <a:cxn ang="0">
                <a:pos x="4" y="235"/>
              </a:cxn>
              <a:cxn ang="0">
                <a:pos x="12" y="248"/>
              </a:cxn>
              <a:cxn ang="0">
                <a:pos x="25" y="256"/>
              </a:cxn>
              <a:cxn ang="0">
                <a:pos x="38" y="258"/>
              </a:cxn>
              <a:cxn ang="0">
                <a:pos x="224" y="258"/>
              </a:cxn>
              <a:cxn ang="0">
                <a:pos x="239" y="256"/>
              </a:cxn>
              <a:cxn ang="0">
                <a:pos x="251" y="248"/>
              </a:cxn>
              <a:cxn ang="0">
                <a:pos x="260" y="235"/>
              </a:cxn>
              <a:cxn ang="0">
                <a:pos x="262" y="221"/>
              </a:cxn>
              <a:cxn ang="0">
                <a:pos x="262" y="38"/>
              </a:cxn>
              <a:cxn ang="0">
                <a:pos x="260" y="23"/>
              </a:cxn>
              <a:cxn ang="0">
                <a:pos x="251" y="13"/>
              </a:cxn>
              <a:cxn ang="0">
                <a:pos x="239" y="5"/>
              </a:cxn>
              <a:cxn ang="0">
                <a:pos x="224" y="0"/>
              </a:cxn>
            </a:cxnLst>
            <a:rect l="0" t="0" r="r" b="b"/>
            <a:pathLst>
              <a:path w="262" h="258">
                <a:moveTo>
                  <a:pt x="224" y="11"/>
                </a:moveTo>
                <a:lnTo>
                  <a:pt x="224" y="11"/>
                </a:lnTo>
                <a:lnTo>
                  <a:pt x="230" y="13"/>
                </a:lnTo>
                <a:lnTo>
                  <a:pt x="235" y="14"/>
                </a:lnTo>
                <a:lnTo>
                  <a:pt x="239" y="17"/>
                </a:lnTo>
                <a:lnTo>
                  <a:pt x="243" y="19"/>
                </a:lnTo>
                <a:lnTo>
                  <a:pt x="246" y="23"/>
                </a:lnTo>
                <a:lnTo>
                  <a:pt x="249" y="29"/>
                </a:lnTo>
                <a:lnTo>
                  <a:pt x="250" y="33"/>
                </a:lnTo>
                <a:lnTo>
                  <a:pt x="251" y="38"/>
                </a:lnTo>
                <a:lnTo>
                  <a:pt x="251" y="221"/>
                </a:lnTo>
                <a:lnTo>
                  <a:pt x="251" y="221"/>
                </a:lnTo>
                <a:lnTo>
                  <a:pt x="250" y="226"/>
                </a:lnTo>
                <a:lnTo>
                  <a:pt x="249" y="231"/>
                </a:lnTo>
                <a:lnTo>
                  <a:pt x="246" y="235"/>
                </a:lnTo>
                <a:lnTo>
                  <a:pt x="243" y="239"/>
                </a:lnTo>
                <a:lnTo>
                  <a:pt x="239" y="244"/>
                </a:lnTo>
                <a:lnTo>
                  <a:pt x="235" y="245"/>
                </a:lnTo>
                <a:lnTo>
                  <a:pt x="230" y="248"/>
                </a:lnTo>
                <a:lnTo>
                  <a:pt x="224" y="248"/>
                </a:lnTo>
                <a:lnTo>
                  <a:pt x="38" y="248"/>
                </a:lnTo>
                <a:lnTo>
                  <a:pt x="38" y="248"/>
                </a:lnTo>
                <a:lnTo>
                  <a:pt x="33" y="248"/>
                </a:lnTo>
                <a:lnTo>
                  <a:pt x="29" y="245"/>
                </a:lnTo>
                <a:lnTo>
                  <a:pt x="23" y="244"/>
                </a:lnTo>
                <a:lnTo>
                  <a:pt x="19" y="239"/>
                </a:lnTo>
                <a:lnTo>
                  <a:pt x="17" y="235"/>
                </a:lnTo>
                <a:lnTo>
                  <a:pt x="14" y="231"/>
                </a:lnTo>
                <a:lnTo>
                  <a:pt x="12" y="226"/>
                </a:lnTo>
                <a:lnTo>
                  <a:pt x="11" y="221"/>
                </a:lnTo>
                <a:lnTo>
                  <a:pt x="11" y="38"/>
                </a:lnTo>
                <a:lnTo>
                  <a:pt x="11" y="38"/>
                </a:lnTo>
                <a:lnTo>
                  <a:pt x="12" y="33"/>
                </a:lnTo>
                <a:lnTo>
                  <a:pt x="14" y="29"/>
                </a:lnTo>
                <a:lnTo>
                  <a:pt x="17" y="23"/>
                </a:lnTo>
                <a:lnTo>
                  <a:pt x="19" y="19"/>
                </a:lnTo>
                <a:lnTo>
                  <a:pt x="23" y="17"/>
                </a:lnTo>
                <a:lnTo>
                  <a:pt x="29" y="14"/>
                </a:lnTo>
                <a:lnTo>
                  <a:pt x="33" y="13"/>
                </a:lnTo>
                <a:lnTo>
                  <a:pt x="38" y="11"/>
                </a:lnTo>
                <a:lnTo>
                  <a:pt x="224" y="11"/>
                </a:lnTo>
                <a:close/>
                <a:moveTo>
                  <a:pt x="224" y="0"/>
                </a:moveTo>
                <a:lnTo>
                  <a:pt x="38" y="0"/>
                </a:lnTo>
                <a:lnTo>
                  <a:pt x="38" y="0"/>
                </a:lnTo>
                <a:lnTo>
                  <a:pt x="31" y="2"/>
                </a:lnTo>
                <a:lnTo>
                  <a:pt x="25" y="5"/>
                </a:lnTo>
                <a:lnTo>
                  <a:pt x="18" y="7"/>
                </a:lnTo>
                <a:lnTo>
                  <a:pt x="12" y="13"/>
                </a:lnTo>
                <a:lnTo>
                  <a:pt x="7" y="18"/>
                </a:lnTo>
                <a:lnTo>
                  <a:pt x="4" y="23"/>
                </a:lnTo>
                <a:lnTo>
                  <a:pt x="2" y="32"/>
                </a:lnTo>
                <a:lnTo>
                  <a:pt x="0" y="38"/>
                </a:lnTo>
                <a:lnTo>
                  <a:pt x="0" y="221"/>
                </a:lnTo>
                <a:lnTo>
                  <a:pt x="0" y="221"/>
                </a:lnTo>
                <a:lnTo>
                  <a:pt x="2" y="229"/>
                </a:lnTo>
                <a:lnTo>
                  <a:pt x="4" y="235"/>
                </a:lnTo>
                <a:lnTo>
                  <a:pt x="7" y="242"/>
                </a:lnTo>
                <a:lnTo>
                  <a:pt x="12" y="248"/>
                </a:lnTo>
                <a:lnTo>
                  <a:pt x="18" y="252"/>
                </a:lnTo>
                <a:lnTo>
                  <a:pt x="25" y="256"/>
                </a:lnTo>
                <a:lnTo>
                  <a:pt x="31" y="257"/>
                </a:lnTo>
                <a:lnTo>
                  <a:pt x="38" y="258"/>
                </a:lnTo>
                <a:lnTo>
                  <a:pt x="224" y="258"/>
                </a:lnTo>
                <a:lnTo>
                  <a:pt x="224" y="258"/>
                </a:lnTo>
                <a:lnTo>
                  <a:pt x="231" y="257"/>
                </a:lnTo>
                <a:lnTo>
                  <a:pt x="239" y="256"/>
                </a:lnTo>
                <a:lnTo>
                  <a:pt x="245" y="252"/>
                </a:lnTo>
                <a:lnTo>
                  <a:pt x="251" y="248"/>
                </a:lnTo>
                <a:lnTo>
                  <a:pt x="256" y="242"/>
                </a:lnTo>
                <a:lnTo>
                  <a:pt x="260" y="235"/>
                </a:lnTo>
                <a:lnTo>
                  <a:pt x="261" y="229"/>
                </a:lnTo>
                <a:lnTo>
                  <a:pt x="262" y="221"/>
                </a:lnTo>
                <a:lnTo>
                  <a:pt x="262" y="38"/>
                </a:lnTo>
                <a:lnTo>
                  <a:pt x="262" y="38"/>
                </a:lnTo>
                <a:lnTo>
                  <a:pt x="261" y="32"/>
                </a:lnTo>
                <a:lnTo>
                  <a:pt x="260" y="23"/>
                </a:lnTo>
                <a:lnTo>
                  <a:pt x="256" y="18"/>
                </a:lnTo>
                <a:lnTo>
                  <a:pt x="251" y="13"/>
                </a:lnTo>
                <a:lnTo>
                  <a:pt x="245" y="7"/>
                </a:lnTo>
                <a:lnTo>
                  <a:pt x="239" y="5"/>
                </a:lnTo>
                <a:lnTo>
                  <a:pt x="231" y="2"/>
                </a:lnTo>
                <a:lnTo>
                  <a:pt x="224" y="0"/>
                </a:lnTo>
                <a:lnTo>
                  <a:pt x="224"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94"/>
          <p:cNvSpPr>
            <a:spLocks/>
          </p:cNvSpPr>
          <p:nvPr/>
        </p:nvSpPr>
        <p:spPr bwMode="auto">
          <a:xfrm>
            <a:off x="5269906" y="4937689"/>
            <a:ext cx="375825" cy="363128"/>
          </a:xfrm>
          <a:custGeom>
            <a:avLst/>
            <a:gdLst/>
            <a:ahLst/>
            <a:cxnLst>
              <a:cxn ang="0">
                <a:pos x="213" y="0"/>
              </a:cxn>
              <a:cxn ang="0">
                <a:pos x="213" y="0"/>
              </a:cxn>
              <a:cxn ang="0">
                <a:pos x="219" y="2"/>
              </a:cxn>
              <a:cxn ang="0">
                <a:pos x="224" y="3"/>
              </a:cxn>
              <a:cxn ang="0">
                <a:pos x="228" y="6"/>
              </a:cxn>
              <a:cxn ang="0">
                <a:pos x="232" y="8"/>
              </a:cxn>
              <a:cxn ang="0">
                <a:pos x="235" y="12"/>
              </a:cxn>
              <a:cxn ang="0">
                <a:pos x="238" y="18"/>
              </a:cxn>
              <a:cxn ang="0">
                <a:pos x="239" y="22"/>
              </a:cxn>
              <a:cxn ang="0">
                <a:pos x="240" y="27"/>
              </a:cxn>
              <a:cxn ang="0">
                <a:pos x="240" y="210"/>
              </a:cxn>
              <a:cxn ang="0">
                <a:pos x="240" y="210"/>
              </a:cxn>
              <a:cxn ang="0">
                <a:pos x="239" y="215"/>
              </a:cxn>
              <a:cxn ang="0">
                <a:pos x="238" y="220"/>
              </a:cxn>
              <a:cxn ang="0">
                <a:pos x="235" y="224"/>
              </a:cxn>
              <a:cxn ang="0">
                <a:pos x="232" y="228"/>
              </a:cxn>
              <a:cxn ang="0">
                <a:pos x="228" y="233"/>
              </a:cxn>
              <a:cxn ang="0">
                <a:pos x="224" y="234"/>
              </a:cxn>
              <a:cxn ang="0">
                <a:pos x="219" y="237"/>
              </a:cxn>
              <a:cxn ang="0">
                <a:pos x="213" y="237"/>
              </a:cxn>
              <a:cxn ang="0">
                <a:pos x="27" y="237"/>
              </a:cxn>
              <a:cxn ang="0">
                <a:pos x="27" y="237"/>
              </a:cxn>
              <a:cxn ang="0">
                <a:pos x="22" y="237"/>
              </a:cxn>
              <a:cxn ang="0">
                <a:pos x="18" y="234"/>
              </a:cxn>
              <a:cxn ang="0">
                <a:pos x="12" y="233"/>
              </a:cxn>
              <a:cxn ang="0">
                <a:pos x="8" y="228"/>
              </a:cxn>
              <a:cxn ang="0">
                <a:pos x="6" y="224"/>
              </a:cxn>
              <a:cxn ang="0">
                <a:pos x="3" y="220"/>
              </a:cxn>
              <a:cxn ang="0">
                <a:pos x="1" y="215"/>
              </a:cxn>
              <a:cxn ang="0">
                <a:pos x="0" y="210"/>
              </a:cxn>
              <a:cxn ang="0">
                <a:pos x="0" y="27"/>
              </a:cxn>
              <a:cxn ang="0">
                <a:pos x="0" y="27"/>
              </a:cxn>
              <a:cxn ang="0">
                <a:pos x="1" y="22"/>
              </a:cxn>
              <a:cxn ang="0">
                <a:pos x="3" y="18"/>
              </a:cxn>
              <a:cxn ang="0">
                <a:pos x="6" y="12"/>
              </a:cxn>
              <a:cxn ang="0">
                <a:pos x="8" y="8"/>
              </a:cxn>
              <a:cxn ang="0">
                <a:pos x="12" y="6"/>
              </a:cxn>
              <a:cxn ang="0">
                <a:pos x="18" y="3"/>
              </a:cxn>
              <a:cxn ang="0">
                <a:pos x="22" y="2"/>
              </a:cxn>
              <a:cxn ang="0">
                <a:pos x="27" y="0"/>
              </a:cxn>
              <a:cxn ang="0">
                <a:pos x="213" y="0"/>
              </a:cxn>
            </a:cxnLst>
            <a:rect l="0" t="0" r="r" b="b"/>
            <a:pathLst>
              <a:path w="240" h="237">
                <a:moveTo>
                  <a:pt x="213" y="0"/>
                </a:moveTo>
                <a:lnTo>
                  <a:pt x="213" y="0"/>
                </a:lnTo>
                <a:lnTo>
                  <a:pt x="219" y="2"/>
                </a:lnTo>
                <a:lnTo>
                  <a:pt x="224" y="3"/>
                </a:lnTo>
                <a:lnTo>
                  <a:pt x="228" y="6"/>
                </a:lnTo>
                <a:lnTo>
                  <a:pt x="232" y="8"/>
                </a:lnTo>
                <a:lnTo>
                  <a:pt x="235" y="12"/>
                </a:lnTo>
                <a:lnTo>
                  <a:pt x="238" y="18"/>
                </a:lnTo>
                <a:lnTo>
                  <a:pt x="239" y="22"/>
                </a:lnTo>
                <a:lnTo>
                  <a:pt x="240" y="27"/>
                </a:lnTo>
                <a:lnTo>
                  <a:pt x="240" y="210"/>
                </a:lnTo>
                <a:lnTo>
                  <a:pt x="240" y="210"/>
                </a:lnTo>
                <a:lnTo>
                  <a:pt x="239" y="215"/>
                </a:lnTo>
                <a:lnTo>
                  <a:pt x="238" y="220"/>
                </a:lnTo>
                <a:lnTo>
                  <a:pt x="235" y="224"/>
                </a:lnTo>
                <a:lnTo>
                  <a:pt x="232" y="228"/>
                </a:lnTo>
                <a:lnTo>
                  <a:pt x="228" y="233"/>
                </a:lnTo>
                <a:lnTo>
                  <a:pt x="224" y="234"/>
                </a:lnTo>
                <a:lnTo>
                  <a:pt x="219" y="237"/>
                </a:lnTo>
                <a:lnTo>
                  <a:pt x="213" y="237"/>
                </a:lnTo>
                <a:lnTo>
                  <a:pt x="27" y="237"/>
                </a:lnTo>
                <a:lnTo>
                  <a:pt x="27" y="237"/>
                </a:lnTo>
                <a:lnTo>
                  <a:pt x="22" y="237"/>
                </a:lnTo>
                <a:lnTo>
                  <a:pt x="18" y="234"/>
                </a:lnTo>
                <a:lnTo>
                  <a:pt x="12" y="233"/>
                </a:lnTo>
                <a:lnTo>
                  <a:pt x="8" y="228"/>
                </a:lnTo>
                <a:lnTo>
                  <a:pt x="6" y="224"/>
                </a:lnTo>
                <a:lnTo>
                  <a:pt x="3" y="220"/>
                </a:lnTo>
                <a:lnTo>
                  <a:pt x="1" y="215"/>
                </a:lnTo>
                <a:lnTo>
                  <a:pt x="0" y="210"/>
                </a:lnTo>
                <a:lnTo>
                  <a:pt x="0" y="27"/>
                </a:lnTo>
                <a:lnTo>
                  <a:pt x="0" y="27"/>
                </a:lnTo>
                <a:lnTo>
                  <a:pt x="1" y="22"/>
                </a:lnTo>
                <a:lnTo>
                  <a:pt x="3" y="18"/>
                </a:lnTo>
                <a:lnTo>
                  <a:pt x="6" y="12"/>
                </a:lnTo>
                <a:lnTo>
                  <a:pt x="8" y="8"/>
                </a:lnTo>
                <a:lnTo>
                  <a:pt x="12" y="6"/>
                </a:lnTo>
                <a:lnTo>
                  <a:pt x="18" y="3"/>
                </a:lnTo>
                <a:lnTo>
                  <a:pt x="22" y="2"/>
                </a:lnTo>
                <a:lnTo>
                  <a:pt x="27" y="0"/>
                </a:lnTo>
                <a:lnTo>
                  <a:pt x="213"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9" name="Freeform 95"/>
          <p:cNvSpPr>
            <a:spLocks/>
          </p:cNvSpPr>
          <p:nvPr/>
        </p:nvSpPr>
        <p:spPr bwMode="auto">
          <a:xfrm>
            <a:off x="5251112" y="4923903"/>
            <a:ext cx="408712" cy="395303"/>
          </a:xfrm>
          <a:custGeom>
            <a:avLst/>
            <a:gdLst/>
            <a:ahLst/>
            <a:cxnLst>
              <a:cxn ang="0">
                <a:pos x="224" y="0"/>
              </a:cxn>
              <a:cxn ang="0">
                <a:pos x="38" y="0"/>
              </a:cxn>
              <a:cxn ang="0">
                <a:pos x="38" y="0"/>
              </a:cxn>
              <a:cxn ang="0">
                <a:pos x="31" y="2"/>
              </a:cxn>
              <a:cxn ang="0">
                <a:pos x="25" y="5"/>
              </a:cxn>
              <a:cxn ang="0">
                <a:pos x="18" y="7"/>
              </a:cxn>
              <a:cxn ang="0">
                <a:pos x="12" y="13"/>
              </a:cxn>
              <a:cxn ang="0">
                <a:pos x="7" y="18"/>
              </a:cxn>
              <a:cxn ang="0">
                <a:pos x="4" y="23"/>
              </a:cxn>
              <a:cxn ang="0">
                <a:pos x="2" y="32"/>
              </a:cxn>
              <a:cxn ang="0">
                <a:pos x="0" y="38"/>
              </a:cxn>
              <a:cxn ang="0">
                <a:pos x="0" y="221"/>
              </a:cxn>
              <a:cxn ang="0">
                <a:pos x="0" y="221"/>
              </a:cxn>
              <a:cxn ang="0">
                <a:pos x="2" y="229"/>
              </a:cxn>
              <a:cxn ang="0">
                <a:pos x="4" y="235"/>
              </a:cxn>
              <a:cxn ang="0">
                <a:pos x="7" y="242"/>
              </a:cxn>
              <a:cxn ang="0">
                <a:pos x="12" y="248"/>
              </a:cxn>
              <a:cxn ang="0">
                <a:pos x="18" y="252"/>
              </a:cxn>
              <a:cxn ang="0">
                <a:pos x="25" y="256"/>
              </a:cxn>
              <a:cxn ang="0">
                <a:pos x="31" y="257"/>
              </a:cxn>
              <a:cxn ang="0">
                <a:pos x="38" y="258"/>
              </a:cxn>
              <a:cxn ang="0">
                <a:pos x="224" y="258"/>
              </a:cxn>
              <a:cxn ang="0">
                <a:pos x="224" y="258"/>
              </a:cxn>
              <a:cxn ang="0">
                <a:pos x="231" y="257"/>
              </a:cxn>
              <a:cxn ang="0">
                <a:pos x="239" y="256"/>
              </a:cxn>
              <a:cxn ang="0">
                <a:pos x="245" y="252"/>
              </a:cxn>
              <a:cxn ang="0">
                <a:pos x="251" y="248"/>
              </a:cxn>
              <a:cxn ang="0">
                <a:pos x="256" y="242"/>
              </a:cxn>
              <a:cxn ang="0">
                <a:pos x="260" y="235"/>
              </a:cxn>
              <a:cxn ang="0">
                <a:pos x="261" y="229"/>
              </a:cxn>
              <a:cxn ang="0">
                <a:pos x="262" y="221"/>
              </a:cxn>
              <a:cxn ang="0">
                <a:pos x="262" y="38"/>
              </a:cxn>
              <a:cxn ang="0">
                <a:pos x="262" y="38"/>
              </a:cxn>
              <a:cxn ang="0">
                <a:pos x="261" y="32"/>
              </a:cxn>
              <a:cxn ang="0">
                <a:pos x="260" y="23"/>
              </a:cxn>
              <a:cxn ang="0">
                <a:pos x="256" y="18"/>
              </a:cxn>
              <a:cxn ang="0">
                <a:pos x="251" y="13"/>
              </a:cxn>
              <a:cxn ang="0">
                <a:pos x="245" y="7"/>
              </a:cxn>
              <a:cxn ang="0">
                <a:pos x="239" y="5"/>
              </a:cxn>
              <a:cxn ang="0">
                <a:pos x="231" y="2"/>
              </a:cxn>
              <a:cxn ang="0">
                <a:pos x="224" y="0"/>
              </a:cxn>
              <a:cxn ang="0">
                <a:pos x="224" y="0"/>
              </a:cxn>
            </a:cxnLst>
            <a:rect l="0" t="0" r="r" b="b"/>
            <a:pathLst>
              <a:path w="262" h="258">
                <a:moveTo>
                  <a:pt x="224" y="0"/>
                </a:moveTo>
                <a:lnTo>
                  <a:pt x="38" y="0"/>
                </a:lnTo>
                <a:lnTo>
                  <a:pt x="38" y="0"/>
                </a:lnTo>
                <a:lnTo>
                  <a:pt x="31" y="2"/>
                </a:lnTo>
                <a:lnTo>
                  <a:pt x="25" y="5"/>
                </a:lnTo>
                <a:lnTo>
                  <a:pt x="18" y="7"/>
                </a:lnTo>
                <a:lnTo>
                  <a:pt x="12" y="13"/>
                </a:lnTo>
                <a:lnTo>
                  <a:pt x="7" y="18"/>
                </a:lnTo>
                <a:lnTo>
                  <a:pt x="4" y="23"/>
                </a:lnTo>
                <a:lnTo>
                  <a:pt x="2" y="32"/>
                </a:lnTo>
                <a:lnTo>
                  <a:pt x="0" y="38"/>
                </a:lnTo>
                <a:lnTo>
                  <a:pt x="0" y="221"/>
                </a:lnTo>
                <a:lnTo>
                  <a:pt x="0" y="221"/>
                </a:lnTo>
                <a:lnTo>
                  <a:pt x="2" y="229"/>
                </a:lnTo>
                <a:lnTo>
                  <a:pt x="4" y="235"/>
                </a:lnTo>
                <a:lnTo>
                  <a:pt x="7" y="242"/>
                </a:lnTo>
                <a:lnTo>
                  <a:pt x="12" y="248"/>
                </a:lnTo>
                <a:lnTo>
                  <a:pt x="18" y="252"/>
                </a:lnTo>
                <a:lnTo>
                  <a:pt x="25" y="256"/>
                </a:lnTo>
                <a:lnTo>
                  <a:pt x="31" y="257"/>
                </a:lnTo>
                <a:lnTo>
                  <a:pt x="38" y="258"/>
                </a:lnTo>
                <a:lnTo>
                  <a:pt x="224" y="258"/>
                </a:lnTo>
                <a:lnTo>
                  <a:pt x="224" y="258"/>
                </a:lnTo>
                <a:lnTo>
                  <a:pt x="231" y="257"/>
                </a:lnTo>
                <a:lnTo>
                  <a:pt x="239" y="256"/>
                </a:lnTo>
                <a:lnTo>
                  <a:pt x="245" y="252"/>
                </a:lnTo>
                <a:lnTo>
                  <a:pt x="251" y="248"/>
                </a:lnTo>
                <a:lnTo>
                  <a:pt x="256" y="242"/>
                </a:lnTo>
                <a:lnTo>
                  <a:pt x="260" y="235"/>
                </a:lnTo>
                <a:lnTo>
                  <a:pt x="261" y="229"/>
                </a:lnTo>
                <a:lnTo>
                  <a:pt x="262" y="221"/>
                </a:lnTo>
                <a:lnTo>
                  <a:pt x="262" y="38"/>
                </a:lnTo>
                <a:lnTo>
                  <a:pt x="262" y="38"/>
                </a:lnTo>
                <a:lnTo>
                  <a:pt x="261" y="32"/>
                </a:lnTo>
                <a:lnTo>
                  <a:pt x="260" y="23"/>
                </a:lnTo>
                <a:lnTo>
                  <a:pt x="256" y="18"/>
                </a:lnTo>
                <a:lnTo>
                  <a:pt x="251" y="13"/>
                </a:lnTo>
                <a:lnTo>
                  <a:pt x="245" y="7"/>
                </a:lnTo>
                <a:lnTo>
                  <a:pt x="239" y="5"/>
                </a:lnTo>
                <a:lnTo>
                  <a:pt x="231" y="2"/>
                </a:lnTo>
                <a:lnTo>
                  <a:pt x="224" y="0"/>
                </a:lnTo>
                <a:lnTo>
                  <a:pt x="22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0" name="Freeform 96"/>
          <p:cNvSpPr>
            <a:spLocks/>
          </p:cNvSpPr>
          <p:nvPr/>
        </p:nvSpPr>
        <p:spPr bwMode="auto">
          <a:xfrm>
            <a:off x="6242354" y="5075588"/>
            <a:ext cx="61073" cy="105721"/>
          </a:xfrm>
          <a:custGeom>
            <a:avLst/>
            <a:gdLst/>
            <a:ahLst/>
            <a:cxnLst>
              <a:cxn ang="0">
                <a:pos x="0" y="61"/>
              </a:cxn>
              <a:cxn ang="0">
                <a:pos x="27" y="34"/>
              </a:cxn>
              <a:cxn ang="0">
                <a:pos x="0" y="7"/>
              </a:cxn>
              <a:cxn ang="0">
                <a:pos x="0" y="7"/>
              </a:cxn>
              <a:cxn ang="0">
                <a:pos x="0" y="6"/>
              </a:cxn>
              <a:cxn ang="0">
                <a:pos x="0" y="6"/>
              </a:cxn>
              <a:cxn ang="0">
                <a:pos x="0" y="4"/>
              </a:cxn>
              <a:cxn ang="0">
                <a:pos x="4" y="0"/>
              </a:cxn>
              <a:cxn ang="0">
                <a:pos x="4" y="0"/>
              </a:cxn>
              <a:cxn ang="0">
                <a:pos x="6" y="0"/>
              </a:cxn>
              <a:cxn ang="0">
                <a:pos x="6" y="0"/>
              </a:cxn>
              <a:cxn ang="0">
                <a:pos x="7" y="0"/>
              </a:cxn>
              <a:cxn ang="0">
                <a:pos x="39" y="33"/>
              </a:cxn>
              <a:cxn ang="0">
                <a:pos x="39" y="33"/>
              </a:cxn>
              <a:cxn ang="0">
                <a:pos x="41" y="34"/>
              </a:cxn>
              <a:cxn ang="0">
                <a:pos x="41" y="34"/>
              </a:cxn>
              <a:cxn ang="0">
                <a:pos x="39" y="35"/>
              </a:cxn>
              <a:cxn ang="0">
                <a:pos x="7" y="68"/>
              </a:cxn>
              <a:cxn ang="0">
                <a:pos x="7" y="68"/>
              </a:cxn>
              <a:cxn ang="0">
                <a:pos x="6" y="69"/>
              </a:cxn>
              <a:cxn ang="0">
                <a:pos x="6" y="69"/>
              </a:cxn>
              <a:cxn ang="0">
                <a:pos x="4" y="68"/>
              </a:cxn>
              <a:cxn ang="0">
                <a:pos x="0" y="65"/>
              </a:cxn>
              <a:cxn ang="0">
                <a:pos x="0" y="65"/>
              </a:cxn>
              <a:cxn ang="0">
                <a:pos x="0" y="64"/>
              </a:cxn>
              <a:cxn ang="0">
                <a:pos x="0" y="64"/>
              </a:cxn>
              <a:cxn ang="0">
                <a:pos x="0" y="61"/>
              </a:cxn>
              <a:cxn ang="0">
                <a:pos x="0" y="61"/>
              </a:cxn>
            </a:cxnLst>
            <a:rect l="0" t="0" r="r" b="b"/>
            <a:pathLst>
              <a:path w="41" h="69">
                <a:moveTo>
                  <a:pt x="0" y="61"/>
                </a:moveTo>
                <a:lnTo>
                  <a:pt x="27" y="34"/>
                </a:lnTo>
                <a:lnTo>
                  <a:pt x="0" y="7"/>
                </a:lnTo>
                <a:lnTo>
                  <a:pt x="0" y="7"/>
                </a:lnTo>
                <a:lnTo>
                  <a:pt x="0" y="6"/>
                </a:lnTo>
                <a:lnTo>
                  <a:pt x="0" y="6"/>
                </a:lnTo>
                <a:lnTo>
                  <a:pt x="0" y="4"/>
                </a:lnTo>
                <a:lnTo>
                  <a:pt x="4" y="0"/>
                </a:lnTo>
                <a:lnTo>
                  <a:pt x="4" y="0"/>
                </a:lnTo>
                <a:lnTo>
                  <a:pt x="6" y="0"/>
                </a:lnTo>
                <a:lnTo>
                  <a:pt x="6" y="0"/>
                </a:lnTo>
                <a:lnTo>
                  <a:pt x="7" y="0"/>
                </a:lnTo>
                <a:lnTo>
                  <a:pt x="39" y="33"/>
                </a:lnTo>
                <a:lnTo>
                  <a:pt x="39" y="33"/>
                </a:lnTo>
                <a:lnTo>
                  <a:pt x="41" y="34"/>
                </a:lnTo>
                <a:lnTo>
                  <a:pt x="41" y="34"/>
                </a:lnTo>
                <a:lnTo>
                  <a:pt x="39" y="35"/>
                </a:lnTo>
                <a:lnTo>
                  <a:pt x="7" y="68"/>
                </a:lnTo>
                <a:lnTo>
                  <a:pt x="7" y="68"/>
                </a:lnTo>
                <a:lnTo>
                  <a:pt x="6" y="69"/>
                </a:lnTo>
                <a:lnTo>
                  <a:pt x="6" y="69"/>
                </a:lnTo>
                <a:lnTo>
                  <a:pt x="4" y="68"/>
                </a:lnTo>
                <a:lnTo>
                  <a:pt x="0" y="65"/>
                </a:lnTo>
                <a:lnTo>
                  <a:pt x="0" y="65"/>
                </a:lnTo>
                <a:lnTo>
                  <a:pt x="0" y="64"/>
                </a:lnTo>
                <a:lnTo>
                  <a:pt x="0" y="64"/>
                </a:lnTo>
                <a:lnTo>
                  <a:pt x="0" y="61"/>
                </a:lnTo>
                <a:lnTo>
                  <a:pt x="0" y="6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1" name="Freeform 97"/>
          <p:cNvSpPr>
            <a:spLocks noEditPoints="1"/>
          </p:cNvSpPr>
          <p:nvPr/>
        </p:nvSpPr>
        <p:spPr bwMode="auto">
          <a:xfrm>
            <a:off x="6068532" y="4923903"/>
            <a:ext cx="408712" cy="395303"/>
          </a:xfrm>
          <a:custGeom>
            <a:avLst/>
            <a:gdLst/>
            <a:ahLst/>
            <a:cxnLst>
              <a:cxn ang="0">
                <a:pos x="223" y="11"/>
              </a:cxn>
              <a:cxn ang="0">
                <a:pos x="234" y="14"/>
              </a:cxn>
              <a:cxn ang="0">
                <a:pos x="244" y="19"/>
              </a:cxn>
              <a:cxn ang="0">
                <a:pos x="249" y="29"/>
              </a:cxn>
              <a:cxn ang="0">
                <a:pos x="250" y="38"/>
              </a:cxn>
              <a:cxn ang="0">
                <a:pos x="250" y="221"/>
              </a:cxn>
              <a:cxn ang="0">
                <a:pos x="249" y="231"/>
              </a:cxn>
              <a:cxn ang="0">
                <a:pos x="244" y="239"/>
              </a:cxn>
              <a:cxn ang="0">
                <a:pos x="234" y="245"/>
              </a:cxn>
              <a:cxn ang="0">
                <a:pos x="223" y="248"/>
              </a:cxn>
              <a:cxn ang="0">
                <a:pos x="38" y="248"/>
              </a:cxn>
              <a:cxn ang="0">
                <a:pos x="28" y="245"/>
              </a:cxn>
              <a:cxn ang="0">
                <a:pos x="19" y="239"/>
              </a:cxn>
              <a:cxn ang="0">
                <a:pos x="14" y="231"/>
              </a:cxn>
              <a:cxn ang="0">
                <a:pos x="11" y="221"/>
              </a:cxn>
              <a:cxn ang="0">
                <a:pos x="11" y="38"/>
              </a:cxn>
              <a:cxn ang="0">
                <a:pos x="14" y="29"/>
              </a:cxn>
              <a:cxn ang="0">
                <a:pos x="19" y="19"/>
              </a:cxn>
              <a:cxn ang="0">
                <a:pos x="28" y="14"/>
              </a:cxn>
              <a:cxn ang="0">
                <a:pos x="38" y="11"/>
              </a:cxn>
              <a:cxn ang="0">
                <a:pos x="223" y="0"/>
              </a:cxn>
              <a:cxn ang="0">
                <a:pos x="38" y="0"/>
              </a:cxn>
              <a:cxn ang="0">
                <a:pos x="23" y="5"/>
              </a:cxn>
              <a:cxn ang="0">
                <a:pos x="11" y="13"/>
              </a:cxn>
              <a:cxn ang="0">
                <a:pos x="3" y="23"/>
              </a:cxn>
              <a:cxn ang="0">
                <a:pos x="0" y="38"/>
              </a:cxn>
              <a:cxn ang="0">
                <a:pos x="0" y="221"/>
              </a:cxn>
              <a:cxn ang="0">
                <a:pos x="3" y="235"/>
              </a:cxn>
              <a:cxn ang="0">
                <a:pos x="11" y="248"/>
              </a:cxn>
              <a:cxn ang="0">
                <a:pos x="23" y="256"/>
              </a:cxn>
              <a:cxn ang="0">
                <a:pos x="38" y="258"/>
              </a:cxn>
              <a:cxn ang="0">
                <a:pos x="223" y="258"/>
              </a:cxn>
              <a:cxn ang="0">
                <a:pos x="238" y="256"/>
              </a:cxn>
              <a:cxn ang="0">
                <a:pos x="250" y="248"/>
              </a:cxn>
              <a:cxn ang="0">
                <a:pos x="258" y="235"/>
              </a:cxn>
              <a:cxn ang="0">
                <a:pos x="261" y="221"/>
              </a:cxn>
              <a:cxn ang="0">
                <a:pos x="261" y="38"/>
              </a:cxn>
              <a:cxn ang="0">
                <a:pos x="258" y="23"/>
              </a:cxn>
              <a:cxn ang="0">
                <a:pos x="250" y="13"/>
              </a:cxn>
              <a:cxn ang="0">
                <a:pos x="238" y="5"/>
              </a:cxn>
              <a:cxn ang="0">
                <a:pos x="223" y="0"/>
              </a:cxn>
            </a:cxnLst>
            <a:rect l="0" t="0" r="r" b="b"/>
            <a:pathLst>
              <a:path w="261" h="258">
                <a:moveTo>
                  <a:pt x="223" y="11"/>
                </a:moveTo>
                <a:lnTo>
                  <a:pt x="223" y="11"/>
                </a:lnTo>
                <a:lnTo>
                  <a:pt x="229" y="13"/>
                </a:lnTo>
                <a:lnTo>
                  <a:pt x="234" y="14"/>
                </a:lnTo>
                <a:lnTo>
                  <a:pt x="239" y="17"/>
                </a:lnTo>
                <a:lnTo>
                  <a:pt x="244" y="19"/>
                </a:lnTo>
                <a:lnTo>
                  <a:pt x="246" y="23"/>
                </a:lnTo>
                <a:lnTo>
                  <a:pt x="249" y="29"/>
                </a:lnTo>
                <a:lnTo>
                  <a:pt x="250" y="33"/>
                </a:lnTo>
                <a:lnTo>
                  <a:pt x="250" y="38"/>
                </a:lnTo>
                <a:lnTo>
                  <a:pt x="250" y="221"/>
                </a:lnTo>
                <a:lnTo>
                  <a:pt x="250" y="221"/>
                </a:lnTo>
                <a:lnTo>
                  <a:pt x="250" y="226"/>
                </a:lnTo>
                <a:lnTo>
                  <a:pt x="249" y="231"/>
                </a:lnTo>
                <a:lnTo>
                  <a:pt x="246" y="235"/>
                </a:lnTo>
                <a:lnTo>
                  <a:pt x="244" y="239"/>
                </a:lnTo>
                <a:lnTo>
                  <a:pt x="239" y="244"/>
                </a:lnTo>
                <a:lnTo>
                  <a:pt x="234" y="245"/>
                </a:lnTo>
                <a:lnTo>
                  <a:pt x="229" y="248"/>
                </a:lnTo>
                <a:lnTo>
                  <a:pt x="223" y="248"/>
                </a:lnTo>
                <a:lnTo>
                  <a:pt x="38" y="248"/>
                </a:lnTo>
                <a:lnTo>
                  <a:pt x="38" y="248"/>
                </a:lnTo>
                <a:lnTo>
                  <a:pt x="33" y="248"/>
                </a:lnTo>
                <a:lnTo>
                  <a:pt x="28" y="245"/>
                </a:lnTo>
                <a:lnTo>
                  <a:pt x="23" y="244"/>
                </a:lnTo>
                <a:lnTo>
                  <a:pt x="19" y="239"/>
                </a:lnTo>
                <a:lnTo>
                  <a:pt x="17" y="235"/>
                </a:lnTo>
                <a:lnTo>
                  <a:pt x="14" y="231"/>
                </a:lnTo>
                <a:lnTo>
                  <a:pt x="11" y="226"/>
                </a:lnTo>
                <a:lnTo>
                  <a:pt x="11" y="221"/>
                </a:lnTo>
                <a:lnTo>
                  <a:pt x="11" y="38"/>
                </a:lnTo>
                <a:lnTo>
                  <a:pt x="11" y="38"/>
                </a:lnTo>
                <a:lnTo>
                  <a:pt x="11" y="33"/>
                </a:lnTo>
                <a:lnTo>
                  <a:pt x="14" y="29"/>
                </a:lnTo>
                <a:lnTo>
                  <a:pt x="17" y="23"/>
                </a:lnTo>
                <a:lnTo>
                  <a:pt x="19" y="19"/>
                </a:lnTo>
                <a:lnTo>
                  <a:pt x="23" y="17"/>
                </a:lnTo>
                <a:lnTo>
                  <a:pt x="28" y="14"/>
                </a:lnTo>
                <a:lnTo>
                  <a:pt x="33" y="13"/>
                </a:lnTo>
                <a:lnTo>
                  <a:pt x="38" y="11"/>
                </a:lnTo>
                <a:lnTo>
                  <a:pt x="223" y="11"/>
                </a:lnTo>
                <a:close/>
                <a:moveTo>
                  <a:pt x="223" y="0"/>
                </a:moveTo>
                <a:lnTo>
                  <a:pt x="38" y="0"/>
                </a:lnTo>
                <a:lnTo>
                  <a:pt x="38" y="0"/>
                </a:lnTo>
                <a:lnTo>
                  <a:pt x="30" y="2"/>
                </a:lnTo>
                <a:lnTo>
                  <a:pt x="23" y="5"/>
                </a:lnTo>
                <a:lnTo>
                  <a:pt x="17" y="7"/>
                </a:lnTo>
                <a:lnTo>
                  <a:pt x="11" y="13"/>
                </a:lnTo>
                <a:lnTo>
                  <a:pt x="7" y="18"/>
                </a:lnTo>
                <a:lnTo>
                  <a:pt x="3" y="23"/>
                </a:lnTo>
                <a:lnTo>
                  <a:pt x="2" y="32"/>
                </a:lnTo>
                <a:lnTo>
                  <a:pt x="0" y="38"/>
                </a:lnTo>
                <a:lnTo>
                  <a:pt x="0" y="221"/>
                </a:lnTo>
                <a:lnTo>
                  <a:pt x="0" y="221"/>
                </a:lnTo>
                <a:lnTo>
                  <a:pt x="2" y="229"/>
                </a:lnTo>
                <a:lnTo>
                  <a:pt x="3" y="235"/>
                </a:lnTo>
                <a:lnTo>
                  <a:pt x="7" y="242"/>
                </a:lnTo>
                <a:lnTo>
                  <a:pt x="11" y="248"/>
                </a:lnTo>
                <a:lnTo>
                  <a:pt x="17" y="252"/>
                </a:lnTo>
                <a:lnTo>
                  <a:pt x="23" y="256"/>
                </a:lnTo>
                <a:lnTo>
                  <a:pt x="30" y="257"/>
                </a:lnTo>
                <a:lnTo>
                  <a:pt x="38" y="258"/>
                </a:lnTo>
                <a:lnTo>
                  <a:pt x="223" y="258"/>
                </a:lnTo>
                <a:lnTo>
                  <a:pt x="223" y="258"/>
                </a:lnTo>
                <a:lnTo>
                  <a:pt x="231" y="257"/>
                </a:lnTo>
                <a:lnTo>
                  <a:pt x="238" y="256"/>
                </a:lnTo>
                <a:lnTo>
                  <a:pt x="245" y="252"/>
                </a:lnTo>
                <a:lnTo>
                  <a:pt x="250" y="248"/>
                </a:lnTo>
                <a:lnTo>
                  <a:pt x="256" y="242"/>
                </a:lnTo>
                <a:lnTo>
                  <a:pt x="258" y="235"/>
                </a:lnTo>
                <a:lnTo>
                  <a:pt x="261" y="229"/>
                </a:lnTo>
                <a:lnTo>
                  <a:pt x="261" y="221"/>
                </a:lnTo>
                <a:lnTo>
                  <a:pt x="261" y="38"/>
                </a:lnTo>
                <a:lnTo>
                  <a:pt x="261" y="38"/>
                </a:lnTo>
                <a:lnTo>
                  <a:pt x="261" y="32"/>
                </a:lnTo>
                <a:lnTo>
                  <a:pt x="258" y="23"/>
                </a:lnTo>
                <a:lnTo>
                  <a:pt x="256" y="18"/>
                </a:lnTo>
                <a:lnTo>
                  <a:pt x="250" y="13"/>
                </a:lnTo>
                <a:lnTo>
                  <a:pt x="245" y="7"/>
                </a:lnTo>
                <a:lnTo>
                  <a:pt x="238" y="5"/>
                </a:lnTo>
                <a:lnTo>
                  <a:pt x="231" y="2"/>
                </a:lnTo>
                <a:lnTo>
                  <a:pt x="223" y="0"/>
                </a:lnTo>
                <a:lnTo>
                  <a:pt x="223"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2" name="Freeform 98"/>
          <p:cNvSpPr>
            <a:spLocks/>
          </p:cNvSpPr>
          <p:nvPr/>
        </p:nvSpPr>
        <p:spPr bwMode="auto">
          <a:xfrm>
            <a:off x="6082629" y="4937689"/>
            <a:ext cx="375825" cy="363128"/>
          </a:xfrm>
          <a:custGeom>
            <a:avLst/>
            <a:gdLst/>
            <a:ahLst/>
            <a:cxnLst>
              <a:cxn ang="0">
                <a:pos x="212" y="0"/>
              </a:cxn>
              <a:cxn ang="0">
                <a:pos x="212" y="0"/>
              </a:cxn>
              <a:cxn ang="0">
                <a:pos x="218" y="2"/>
              </a:cxn>
              <a:cxn ang="0">
                <a:pos x="223" y="3"/>
              </a:cxn>
              <a:cxn ang="0">
                <a:pos x="228" y="6"/>
              </a:cxn>
              <a:cxn ang="0">
                <a:pos x="233" y="8"/>
              </a:cxn>
              <a:cxn ang="0">
                <a:pos x="235" y="12"/>
              </a:cxn>
              <a:cxn ang="0">
                <a:pos x="238" y="18"/>
              </a:cxn>
              <a:cxn ang="0">
                <a:pos x="239" y="22"/>
              </a:cxn>
              <a:cxn ang="0">
                <a:pos x="239" y="27"/>
              </a:cxn>
              <a:cxn ang="0">
                <a:pos x="239" y="210"/>
              </a:cxn>
              <a:cxn ang="0">
                <a:pos x="239" y="210"/>
              </a:cxn>
              <a:cxn ang="0">
                <a:pos x="239" y="215"/>
              </a:cxn>
              <a:cxn ang="0">
                <a:pos x="238" y="220"/>
              </a:cxn>
              <a:cxn ang="0">
                <a:pos x="235" y="224"/>
              </a:cxn>
              <a:cxn ang="0">
                <a:pos x="233" y="228"/>
              </a:cxn>
              <a:cxn ang="0">
                <a:pos x="228" y="233"/>
              </a:cxn>
              <a:cxn ang="0">
                <a:pos x="223" y="234"/>
              </a:cxn>
              <a:cxn ang="0">
                <a:pos x="218" y="237"/>
              </a:cxn>
              <a:cxn ang="0">
                <a:pos x="212" y="237"/>
              </a:cxn>
              <a:cxn ang="0">
                <a:pos x="27" y="237"/>
              </a:cxn>
              <a:cxn ang="0">
                <a:pos x="27" y="237"/>
              </a:cxn>
              <a:cxn ang="0">
                <a:pos x="22" y="237"/>
              </a:cxn>
              <a:cxn ang="0">
                <a:pos x="17" y="234"/>
              </a:cxn>
              <a:cxn ang="0">
                <a:pos x="12" y="233"/>
              </a:cxn>
              <a:cxn ang="0">
                <a:pos x="8" y="228"/>
              </a:cxn>
              <a:cxn ang="0">
                <a:pos x="6" y="224"/>
              </a:cxn>
              <a:cxn ang="0">
                <a:pos x="3" y="220"/>
              </a:cxn>
              <a:cxn ang="0">
                <a:pos x="0" y="215"/>
              </a:cxn>
              <a:cxn ang="0">
                <a:pos x="0" y="210"/>
              </a:cxn>
              <a:cxn ang="0">
                <a:pos x="0" y="27"/>
              </a:cxn>
              <a:cxn ang="0">
                <a:pos x="0" y="27"/>
              </a:cxn>
              <a:cxn ang="0">
                <a:pos x="0" y="22"/>
              </a:cxn>
              <a:cxn ang="0">
                <a:pos x="3" y="18"/>
              </a:cxn>
              <a:cxn ang="0">
                <a:pos x="6" y="12"/>
              </a:cxn>
              <a:cxn ang="0">
                <a:pos x="8" y="8"/>
              </a:cxn>
              <a:cxn ang="0">
                <a:pos x="12" y="6"/>
              </a:cxn>
              <a:cxn ang="0">
                <a:pos x="17" y="3"/>
              </a:cxn>
              <a:cxn ang="0">
                <a:pos x="22" y="2"/>
              </a:cxn>
              <a:cxn ang="0">
                <a:pos x="27" y="0"/>
              </a:cxn>
              <a:cxn ang="0">
                <a:pos x="212" y="0"/>
              </a:cxn>
            </a:cxnLst>
            <a:rect l="0" t="0" r="r" b="b"/>
            <a:pathLst>
              <a:path w="239" h="237">
                <a:moveTo>
                  <a:pt x="212" y="0"/>
                </a:moveTo>
                <a:lnTo>
                  <a:pt x="212" y="0"/>
                </a:lnTo>
                <a:lnTo>
                  <a:pt x="218" y="2"/>
                </a:lnTo>
                <a:lnTo>
                  <a:pt x="223" y="3"/>
                </a:lnTo>
                <a:lnTo>
                  <a:pt x="228" y="6"/>
                </a:lnTo>
                <a:lnTo>
                  <a:pt x="233" y="8"/>
                </a:lnTo>
                <a:lnTo>
                  <a:pt x="235" y="12"/>
                </a:lnTo>
                <a:lnTo>
                  <a:pt x="238" y="18"/>
                </a:lnTo>
                <a:lnTo>
                  <a:pt x="239" y="22"/>
                </a:lnTo>
                <a:lnTo>
                  <a:pt x="239" y="27"/>
                </a:lnTo>
                <a:lnTo>
                  <a:pt x="239" y="210"/>
                </a:lnTo>
                <a:lnTo>
                  <a:pt x="239" y="210"/>
                </a:lnTo>
                <a:lnTo>
                  <a:pt x="239" y="215"/>
                </a:lnTo>
                <a:lnTo>
                  <a:pt x="238" y="220"/>
                </a:lnTo>
                <a:lnTo>
                  <a:pt x="235" y="224"/>
                </a:lnTo>
                <a:lnTo>
                  <a:pt x="233" y="228"/>
                </a:lnTo>
                <a:lnTo>
                  <a:pt x="228" y="233"/>
                </a:lnTo>
                <a:lnTo>
                  <a:pt x="223" y="234"/>
                </a:lnTo>
                <a:lnTo>
                  <a:pt x="218" y="237"/>
                </a:lnTo>
                <a:lnTo>
                  <a:pt x="212" y="237"/>
                </a:lnTo>
                <a:lnTo>
                  <a:pt x="27" y="237"/>
                </a:lnTo>
                <a:lnTo>
                  <a:pt x="27" y="237"/>
                </a:lnTo>
                <a:lnTo>
                  <a:pt x="22" y="237"/>
                </a:lnTo>
                <a:lnTo>
                  <a:pt x="17" y="234"/>
                </a:lnTo>
                <a:lnTo>
                  <a:pt x="12" y="233"/>
                </a:lnTo>
                <a:lnTo>
                  <a:pt x="8" y="228"/>
                </a:lnTo>
                <a:lnTo>
                  <a:pt x="6" y="224"/>
                </a:lnTo>
                <a:lnTo>
                  <a:pt x="3" y="220"/>
                </a:lnTo>
                <a:lnTo>
                  <a:pt x="0" y="215"/>
                </a:lnTo>
                <a:lnTo>
                  <a:pt x="0" y="210"/>
                </a:lnTo>
                <a:lnTo>
                  <a:pt x="0" y="27"/>
                </a:lnTo>
                <a:lnTo>
                  <a:pt x="0" y="27"/>
                </a:lnTo>
                <a:lnTo>
                  <a:pt x="0" y="22"/>
                </a:lnTo>
                <a:lnTo>
                  <a:pt x="3" y="18"/>
                </a:lnTo>
                <a:lnTo>
                  <a:pt x="6" y="12"/>
                </a:lnTo>
                <a:lnTo>
                  <a:pt x="8" y="8"/>
                </a:lnTo>
                <a:lnTo>
                  <a:pt x="12" y="6"/>
                </a:lnTo>
                <a:lnTo>
                  <a:pt x="17" y="3"/>
                </a:lnTo>
                <a:lnTo>
                  <a:pt x="22" y="2"/>
                </a:lnTo>
                <a:lnTo>
                  <a:pt x="27" y="0"/>
                </a:lnTo>
                <a:lnTo>
                  <a:pt x="21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3" name="Freeform 99"/>
          <p:cNvSpPr>
            <a:spLocks/>
          </p:cNvSpPr>
          <p:nvPr/>
        </p:nvSpPr>
        <p:spPr bwMode="auto">
          <a:xfrm>
            <a:off x="6068532" y="4923903"/>
            <a:ext cx="408712" cy="395303"/>
          </a:xfrm>
          <a:custGeom>
            <a:avLst/>
            <a:gdLst/>
            <a:ahLst/>
            <a:cxnLst>
              <a:cxn ang="0">
                <a:pos x="223" y="0"/>
              </a:cxn>
              <a:cxn ang="0">
                <a:pos x="38" y="0"/>
              </a:cxn>
              <a:cxn ang="0">
                <a:pos x="38" y="0"/>
              </a:cxn>
              <a:cxn ang="0">
                <a:pos x="30" y="2"/>
              </a:cxn>
              <a:cxn ang="0">
                <a:pos x="23" y="5"/>
              </a:cxn>
              <a:cxn ang="0">
                <a:pos x="17" y="7"/>
              </a:cxn>
              <a:cxn ang="0">
                <a:pos x="11" y="13"/>
              </a:cxn>
              <a:cxn ang="0">
                <a:pos x="7" y="18"/>
              </a:cxn>
              <a:cxn ang="0">
                <a:pos x="3" y="23"/>
              </a:cxn>
              <a:cxn ang="0">
                <a:pos x="2" y="32"/>
              </a:cxn>
              <a:cxn ang="0">
                <a:pos x="0" y="38"/>
              </a:cxn>
              <a:cxn ang="0">
                <a:pos x="0" y="221"/>
              </a:cxn>
              <a:cxn ang="0">
                <a:pos x="0" y="221"/>
              </a:cxn>
              <a:cxn ang="0">
                <a:pos x="2" y="229"/>
              </a:cxn>
              <a:cxn ang="0">
                <a:pos x="3" y="235"/>
              </a:cxn>
              <a:cxn ang="0">
                <a:pos x="7" y="242"/>
              </a:cxn>
              <a:cxn ang="0">
                <a:pos x="11" y="248"/>
              </a:cxn>
              <a:cxn ang="0">
                <a:pos x="17" y="252"/>
              </a:cxn>
              <a:cxn ang="0">
                <a:pos x="23" y="256"/>
              </a:cxn>
              <a:cxn ang="0">
                <a:pos x="30" y="257"/>
              </a:cxn>
              <a:cxn ang="0">
                <a:pos x="38" y="258"/>
              </a:cxn>
              <a:cxn ang="0">
                <a:pos x="223" y="258"/>
              </a:cxn>
              <a:cxn ang="0">
                <a:pos x="223" y="258"/>
              </a:cxn>
              <a:cxn ang="0">
                <a:pos x="231" y="257"/>
              </a:cxn>
              <a:cxn ang="0">
                <a:pos x="238" y="256"/>
              </a:cxn>
              <a:cxn ang="0">
                <a:pos x="245" y="252"/>
              </a:cxn>
              <a:cxn ang="0">
                <a:pos x="250" y="248"/>
              </a:cxn>
              <a:cxn ang="0">
                <a:pos x="256" y="242"/>
              </a:cxn>
              <a:cxn ang="0">
                <a:pos x="258" y="235"/>
              </a:cxn>
              <a:cxn ang="0">
                <a:pos x="261" y="229"/>
              </a:cxn>
              <a:cxn ang="0">
                <a:pos x="261" y="221"/>
              </a:cxn>
              <a:cxn ang="0">
                <a:pos x="261" y="38"/>
              </a:cxn>
              <a:cxn ang="0">
                <a:pos x="261" y="38"/>
              </a:cxn>
              <a:cxn ang="0">
                <a:pos x="261" y="32"/>
              </a:cxn>
              <a:cxn ang="0">
                <a:pos x="258" y="23"/>
              </a:cxn>
              <a:cxn ang="0">
                <a:pos x="256" y="18"/>
              </a:cxn>
              <a:cxn ang="0">
                <a:pos x="250" y="13"/>
              </a:cxn>
              <a:cxn ang="0">
                <a:pos x="245" y="7"/>
              </a:cxn>
              <a:cxn ang="0">
                <a:pos x="238" y="5"/>
              </a:cxn>
              <a:cxn ang="0">
                <a:pos x="231" y="2"/>
              </a:cxn>
              <a:cxn ang="0">
                <a:pos x="223" y="0"/>
              </a:cxn>
              <a:cxn ang="0">
                <a:pos x="223" y="0"/>
              </a:cxn>
            </a:cxnLst>
            <a:rect l="0" t="0" r="r" b="b"/>
            <a:pathLst>
              <a:path w="261" h="258">
                <a:moveTo>
                  <a:pt x="223" y="0"/>
                </a:moveTo>
                <a:lnTo>
                  <a:pt x="38" y="0"/>
                </a:lnTo>
                <a:lnTo>
                  <a:pt x="38" y="0"/>
                </a:lnTo>
                <a:lnTo>
                  <a:pt x="30" y="2"/>
                </a:lnTo>
                <a:lnTo>
                  <a:pt x="23" y="5"/>
                </a:lnTo>
                <a:lnTo>
                  <a:pt x="17" y="7"/>
                </a:lnTo>
                <a:lnTo>
                  <a:pt x="11" y="13"/>
                </a:lnTo>
                <a:lnTo>
                  <a:pt x="7" y="18"/>
                </a:lnTo>
                <a:lnTo>
                  <a:pt x="3" y="23"/>
                </a:lnTo>
                <a:lnTo>
                  <a:pt x="2" y="32"/>
                </a:lnTo>
                <a:lnTo>
                  <a:pt x="0" y="38"/>
                </a:lnTo>
                <a:lnTo>
                  <a:pt x="0" y="221"/>
                </a:lnTo>
                <a:lnTo>
                  <a:pt x="0" y="221"/>
                </a:lnTo>
                <a:lnTo>
                  <a:pt x="2" y="229"/>
                </a:lnTo>
                <a:lnTo>
                  <a:pt x="3" y="235"/>
                </a:lnTo>
                <a:lnTo>
                  <a:pt x="7" y="242"/>
                </a:lnTo>
                <a:lnTo>
                  <a:pt x="11" y="248"/>
                </a:lnTo>
                <a:lnTo>
                  <a:pt x="17" y="252"/>
                </a:lnTo>
                <a:lnTo>
                  <a:pt x="23" y="256"/>
                </a:lnTo>
                <a:lnTo>
                  <a:pt x="30" y="257"/>
                </a:lnTo>
                <a:lnTo>
                  <a:pt x="38" y="258"/>
                </a:lnTo>
                <a:lnTo>
                  <a:pt x="223" y="258"/>
                </a:lnTo>
                <a:lnTo>
                  <a:pt x="223" y="258"/>
                </a:lnTo>
                <a:lnTo>
                  <a:pt x="231" y="257"/>
                </a:lnTo>
                <a:lnTo>
                  <a:pt x="238" y="256"/>
                </a:lnTo>
                <a:lnTo>
                  <a:pt x="245" y="252"/>
                </a:lnTo>
                <a:lnTo>
                  <a:pt x="250" y="248"/>
                </a:lnTo>
                <a:lnTo>
                  <a:pt x="256" y="242"/>
                </a:lnTo>
                <a:lnTo>
                  <a:pt x="258" y="235"/>
                </a:lnTo>
                <a:lnTo>
                  <a:pt x="261" y="229"/>
                </a:lnTo>
                <a:lnTo>
                  <a:pt x="261" y="221"/>
                </a:lnTo>
                <a:lnTo>
                  <a:pt x="261" y="38"/>
                </a:lnTo>
                <a:lnTo>
                  <a:pt x="261" y="38"/>
                </a:lnTo>
                <a:lnTo>
                  <a:pt x="261" y="32"/>
                </a:lnTo>
                <a:lnTo>
                  <a:pt x="258" y="23"/>
                </a:lnTo>
                <a:lnTo>
                  <a:pt x="256" y="18"/>
                </a:lnTo>
                <a:lnTo>
                  <a:pt x="250" y="13"/>
                </a:lnTo>
                <a:lnTo>
                  <a:pt x="245" y="7"/>
                </a:lnTo>
                <a:lnTo>
                  <a:pt x="238" y="5"/>
                </a:lnTo>
                <a:lnTo>
                  <a:pt x="231" y="2"/>
                </a:lnTo>
                <a:lnTo>
                  <a:pt x="223" y="0"/>
                </a:lnTo>
                <a:lnTo>
                  <a:pt x="223"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4" name="Freeform 100"/>
          <p:cNvSpPr>
            <a:spLocks/>
          </p:cNvSpPr>
          <p:nvPr/>
        </p:nvSpPr>
        <p:spPr bwMode="auto">
          <a:xfrm>
            <a:off x="7055076" y="5075588"/>
            <a:ext cx="61073" cy="105721"/>
          </a:xfrm>
          <a:custGeom>
            <a:avLst/>
            <a:gdLst/>
            <a:ahLst/>
            <a:cxnLst>
              <a:cxn ang="0">
                <a:pos x="40" y="7"/>
              </a:cxn>
              <a:cxn ang="0">
                <a:pos x="12" y="34"/>
              </a:cxn>
              <a:cxn ang="0">
                <a:pos x="40" y="61"/>
              </a:cxn>
              <a:cxn ang="0">
                <a:pos x="40" y="61"/>
              </a:cxn>
              <a:cxn ang="0">
                <a:pos x="40" y="64"/>
              </a:cxn>
              <a:cxn ang="0">
                <a:pos x="40" y="64"/>
              </a:cxn>
              <a:cxn ang="0">
                <a:pos x="40" y="65"/>
              </a:cxn>
              <a:cxn ang="0">
                <a:pos x="36" y="68"/>
              </a:cxn>
              <a:cxn ang="0">
                <a:pos x="36" y="68"/>
              </a:cxn>
              <a:cxn ang="0">
                <a:pos x="35" y="69"/>
              </a:cxn>
              <a:cxn ang="0">
                <a:pos x="35" y="69"/>
              </a:cxn>
              <a:cxn ang="0">
                <a:pos x="33" y="68"/>
              </a:cxn>
              <a:cxn ang="0">
                <a:pos x="1" y="35"/>
              </a:cxn>
              <a:cxn ang="0">
                <a:pos x="1" y="35"/>
              </a:cxn>
              <a:cxn ang="0">
                <a:pos x="0" y="34"/>
              </a:cxn>
              <a:cxn ang="0">
                <a:pos x="0" y="34"/>
              </a:cxn>
              <a:cxn ang="0">
                <a:pos x="1" y="33"/>
              </a:cxn>
              <a:cxn ang="0">
                <a:pos x="33" y="0"/>
              </a:cxn>
              <a:cxn ang="0">
                <a:pos x="33" y="0"/>
              </a:cxn>
              <a:cxn ang="0">
                <a:pos x="35" y="0"/>
              </a:cxn>
              <a:cxn ang="0">
                <a:pos x="35" y="0"/>
              </a:cxn>
              <a:cxn ang="0">
                <a:pos x="36" y="0"/>
              </a:cxn>
              <a:cxn ang="0">
                <a:pos x="40" y="4"/>
              </a:cxn>
              <a:cxn ang="0">
                <a:pos x="40" y="4"/>
              </a:cxn>
              <a:cxn ang="0">
                <a:pos x="40" y="6"/>
              </a:cxn>
              <a:cxn ang="0">
                <a:pos x="40" y="6"/>
              </a:cxn>
              <a:cxn ang="0">
                <a:pos x="40" y="7"/>
              </a:cxn>
              <a:cxn ang="0">
                <a:pos x="40" y="7"/>
              </a:cxn>
            </a:cxnLst>
            <a:rect l="0" t="0" r="r" b="b"/>
            <a:pathLst>
              <a:path w="40" h="69">
                <a:moveTo>
                  <a:pt x="40" y="7"/>
                </a:moveTo>
                <a:lnTo>
                  <a:pt x="12" y="34"/>
                </a:lnTo>
                <a:lnTo>
                  <a:pt x="40" y="61"/>
                </a:lnTo>
                <a:lnTo>
                  <a:pt x="40" y="61"/>
                </a:lnTo>
                <a:lnTo>
                  <a:pt x="40" y="64"/>
                </a:lnTo>
                <a:lnTo>
                  <a:pt x="40" y="64"/>
                </a:lnTo>
                <a:lnTo>
                  <a:pt x="40" y="65"/>
                </a:lnTo>
                <a:lnTo>
                  <a:pt x="36" y="68"/>
                </a:lnTo>
                <a:lnTo>
                  <a:pt x="36" y="68"/>
                </a:lnTo>
                <a:lnTo>
                  <a:pt x="35" y="69"/>
                </a:lnTo>
                <a:lnTo>
                  <a:pt x="35" y="69"/>
                </a:lnTo>
                <a:lnTo>
                  <a:pt x="33" y="68"/>
                </a:lnTo>
                <a:lnTo>
                  <a:pt x="1" y="35"/>
                </a:lnTo>
                <a:lnTo>
                  <a:pt x="1" y="35"/>
                </a:lnTo>
                <a:lnTo>
                  <a:pt x="0" y="34"/>
                </a:lnTo>
                <a:lnTo>
                  <a:pt x="0" y="34"/>
                </a:lnTo>
                <a:lnTo>
                  <a:pt x="1" y="33"/>
                </a:lnTo>
                <a:lnTo>
                  <a:pt x="33" y="0"/>
                </a:lnTo>
                <a:lnTo>
                  <a:pt x="33" y="0"/>
                </a:lnTo>
                <a:lnTo>
                  <a:pt x="35" y="0"/>
                </a:lnTo>
                <a:lnTo>
                  <a:pt x="35" y="0"/>
                </a:lnTo>
                <a:lnTo>
                  <a:pt x="36" y="0"/>
                </a:lnTo>
                <a:lnTo>
                  <a:pt x="40" y="4"/>
                </a:lnTo>
                <a:lnTo>
                  <a:pt x="40" y="4"/>
                </a:lnTo>
                <a:lnTo>
                  <a:pt x="40" y="6"/>
                </a:lnTo>
                <a:lnTo>
                  <a:pt x="40" y="6"/>
                </a:lnTo>
                <a:lnTo>
                  <a:pt x="40" y="7"/>
                </a:lnTo>
                <a:lnTo>
                  <a:pt x="40" y="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101"/>
          <p:cNvSpPr>
            <a:spLocks noEditPoints="1"/>
          </p:cNvSpPr>
          <p:nvPr/>
        </p:nvSpPr>
        <p:spPr bwMode="auto">
          <a:xfrm>
            <a:off x="6881255" y="4923903"/>
            <a:ext cx="408712" cy="395303"/>
          </a:xfrm>
          <a:custGeom>
            <a:avLst/>
            <a:gdLst/>
            <a:ahLst/>
            <a:cxnLst>
              <a:cxn ang="0">
                <a:pos x="223" y="11"/>
              </a:cxn>
              <a:cxn ang="0">
                <a:pos x="234" y="14"/>
              </a:cxn>
              <a:cxn ang="0">
                <a:pos x="242" y="19"/>
              </a:cxn>
              <a:cxn ang="0">
                <a:pos x="247" y="29"/>
              </a:cxn>
              <a:cxn ang="0">
                <a:pos x="250" y="38"/>
              </a:cxn>
              <a:cxn ang="0">
                <a:pos x="250" y="221"/>
              </a:cxn>
              <a:cxn ang="0">
                <a:pos x="247" y="231"/>
              </a:cxn>
              <a:cxn ang="0">
                <a:pos x="242" y="239"/>
              </a:cxn>
              <a:cxn ang="0">
                <a:pos x="234" y="245"/>
              </a:cxn>
              <a:cxn ang="0">
                <a:pos x="223" y="248"/>
              </a:cxn>
              <a:cxn ang="0">
                <a:pos x="38" y="248"/>
              </a:cxn>
              <a:cxn ang="0">
                <a:pos x="27" y="245"/>
              </a:cxn>
              <a:cxn ang="0">
                <a:pos x="18" y="239"/>
              </a:cxn>
              <a:cxn ang="0">
                <a:pos x="12" y="231"/>
              </a:cxn>
              <a:cxn ang="0">
                <a:pos x="11" y="221"/>
              </a:cxn>
              <a:cxn ang="0">
                <a:pos x="11" y="38"/>
              </a:cxn>
              <a:cxn ang="0">
                <a:pos x="12" y="29"/>
              </a:cxn>
              <a:cxn ang="0">
                <a:pos x="18" y="19"/>
              </a:cxn>
              <a:cxn ang="0">
                <a:pos x="27" y="14"/>
              </a:cxn>
              <a:cxn ang="0">
                <a:pos x="38" y="11"/>
              </a:cxn>
              <a:cxn ang="0">
                <a:pos x="223" y="0"/>
              </a:cxn>
              <a:cxn ang="0">
                <a:pos x="38" y="0"/>
              </a:cxn>
              <a:cxn ang="0">
                <a:pos x="23" y="5"/>
              </a:cxn>
              <a:cxn ang="0">
                <a:pos x="11" y="13"/>
              </a:cxn>
              <a:cxn ang="0">
                <a:pos x="3" y="23"/>
              </a:cxn>
              <a:cxn ang="0">
                <a:pos x="0" y="38"/>
              </a:cxn>
              <a:cxn ang="0">
                <a:pos x="0" y="221"/>
              </a:cxn>
              <a:cxn ang="0">
                <a:pos x="3" y="235"/>
              </a:cxn>
              <a:cxn ang="0">
                <a:pos x="11" y="248"/>
              </a:cxn>
              <a:cxn ang="0">
                <a:pos x="23" y="256"/>
              </a:cxn>
              <a:cxn ang="0">
                <a:pos x="38" y="258"/>
              </a:cxn>
              <a:cxn ang="0">
                <a:pos x="223" y="258"/>
              </a:cxn>
              <a:cxn ang="0">
                <a:pos x="238" y="256"/>
              </a:cxn>
              <a:cxn ang="0">
                <a:pos x="250" y="248"/>
              </a:cxn>
              <a:cxn ang="0">
                <a:pos x="258" y="235"/>
              </a:cxn>
              <a:cxn ang="0">
                <a:pos x="261" y="221"/>
              </a:cxn>
              <a:cxn ang="0">
                <a:pos x="261" y="38"/>
              </a:cxn>
              <a:cxn ang="0">
                <a:pos x="258" y="23"/>
              </a:cxn>
              <a:cxn ang="0">
                <a:pos x="250" y="13"/>
              </a:cxn>
              <a:cxn ang="0">
                <a:pos x="238" y="5"/>
              </a:cxn>
              <a:cxn ang="0">
                <a:pos x="223" y="0"/>
              </a:cxn>
            </a:cxnLst>
            <a:rect l="0" t="0" r="r" b="b"/>
            <a:pathLst>
              <a:path w="261" h="258">
                <a:moveTo>
                  <a:pt x="223" y="11"/>
                </a:moveTo>
                <a:lnTo>
                  <a:pt x="223" y="11"/>
                </a:lnTo>
                <a:lnTo>
                  <a:pt x="228" y="13"/>
                </a:lnTo>
                <a:lnTo>
                  <a:pt x="234" y="14"/>
                </a:lnTo>
                <a:lnTo>
                  <a:pt x="238" y="17"/>
                </a:lnTo>
                <a:lnTo>
                  <a:pt x="242" y="19"/>
                </a:lnTo>
                <a:lnTo>
                  <a:pt x="245" y="23"/>
                </a:lnTo>
                <a:lnTo>
                  <a:pt x="247" y="29"/>
                </a:lnTo>
                <a:lnTo>
                  <a:pt x="249" y="33"/>
                </a:lnTo>
                <a:lnTo>
                  <a:pt x="250" y="38"/>
                </a:lnTo>
                <a:lnTo>
                  <a:pt x="250" y="221"/>
                </a:lnTo>
                <a:lnTo>
                  <a:pt x="250" y="221"/>
                </a:lnTo>
                <a:lnTo>
                  <a:pt x="249" y="226"/>
                </a:lnTo>
                <a:lnTo>
                  <a:pt x="247" y="231"/>
                </a:lnTo>
                <a:lnTo>
                  <a:pt x="245" y="235"/>
                </a:lnTo>
                <a:lnTo>
                  <a:pt x="242" y="239"/>
                </a:lnTo>
                <a:lnTo>
                  <a:pt x="238" y="244"/>
                </a:lnTo>
                <a:lnTo>
                  <a:pt x="234" y="245"/>
                </a:lnTo>
                <a:lnTo>
                  <a:pt x="228" y="248"/>
                </a:lnTo>
                <a:lnTo>
                  <a:pt x="223" y="248"/>
                </a:lnTo>
                <a:lnTo>
                  <a:pt x="38" y="248"/>
                </a:lnTo>
                <a:lnTo>
                  <a:pt x="38" y="248"/>
                </a:lnTo>
                <a:lnTo>
                  <a:pt x="31" y="248"/>
                </a:lnTo>
                <a:lnTo>
                  <a:pt x="27" y="245"/>
                </a:lnTo>
                <a:lnTo>
                  <a:pt x="22" y="244"/>
                </a:lnTo>
                <a:lnTo>
                  <a:pt x="18" y="239"/>
                </a:lnTo>
                <a:lnTo>
                  <a:pt x="15" y="235"/>
                </a:lnTo>
                <a:lnTo>
                  <a:pt x="12" y="231"/>
                </a:lnTo>
                <a:lnTo>
                  <a:pt x="11" y="226"/>
                </a:lnTo>
                <a:lnTo>
                  <a:pt x="11" y="221"/>
                </a:lnTo>
                <a:lnTo>
                  <a:pt x="11" y="38"/>
                </a:lnTo>
                <a:lnTo>
                  <a:pt x="11" y="38"/>
                </a:lnTo>
                <a:lnTo>
                  <a:pt x="11" y="33"/>
                </a:lnTo>
                <a:lnTo>
                  <a:pt x="12" y="29"/>
                </a:lnTo>
                <a:lnTo>
                  <a:pt x="15" y="23"/>
                </a:lnTo>
                <a:lnTo>
                  <a:pt x="18" y="19"/>
                </a:lnTo>
                <a:lnTo>
                  <a:pt x="22" y="17"/>
                </a:lnTo>
                <a:lnTo>
                  <a:pt x="27" y="14"/>
                </a:lnTo>
                <a:lnTo>
                  <a:pt x="31" y="13"/>
                </a:lnTo>
                <a:lnTo>
                  <a:pt x="38" y="11"/>
                </a:lnTo>
                <a:lnTo>
                  <a:pt x="223" y="11"/>
                </a:lnTo>
                <a:close/>
                <a:moveTo>
                  <a:pt x="223" y="0"/>
                </a:moveTo>
                <a:lnTo>
                  <a:pt x="38" y="0"/>
                </a:lnTo>
                <a:lnTo>
                  <a:pt x="38" y="0"/>
                </a:lnTo>
                <a:lnTo>
                  <a:pt x="30" y="2"/>
                </a:lnTo>
                <a:lnTo>
                  <a:pt x="23" y="5"/>
                </a:lnTo>
                <a:lnTo>
                  <a:pt x="17" y="7"/>
                </a:lnTo>
                <a:lnTo>
                  <a:pt x="11" y="13"/>
                </a:lnTo>
                <a:lnTo>
                  <a:pt x="6" y="18"/>
                </a:lnTo>
                <a:lnTo>
                  <a:pt x="3" y="23"/>
                </a:lnTo>
                <a:lnTo>
                  <a:pt x="0" y="32"/>
                </a:lnTo>
                <a:lnTo>
                  <a:pt x="0" y="38"/>
                </a:lnTo>
                <a:lnTo>
                  <a:pt x="0" y="221"/>
                </a:lnTo>
                <a:lnTo>
                  <a:pt x="0" y="221"/>
                </a:lnTo>
                <a:lnTo>
                  <a:pt x="0" y="229"/>
                </a:lnTo>
                <a:lnTo>
                  <a:pt x="3" y="235"/>
                </a:lnTo>
                <a:lnTo>
                  <a:pt x="6" y="242"/>
                </a:lnTo>
                <a:lnTo>
                  <a:pt x="11" y="248"/>
                </a:lnTo>
                <a:lnTo>
                  <a:pt x="17" y="252"/>
                </a:lnTo>
                <a:lnTo>
                  <a:pt x="23" y="256"/>
                </a:lnTo>
                <a:lnTo>
                  <a:pt x="30" y="257"/>
                </a:lnTo>
                <a:lnTo>
                  <a:pt x="38" y="258"/>
                </a:lnTo>
                <a:lnTo>
                  <a:pt x="223" y="258"/>
                </a:lnTo>
                <a:lnTo>
                  <a:pt x="223" y="258"/>
                </a:lnTo>
                <a:lnTo>
                  <a:pt x="230" y="257"/>
                </a:lnTo>
                <a:lnTo>
                  <a:pt x="238" y="256"/>
                </a:lnTo>
                <a:lnTo>
                  <a:pt x="243" y="252"/>
                </a:lnTo>
                <a:lnTo>
                  <a:pt x="250" y="248"/>
                </a:lnTo>
                <a:lnTo>
                  <a:pt x="254" y="242"/>
                </a:lnTo>
                <a:lnTo>
                  <a:pt x="258" y="235"/>
                </a:lnTo>
                <a:lnTo>
                  <a:pt x="260" y="229"/>
                </a:lnTo>
                <a:lnTo>
                  <a:pt x="261" y="221"/>
                </a:lnTo>
                <a:lnTo>
                  <a:pt x="261" y="38"/>
                </a:lnTo>
                <a:lnTo>
                  <a:pt x="261" y="38"/>
                </a:lnTo>
                <a:lnTo>
                  <a:pt x="260" y="32"/>
                </a:lnTo>
                <a:lnTo>
                  <a:pt x="258" y="23"/>
                </a:lnTo>
                <a:lnTo>
                  <a:pt x="254" y="18"/>
                </a:lnTo>
                <a:lnTo>
                  <a:pt x="250" y="13"/>
                </a:lnTo>
                <a:lnTo>
                  <a:pt x="243" y="7"/>
                </a:lnTo>
                <a:lnTo>
                  <a:pt x="238" y="5"/>
                </a:lnTo>
                <a:lnTo>
                  <a:pt x="230" y="2"/>
                </a:lnTo>
                <a:lnTo>
                  <a:pt x="223" y="0"/>
                </a:lnTo>
                <a:lnTo>
                  <a:pt x="223"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102"/>
          <p:cNvSpPr>
            <a:spLocks/>
          </p:cNvSpPr>
          <p:nvPr/>
        </p:nvSpPr>
        <p:spPr bwMode="auto">
          <a:xfrm>
            <a:off x="6900049" y="4937689"/>
            <a:ext cx="371129" cy="363128"/>
          </a:xfrm>
          <a:custGeom>
            <a:avLst/>
            <a:gdLst/>
            <a:ahLst/>
            <a:cxnLst>
              <a:cxn ang="0">
                <a:pos x="212" y="0"/>
              </a:cxn>
              <a:cxn ang="0">
                <a:pos x="212" y="0"/>
              </a:cxn>
              <a:cxn ang="0">
                <a:pos x="217" y="2"/>
              </a:cxn>
              <a:cxn ang="0">
                <a:pos x="223" y="3"/>
              </a:cxn>
              <a:cxn ang="0">
                <a:pos x="227" y="6"/>
              </a:cxn>
              <a:cxn ang="0">
                <a:pos x="231" y="8"/>
              </a:cxn>
              <a:cxn ang="0">
                <a:pos x="234" y="12"/>
              </a:cxn>
              <a:cxn ang="0">
                <a:pos x="236" y="18"/>
              </a:cxn>
              <a:cxn ang="0">
                <a:pos x="238" y="22"/>
              </a:cxn>
              <a:cxn ang="0">
                <a:pos x="239" y="27"/>
              </a:cxn>
              <a:cxn ang="0">
                <a:pos x="239" y="210"/>
              </a:cxn>
              <a:cxn ang="0">
                <a:pos x="239" y="210"/>
              </a:cxn>
              <a:cxn ang="0">
                <a:pos x="238" y="215"/>
              </a:cxn>
              <a:cxn ang="0">
                <a:pos x="236" y="220"/>
              </a:cxn>
              <a:cxn ang="0">
                <a:pos x="234" y="224"/>
              </a:cxn>
              <a:cxn ang="0">
                <a:pos x="231" y="228"/>
              </a:cxn>
              <a:cxn ang="0">
                <a:pos x="227" y="233"/>
              </a:cxn>
              <a:cxn ang="0">
                <a:pos x="223" y="234"/>
              </a:cxn>
              <a:cxn ang="0">
                <a:pos x="217" y="237"/>
              </a:cxn>
              <a:cxn ang="0">
                <a:pos x="212" y="237"/>
              </a:cxn>
              <a:cxn ang="0">
                <a:pos x="27" y="237"/>
              </a:cxn>
              <a:cxn ang="0">
                <a:pos x="27" y="237"/>
              </a:cxn>
              <a:cxn ang="0">
                <a:pos x="20" y="237"/>
              </a:cxn>
              <a:cxn ang="0">
                <a:pos x="16" y="234"/>
              </a:cxn>
              <a:cxn ang="0">
                <a:pos x="11" y="233"/>
              </a:cxn>
              <a:cxn ang="0">
                <a:pos x="7" y="228"/>
              </a:cxn>
              <a:cxn ang="0">
                <a:pos x="4" y="224"/>
              </a:cxn>
              <a:cxn ang="0">
                <a:pos x="1" y="220"/>
              </a:cxn>
              <a:cxn ang="0">
                <a:pos x="0" y="215"/>
              </a:cxn>
              <a:cxn ang="0">
                <a:pos x="0" y="210"/>
              </a:cxn>
              <a:cxn ang="0">
                <a:pos x="0" y="27"/>
              </a:cxn>
              <a:cxn ang="0">
                <a:pos x="0" y="27"/>
              </a:cxn>
              <a:cxn ang="0">
                <a:pos x="0" y="22"/>
              </a:cxn>
              <a:cxn ang="0">
                <a:pos x="1" y="18"/>
              </a:cxn>
              <a:cxn ang="0">
                <a:pos x="4" y="12"/>
              </a:cxn>
              <a:cxn ang="0">
                <a:pos x="7" y="8"/>
              </a:cxn>
              <a:cxn ang="0">
                <a:pos x="11" y="6"/>
              </a:cxn>
              <a:cxn ang="0">
                <a:pos x="16" y="3"/>
              </a:cxn>
              <a:cxn ang="0">
                <a:pos x="20" y="2"/>
              </a:cxn>
              <a:cxn ang="0">
                <a:pos x="27" y="0"/>
              </a:cxn>
              <a:cxn ang="0">
                <a:pos x="212" y="0"/>
              </a:cxn>
            </a:cxnLst>
            <a:rect l="0" t="0" r="r" b="b"/>
            <a:pathLst>
              <a:path w="239" h="237">
                <a:moveTo>
                  <a:pt x="212" y="0"/>
                </a:moveTo>
                <a:lnTo>
                  <a:pt x="212" y="0"/>
                </a:lnTo>
                <a:lnTo>
                  <a:pt x="217" y="2"/>
                </a:lnTo>
                <a:lnTo>
                  <a:pt x="223" y="3"/>
                </a:lnTo>
                <a:lnTo>
                  <a:pt x="227" y="6"/>
                </a:lnTo>
                <a:lnTo>
                  <a:pt x="231" y="8"/>
                </a:lnTo>
                <a:lnTo>
                  <a:pt x="234" y="12"/>
                </a:lnTo>
                <a:lnTo>
                  <a:pt x="236" y="18"/>
                </a:lnTo>
                <a:lnTo>
                  <a:pt x="238" y="22"/>
                </a:lnTo>
                <a:lnTo>
                  <a:pt x="239" y="27"/>
                </a:lnTo>
                <a:lnTo>
                  <a:pt x="239" y="210"/>
                </a:lnTo>
                <a:lnTo>
                  <a:pt x="239" y="210"/>
                </a:lnTo>
                <a:lnTo>
                  <a:pt x="238" y="215"/>
                </a:lnTo>
                <a:lnTo>
                  <a:pt x="236" y="220"/>
                </a:lnTo>
                <a:lnTo>
                  <a:pt x="234" y="224"/>
                </a:lnTo>
                <a:lnTo>
                  <a:pt x="231" y="228"/>
                </a:lnTo>
                <a:lnTo>
                  <a:pt x="227" y="233"/>
                </a:lnTo>
                <a:lnTo>
                  <a:pt x="223" y="234"/>
                </a:lnTo>
                <a:lnTo>
                  <a:pt x="217" y="237"/>
                </a:lnTo>
                <a:lnTo>
                  <a:pt x="212" y="237"/>
                </a:lnTo>
                <a:lnTo>
                  <a:pt x="27" y="237"/>
                </a:lnTo>
                <a:lnTo>
                  <a:pt x="27" y="237"/>
                </a:lnTo>
                <a:lnTo>
                  <a:pt x="20" y="237"/>
                </a:lnTo>
                <a:lnTo>
                  <a:pt x="16" y="234"/>
                </a:lnTo>
                <a:lnTo>
                  <a:pt x="11" y="233"/>
                </a:lnTo>
                <a:lnTo>
                  <a:pt x="7" y="228"/>
                </a:lnTo>
                <a:lnTo>
                  <a:pt x="4" y="224"/>
                </a:lnTo>
                <a:lnTo>
                  <a:pt x="1" y="220"/>
                </a:lnTo>
                <a:lnTo>
                  <a:pt x="0" y="215"/>
                </a:lnTo>
                <a:lnTo>
                  <a:pt x="0" y="210"/>
                </a:lnTo>
                <a:lnTo>
                  <a:pt x="0" y="27"/>
                </a:lnTo>
                <a:lnTo>
                  <a:pt x="0" y="27"/>
                </a:lnTo>
                <a:lnTo>
                  <a:pt x="0" y="22"/>
                </a:lnTo>
                <a:lnTo>
                  <a:pt x="1" y="18"/>
                </a:lnTo>
                <a:lnTo>
                  <a:pt x="4" y="12"/>
                </a:lnTo>
                <a:lnTo>
                  <a:pt x="7" y="8"/>
                </a:lnTo>
                <a:lnTo>
                  <a:pt x="11" y="6"/>
                </a:lnTo>
                <a:lnTo>
                  <a:pt x="16" y="3"/>
                </a:lnTo>
                <a:lnTo>
                  <a:pt x="20" y="2"/>
                </a:lnTo>
                <a:lnTo>
                  <a:pt x="27" y="0"/>
                </a:lnTo>
                <a:lnTo>
                  <a:pt x="21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103"/>
          <p:cNvSpPr>
            <a:spLocks/>
          </p:cNvSpPr>
          <p:nvPr/>
        </p:nvSpPr>
        <p:spPr bwMode="auto">
          <a:xfrm>
            <a:off x="6881255" y="4923903"/>
            <a:ext cx="408712" cy="395303"/>
          </a:xfrm>
          <a:custGeom>
            <a:avLst/>
            <a:gdLst/>
            <a:ahLst/>
            <a:cxnLst>
              <a:cxn ang="0">
                <a:pos x="223" y="0"/>
              </a:cxn>
              <a:cxn ang="0">
                <a:pos x="38" y="0"/>
              </a:cxn>
              <a:cxn ang="0">
                <a:pos x="38" y="0"/>
              </a:cxn>
              <a:cxn ang="0">
                <a:pos x="30" y="2"/>
              </a:cxn>
              <a:cxn ang="0">
                <a:pos x="23" y="5"/>
              </a:cxn>
              <a:cxn ang="0">
                <a:pos x="17" y="7"/>
              </a:cxn>
              <a:cxn ang="0">
                <a:pos x="11" y="13"/>
              </a:cxn>
              <a:cxn ang="0">
                <a:pos x="6" y="18"/>
              </a:cxn>
              <a:cxn ang="0">
                <a:pos x="3" y="23"/>
              </a:cxn>
              <a:cxn ang="0">
                <a:pos x="0" y="32"/>
              </a:cxn>
              <a:cxn ang="0">
                <a:pos x="0" y="38"/>
              </a:cxn>
              <a:cxn ang="0">
                <a:pos x="0" y="221"/>
              </a:cxn>
              <a:cxn ang="0">
                <a:pos x="0" y="221"/>
              </a:cxn>
              <a:cxn ang="0">
                <a:pos x="0" y="229"/>
              </a:cxn>
              <a:cxn ang="0">
                <a:pos x="3" y="235"/>
              </a:cxn>
              <a:cxn ang="0">
                <a:pos x="6" y="242"/>
              </a:cxn>
              <a:cxn ang="0">
                <a:pos x="11" y="248"/>
              </a:cxn>
              <a:cxn ang="0">
                <a:pos x="17" y="252"/>
              </a:cxn>
              <a:cxn ang="0">
                <a:pos x="23" y="256"/>
              </a:cxn>
              <a:cxn ang="0">
                <a:pos x="30" y="257"/>
              </a:cxn>
              <a:cxn ang="0">
                <a:pos x="38" y="258"/>
              </a:cxn>
              <a:cxn ang="0">
                <a:pos x="223" y="258"/>
              </a:cxn>
              <a:cxn ang="0">
                <a:pos x="223" y="258"/>
              </a:cxn>
              <a:cxn ang="0">
                <a:pos x="230" y="257"/>
              </a:cxn>
              <a:cxn ang="0">
                <a:pos x="238" y="256"/>
              </a:cxn>
              <a:cxn ang="0">
                <a:pos x="243" y="252"/>
              </a:cxn>
              <a:cxn ang="0">
                <a:pos x="250" y="248"/>
              </a:cxn>
              <a:cxn ang="0">
                <a:pos x="254" y="242"/>
              </a:cxn>
              <a:cxn ang="0">
                <a:pos x="258" y="235"/>
              </a:cxn>
              <a:cxn ang="0">
                <a:pos x="260" y="229"/>
              </a:cxn>
              <a:cxn ang="0">
                <a:pos x="261" y="221"/>
              </a:cxn>
              <a:cxn ang="0">
                <a:pos x="261" y="38"/>
              </a:cxn>
              <a:cxn ang="0">
                <a:pos x="261" y="38"/>
              </a:cxn>
              <a:cxn ang="0">
                <a:pos x="260" y="32"/>
              </a:cxn>
              <a:cxn ang="0">
                <a:pos x="258" y="23"/>
              </a:cxn>
              <a:cxn ang="0">
                <a:pos x="254" y="18"/>
              </a:cxn>
              <a:cxn ang="0">
                <a:pos x="250" y="13"/>
              </a:cxn>
              <a:cxn ang="0">
                <a:pos x="243" y="7"/>
              </a:cxn>
              <a:cxn ang="0">
                <a:pos x="238" y="5"/>
              </a:cxn>
              <a:cxn ang="0">
                <a:pos x="230" y="2"/>
              </a:cxn>
              <a:cxn ang="0">
                <a:pos x="223" y="0"/>
              </a:cxn>
              <a:cxn ang="0">
                <a:pos x="223" y="0"/>
              </a:cxn>
            </a:cxnLst>
            <a:rect l="0" t="0" r="r" b="b"/>
            <a:pathLst>
              <a:path w="261" h="258">
                <a:moveTo>
                  <a:pt x="223" y="0"/>
                </a:moveTo>
                <a:lnTo>
                  <a:pt x="38" y="0"/>
                </a:lnTo>
                <a:lnTo>
                  <a:pt x="38" y="0"/>
                </a:lnTo>
                <a:lnTo>
                  <a:pt x="30" y="2"/>
                </a:lnTo>
                <a:lnTo>
                  <a:pt x="23" y="5"/>
                </a:lnTo>
                <a:lnTo>
                  <a:pt x="17" y="7"/>
                </a:lnTo>
                <a:lnTo>
                  <a:pt x="11" y="13"/>
                </a:lnTo>
                <a:lnTo>
                  <a:pt x="6" y="18"/>
                </a:lnTo>
                <a:lnTo>
                  <a:pt x="3" y="23"/>
                </a:lnTo>
                <a:lnTo>
                  <a:pt x="0" y="32"/>
                </a:lnTo>
                <a:lnTo>
                  <a:pt x="0" y="38"/>
                </a:lnTo>
                <a:lnTo>
                  <a:pt x="0" y="221"/>
                </a:lnTo>
                <a:lnTo>
                  <a:pt x="0" y="221"/>
                </a:lnTo>
                <a:lnTo>
                  <a:pt x="0" y="229"/>
                </a:lnTo>
                <a:lnTo>
                  <a:pt x="3" y="235"/>
                </a:lnTo>
                <a:lnTo>
                  <a:pt x="6" y="242"/>
                </a:lnTo>
                <a:lnTo>
                  <a:pt x="11" y="248"/>
                </a:lnTo>
                <a:lnTo>
                  <a:pt x="17" y="252"/>
                </a:lnTo>
                <a:lnTo>
                  <a:pt x="23" y="256"/>
                </a:lnTo>
                <a:lnTo>
                  <a:pt x="30" y="257"/>
                </a:lnTo>
                <a:lnTo>
                  <a:pt x="38" y="258"/>
                </a:lnTo>
                <a:lnTo>
                  <a:pt x="223" y="258"/>
                </a:lnTo>
                <a:lnTo>
                  <a:pt x="223" y="258"/>
                </a:lnTo>
                <a:lnTo>
                  <a:pt x="230" y="257"/>
                </a:lnTo>
                <a:lnTo>
                  <a:pt x="238" y="256"/>
                </a:lnTo>
                <a:lnTo>
                  <a:pt x="243" y="252"/>
                </a:lnTo>
                <a:lnTo>
                  <a:pt x="250" y="248"/>
                </a:lnTo>
                <a:lnTo>
                  <a:pt x="254" y="242"/>
                </a:lnTo>
                <a:lnTo>
                  <a:pt x="258" y="235"/>
                </a:lnTo>
                <a:lnTo>
                  <a:pt x="260" y="229"/>
                </a:lnTo>
                <a:lnTo>
                  <a:pt x="261" y="221"/>
                </a:lnTo>
                <a:lnTo>
                  <a:pt x="261" y="38"/>
                </a:lnTo>
                <a:lnTo>
                  <a:pt x="261" y="38"/>
                </a:lnTo>
                <a:lnTo>
                  <a:pt x="260" y="32"/>
                </a:lnTo>
                <a:lnTo>
                  <a:pt x="258" y="23"/>
                </a:lnTo>
                <a:lnTo>
                  <a:pt x="254" y="18"/>
                </a:lnTo>
                <a:lnTo>
                  <a:pt x="250" y="13"/>
                </a:lnTo>
                <a:lnTo>
                  <a:pt x="243" y="7"/>
                </a:lnTo>
                <a:lnTo>
                  <a:pt x="238" y="5"/>
                </a:lnTo>
                <a:lnTo>
                  <a:pt x="230" y="2"/>
                </a:lnTo>
                <a:lnTo>
                  <a:pt x="223" y="0"/>
                </a:lnTo>
                <a:lnTo>
                  <a:pt x="223"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8" name="Rectangle 104"/>
          <p:cNvSpPr>
            <a:spLocks noChangeArrowheads="1"/>
          </p:cNvSpPr>
          <p:nvPr/>
        </p:nvSpPr>
        <p:spPr bwMode="auto">
          <a:xfrm>
            <a:off x="3761906" y="5112357"/>
            <a:ext cx="136239"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9" name="Rectangle 105"/>
          <p:cNvSpPr>
            <a:spLocks noChangeArrowheads="1"/>
          </p:cNvSpPr>
          <p:nvPr/>
        </p:nvSpPr>
        <p:spPr bwMode="auto">
          <a:xfrm>
            <a:off x="3818279" y="5057202"/>
            <a:ext cx="18791" cy="128703"/>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0" name="Freeform 106"/>
          <p:cNvSpPr>
            <a:spLocks noEditPoints="1"/>
          </p:cNvSpPr>
          <p:nvPr/>
        </p:nvSpPr>
        <p:spPr bwMode="auto">
          <a:xfrm>
            <a:off x="2004920" y="4923903"/>
            <a:ext cx="408712" cy="395303"/>
          </a:xfrm>
          <a:custGeom>
            <a:avLst/>
            <a:gdLst/>
            <a:ahLst/>
            <a:cxnLst>
              <a:cxn ang="0">
                <a:pos x="223" y="11"/>
              </a:cxn>
              <a:cxn ang="0">
                <a:pos x="233" y="14"/>
              </a:cxn>
              <a:cxn ang="0">
                <a:pos x="241" y="19"/>
              </a:cxn>
              <a:cxn ang="0">
                <a:pos x="247" y="29"/>
              </a:cxn>
              <a:cxn ang="0">
                <a:pos x="250" y="38"/>
              </a:cxn>
              <a:cxn ang="0">
                <a:pos x="250" y="221"/>
              </a:cxn>
              <a:cxn ang="0">
                <a:pos x="247" y="231"/>
              </a:cxn>
              <a:cxn ang="0">
                <a:pos x="241" y="239"/>
              </a:cxn>
              <a:cxn ang="0">
                <a:pos x="233" y="245"/>
              </a:cxn>
              <a:cxn ang="0">
                <a:pos x="223" y="248"/>
              </a:cxn>
              <a:cxn ang="0">
                <a:pos x="38" y="248"/>
              </a:cxn>
              <a:cxn ang="0">
                <a:pos x="27" y="245"/>
              </a:cxn>
              <a:cxn ang="0">
                <a:pos x="19" y="239"/>
              </a:cxn>
              <a:cxn ang="0">
                <a:pos x="12" y="231"/>
              </a:cxn>
              <a:cxn ang="0">
                <a:pos x="11" y="221"/>
              </a:cxn>
              <a:cxn ang="0">
                <a:pos x="11" y="38"/>
              </a:cxn>
              <a:cxn ang="0">
                <a:pos x="12" y="29"/>
              </a:cxn>
              <a:cxn ang="0">
                <a:pos x="19" y="19"/>
              </a:cxn>
              <a:cxn ang="0">
                <a:pos x="27" y="14"/>
              </a:cxn>
              <a:cxn ang="0">
                <a:pos x="38" y="11"/>
              </a:cxn>
              <a:cxn ang="0">
                <a:pos x="223" y="0"/>
              </a:cxn>
              <a:cxn ang="0">
                <a:pos x="38" y="0"/>
              </a:cxn>
              <a:cxn ang="0">
                <a:pos x="23" y="5"/>
              </a:cxn>
              <a:cxn ang="0">
                <a:pos x="11" y="13"/>
              </a:cxn>
              <a:cxn ang="0">
                <a:pos x="2" y="23"/>
              </a:cxn>
              <a:cxn ang="0">
                <a:pos x="0" y="38"/>
              </a:cxn>
              <a:cxn ang="0">
                <a:pos x="0" y="221"/>
              </a:cxn>
              <a:cxn ang="0">
                <a:pos x="2" y="235"/>
              </a:cxn>
              <a:cxn ang="0">
                <a:pos x="11" y="248"/>
              </a:cxn>
              <a:cxn ang="0">
                <a:pos x="23" y="256"/>
              </a:cxn>
              <a:cxn ang="0">
                <a:pos x="38" y="258"/>
              </a:cxn>
              <a:cxn ang="0">
                <a:pos x="223" y="258"/>
              </a:cxn>
              <a:cxn ang="0">
                <a:pos x="237" y="256"/>
              </a:cxn>
              <a:cxn ang="0">
                <a:pos x="250" y="248"/>
              </a:cxn>
              <a:cxn ang="0">
                <a:pos x="258" y="235"/>
              </a:cxn>
              <a:cxn ang="0">
                <a:pos x="260" y="221"/>
              </a:cxn>
              <a:cxn ang="0">
                <a:pos x="260" y="38"/>
              </a:cxn>
              <a:cxn ang="0">
                <a:pos x="258" y="23"/>
              </a:cxn>
              <a:cxn ang="0">
                <a:pos x="250" y="13"/>
              </a:cxn>
              <a:cxn ang="0">
                <a:pos x="237" y="5"/>
              </a:cxn>
              <a:cxn ang="0">
                <a:pos x="223" y="0"/>
              </a:cxn>
            </a:cxnLst>
            <a:rect l="0" t="0" r="r" b="b"/>
            <a:pathLst>
              <a:path w="260" h="258">
                <a:moveTo>
                  <a:pt x="223" y="11"/>
                </a:moveTo>
                <a:lnTo>
                  <a:pt x="223" y="11"/>
                </a:lnTo>
                <a:lnTo>
                  <a:pt x="228" y="13"/>
                </a:lnTo>
                <a:lnTo>
                  <a:pt x="233" y="14"/>
                </a:lnTo>
                <a:lnTo>
                  <a:pt x="237" y="17"/>
                </a:lnTo>
                <a:lnTo>
                  <a:pt x="241" y="19"/>
                </a:lnTo>
                <a:lnTo>
                  <a:pt x="246" y="23"/>
                </a:lnTo>
                <a:lnTo>
                  <a:pt x="247" y="29"/>
                </a:lnTo>
                <a:lnTo>
                  <a:pt x="250" y="33"/>
                </a:lnTo>
                <a:lnTo>
                  <a:pt x="250" y="38"/>
                </a:lnTo>
                <a:lnTo>
                  <a:pt x="250" y="221"/>
                </a:lnTo>
                <a:lnTo>
                  <a:pt x="250" y="221"/>
                </a:lnTo>
                <a:lnTo>
                  <a:pt x="250" y="226"/>
                </a:lnTo>
                <a:lnTo>
                  <a:pt x="247" y="231"/>
                </a:lnTo>
                <a:lnTo>
                  <a:pt x="246" y="235"/>
                </a:lnTo>
                <a:lnTo>
                  <a:pt x="241" y="239"/>
                </a:lnTo>
                <a:lnTo>
                  <a:pt x="237" y="244"/>
                </a:lnTo>
                <a:lnTo>
                  <a:pt x="233" y="245"/>
                </a:lnTo>
                <a:lnTo>
                  <a:pt x="228" y="248"/>
                </a:lnTo>
                <a:lnTo>
                  <a:pt x="223" y="248"/>
                </a:lnTo>
                <a:lnTo>
                  <a:pt x="38" y="248"/>
                </a:lnTo>
                <a:lnTo>
                  <a:pt x="38" y="248"/>
                </a:lnTo>
                <a:lnTo>
                  <a:pt x="32" y="248"/>
                </a:lnTo>
                <a:lnTo>
                  <a:pt x="27" y="245"/>
                </a:lnTo>
                <a:lnTo>
                  <a:pt x="23" y="244"/>
                </a:lnTo>
                <a:lnTo>
                  <a:pt x="19" y="239"/>
                </a:lnTo>
                <a:lnTo>
                  <a:pt x="15" y="235"/>
                </a:lnTo>
                <a:lnTo>
                  <a:pt x="12" y="231"/>
                </a:lnTo>
                <a:lnTo>
                  <a:pt x="11" y="226"/>
                </a:lnTo>
                <a:lnTo>
                  <a:pt x="11" y="221"/>
                </a:lnTo>
                <a:lnTo>
                  <a:pt x="11" y="38"/>
                </a:lnTo>
                <a:lnTo>
                  <a:pt x="11" y="38"/>
                </a:lnTo>
                <a:lnTo>
                  <a:pt x="11" y="33"/>
                </a:lnTo>
                <a:lnTo>
                  <a:pt x="12" y="29"/>
                </a:lnTo>
                <a:lnTo>
                  <a:pt x="15" y="23"/>
                </a:lnTo>
                <a:lnTo>
                  <a:pt x="19" y="19"/>
                </a:lnTo>
                <a:lnTo>
                  <a:pt x="23" y="17"/>
                </a:lnTo>
                <a:lnTo>
                  <a:pt x="27" y="14"/>
                </a:lnTo>
                <a:lnTo>
                  <a:pt x="32" y="13"/>
                </a:lnTo>
                <a:lnTo>
                  <a:pt x="38" y="11"/>
                </a:lnTo>
                <a:lnTo>
                  <a:pt x="223" y="11"/>
                </a:lnTo>
                <a:close/>
                <a:moveTo>
                  <a:pt x="223" y="0"/>
                </a:moveTo>
                <a:lnTo>
                  <a:pt x="38" y="0"/>
                </a:lnTo>
                <a:lnTo>
                  <a:pt x="38" y="0"/>
                </a:lnTo>
                <a:lnTo>
                  <a:pt x="29" y="2"/>
                </a:lnTo>
                <a:lnTo>
                  <a:pt x="23" y="5"/>
                </a:lnTo>
                <a:lnTo>
                  <a:pt x="16" y="7"/>
                </a:lnTo>
                <a:lnTo>
                  <a:pt x="11" y="13"/>
                </a:lnTo>
                <a:lnTo>
                  <a:pt x="5" y="18"/>
                </a:lnTo>
                <a:lnTo>
                  <a:pt x="2" y="23"/>
                </a:lnTo>
                <a:lnTo>
                  <a:pt x="0" y="32"/>
                </a:lnTo>
                <a:lnTo>
                  <a:pt x="0" y="38"/>
                </a:lnTo>
                <a:lnTo>
                  <a:pt x="0" y="221"/>
                </a:lnTo>
                <a:lnTo>
                  <a:pt x="0" y="221"/>
                </a:lnTo>
                <a:lnTo>
                  <a:pt x="0" y="229"/>
                </a:lnTo>
                <a:lnTo>
                  <a:pt x="2" y="235"/>
                </a:lnTo>
                <a:lnTo>
                  <a:pt x="5" y="242"/>
                </a:lnTo>
                <a:lnTo>
                  <a:pt x="11" y="248"/>
                </a:lnTo>
                <a:lnTo>
                  <a:pt x="16" y="252"/>
                </a:lnTo>
                <a:lnTo>
                  <a:pt x="23" y="256"/>
                </a:lnTo>
                <a:lnTo>
                  <a:pt x="29" y="257"/>
                </a:lnTo>
                <a:lnTo>
                  <a:pt x="38" y="258"/>
                </a:lnTo>
                <a:lnTo>
                  <a:pt x="223" y="258"/>
                </a:lnTo>
                <a:lnTo>
                  <a:pt x="223" y="258"/>
                </a:lnTo>
                <a:lnTo>
                  <a:pt x="231" y="257"/>
                </a:lnTo>
                <a:lnTo>
                  <a:pt x="237" y="256"/>
                </a:lnTo>
                <a:lnTo>
                  <a:pt x="244" y="252"/>
                </a:lnTo>
                <a:lnTo>
                  <a:pt x="250" y="248"/>
                </a:lnTo>
                <a:lnTo>
                  <a:pt x="254" y="242"/>
                </a:lnTo>
                <a:lnTo>
                  <a:pt x="258" y="235"/>
                </a:lnTo>
                <a:lnTo>
                  <a:pt x="259" y="229"/>
                </a:lnTo>
                <a:lnTo>
                  <a:pt x="260" y="221"/>
                </a:lnTo>
                <a:lnTo>
                  <a:pt x="260" y="38"/>
                </a:lnTo>
                <a:lnTo>
                  <a:pt x="260" y="38"/>
                </a:lnTo>
                <a:lnTo>
                  <a:pt x="259" y="32"/>
                </a:lnTo>
                <a:lnTo>
                  <a:pt x="258" y="23"/>
                </a:lnTo>
                <a:lnTo>
                  <a:pt x="254" y="18"/>
                </a:lnTo>
                <a:lnTo>
                  <a:pt x="250" y="13"/>
                </a:lnTo>
                <a:lnTo>
                  <a:pt x="244" y="7"/>
                </a:lnTo>
                <a:lnTo>
                  <a:pt x="237" y="5"/>
                </a:lnTo>
                <a:lnTo>
                  <a:pt x="231" y="2"/>
                </a:lnTo>
                <a:lnTo>
                  <a:pt x="223" y="0"/>
                </a:lnTo>
                <a:lnTo>
                  <a:pt x="223"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1" name="Freeform 107"/>
          <p:cNvSpPr>
            <a:spLocks/>
          </p:cNvSpPr>
          <p:nvPr/>
        </p:nvSpPr>
        <p:spPr bwMode="auto">
          <a:xfrm>
            <a:off x="2023714" y="4937689"/>
            <a:ext cx="375825" cy="363128"/>
          </a:xfrm>
          <a:custGeom>
            <a:avLst/>
            <a:gdLst/>
            <a:ahLst/>
            <a:cxnLst>
              <a:cxn ang="0">
                <a:pos x="212" y="0"/>
              </a:cxn>
              <a:cxn ang="0">
                <a:pos x="212" y="0"/>
              </a:cxn>
              <a:cxn ang="0">
                <a:pos x="217" y="2"/>
              </a:cxn>
              <a:cxn ang="0">
                <a:pos x="222" y="3"/>
              </a:cxn>
              <a:cxn ang="0">
                <a:pos x="226" y="6"/>
              </a:cxn>
              <a:cxn ang="0">
                <a:pos x="230" y="8"/>
              </a:cxn>
              <a:cxn ang="0">
                <a:pos x="235" y="12"/>
              </a:cxn>
              <a:cxn ang="0">
                <a:pos x="236" y="18"/>
              </a:cxn>
              <a:cxn ang="0">
                <a:pos x="239" y="22"/>
              </a:cxn>
              <a:cxn ang="0">
                <a:pos x="239" y="27"/>
              </a:cxn>
              <a:cxn ang="0">
                <a:pos x="239" y="210"/>
              </a:cxn>
              <a:cxn ang="0">
                <a:pos x="239" y="210"/>
              </a:cxn>
              <a:cxn ang="0">
                <a:pos x="239" y="215"/>
              </a:cxn>
              <a:cxn ang="0">
                <a:pos x="236" y="220"/>
              </a:cxn>
              <a:cxn ang="0">
                <a:pos x="235" y="224"/>
              </a:cxn>
              <a:cxn ang="0">
                <a:pos x="230" y="228"/>
              </a:cxn>
              <a:cxn ang="0">
                <a:pos x="226" y="233"/>
              </a:cxn>
              <a:cxn ang="0">
                <a:pos x="222" y="234"/>
              </a:cxn>
              <a:cxn ang="0">
                <a:pos x="217" y="237"/>
              </a:cxn>
              <a:cxn ang="0">
                <a:pos x="212" y="237"/>
              </a:cxn>
              <a:cxn ang="0">
                <a:pos x="27" y="237"/>
              </a:cxn>
              <a:cxn ang="0">
                <a:pos x="27" y="237"/>
              </a:cxn>
              <a:cxn ang="0">
                <a:pos x="21" y="237"/>
              </a:cxn>
              <a:cxn ang="0">
                <a:pos x="16" y="234"/>
              </a:cxn>
              <a:cxn ang="0">
                <a:pos x="12" y="233"/>
              </a:cxn>
              <a:cxn ang="0">
                <a:pos x="8" y="228"/>
              </a:cxn>
              <a:cxn ang="0">
                <a:pos x="4" y="224"/>
              </a:cxn>
              <a:cxn ang="0">
                <a:pos x="1" y="220"/>
              </a:cxn>
              <a:cxn ang="0">
                <a:pos x="0" y="215"/>
              </a:cxn>
              <a:cxn ang="0">
                <a:pos x="0" y="210"/>
              </a:cxn>
              <a:cxn ang="0">
                <a:pos x="0" y="27"/>
              </a:cxn>
              <a:cxn ang="0">
                <a:pos x="0" y="27"/>
              </a:cxn>
              <a:cxn ang="0">
                <a:pos x="0" y="22"/>
              </a:cxn>
              <a:cxn ang="0">
                <a:pos x="1" y="18"/>
              </a:cxn>
              <a:cxn ang="0">
                <a:pos x="4" y="12"/>
              </a:cxn>
              <a:cxn ang="0">
                <a:pos x="8" y="8"/>
              </a:cxn>
              <a:cxn ang="0">
                <a:pos x="12" y="6"/>
              </a:cxn>
              <a:cxn ang="0">
                <a:pos x="16" y="3"/>
              </a:cxn>
              <a:cxn ang="0">
                <a:pos x="21" y="2"/>
              </a:cxn>
              <a:cxn ang="0">
                <a:pos x="27" y="0"/>
              </a:cxn>
              <a:cxn ang="0">
                <a:pos x="212" y="0"/>
              </a:cxn>
            </a:cxnLst>
            <a:rect l="0" t="0" r="r" b="b"/>
            <a:pathLst>
              <a:path w="239" h="237">
                <a:moveTo>
                  <a:pt x="212" y="0"/>
                </a:moveTo>
                <a:lnTo>
                  <a:pt x="212" y="0"/>
                </a:lnTo>
                <a:lnTo>
                  <a:pt x="217" y="2"/>
                </a:lnTo>
                <a:lnTo>
                  <a:pt x="222" y="3"/>
                </a:lnTo>
                <a:lnTo>
                  <a:pt x="226" y="6"/>
                </a:lnTo>
                <a:lnTo>
                  <a:pt x="230" y="8"/>
                </a:lnTo>
                <a:lnTo>
                  <a:pt x="235" y="12"/>
                </a:lnTo>
                <a:lnTo>
                  <a:pt x="236" y="18"/>
                </a:lnTo>
                <a:lnTo>
                  <a:pt x="239" y="22"/>
                </a:lnTo>
                <a:lnTo>
                  <a:pt x="239" y="27"/>
                </a:lnTo>
                <a:lnTo>
                  <a:pt x="239" y="210"/>
                </a:lnTo>
                <a:lnTo>
                  <a:pt x="239" y="210"/>
                </a:lnTo>
                <a:lnTo>
                  <a:pt x="239" y="215"/>
                </a:lnTo>
                <a:lnTo>
                  <a:pt x="236" y="220"/>
                </a:lnTo>
                <a:lnTo>
                  <a:pt x="235" y="224"/>
                </a:lnTo>
                <a:lnTo>
                  <a:pt x="230" y="228"/>
                </a:lnTo>
                <a:lnTo>
                  <a:pt x="226" y="233"/>
                </a:lnTo>
                <a:lnTo>
                  <a:pt x="222" y="234"/>
                </a:lnTo>
                <a:lnTo>
                  <a:pt x="217" y="237"/>
                </a:lnTo>
                <a:lnTo>
                  <a:pt x="212" y="237"/>
                </a:lnTo>
                <a:lnTo>
                  <a:pt x="27" y="237"/>
                </a:lnTo>
                <a:lnTo>
                  <a:pt x="27" y="237"/>
                </a:lnTo>
                <a:lnTo>
                  <a:pt x="21" y="237"/>
                </a:lnTo>
                <a:lnTo>
                  <a:pt x="16" y="234"/>
                </a:lnTo>
                <a:lnTo>
                  <a:pt x="12" y="233"/>
                </a:lnTo>
                <a:lnTo>
                  <a:pt x="8" y="228"/>
                </a:lnTo>
                <a:lnTo>
                  <a:pt x="4" y="224"/>
                </a:lnTo>
                <a:lnTo>
                  <a:pt x="1" y="220"/>
                </a:lnTo>
                <a:lnTo>
                  <a:pt x="0" y="215"/>
                </a:lnTo>
                <a:lnTo>
                  <a:pt x="0" y="210"/>
                </a:lnTo>
                <a:lnTo>
                  <a:pt x="0" y="27"/>
                </a:lnTo>
                <a:lnTo>
                  <a:pt x="0" y="27"/>
                </a:lnTo>
                <a:lnTo>
                  <a:pt x="0" y="22"/>
                </a:lnTo>
                <a:lnTo>
                  <a:pt x="1" y="18"/>
                </a:lnTo>
                <a:lnTo>
                  <a:pt x="4" y="12"/>
                </a:lnTo>
                <a:lnTo>
                  <a:pt x="8" y="8"/>
                </a:lnTo>
                <a:lnTo>
                  <a:pt x="12" y="6"/>
                </a:lnTo>
                <a:lnTo>
                  <a:pt x="16" y="3"/>
                </a:lnTo>
                <a:lnTo>
                  <a:pt x="21" y="2"/>
                </a:lnTo>
                <a:lnTo>
                  <a:pt x="27" y="0"/>
                </a:lnTo>
                <a:lnTo>
                  <a:pt x="21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2" name="Freeform 108"/>
          <p:cNvSpPr>
            <a:spLocks/>
          </p:cNvSpPr>
          <p:nvPr/>
        </p:nvSpPr>
        <p:spPr bwMode="auto">
          <a:xfrm>
            <a:off x="2004920" y="4923903"/>
            <a:ext cx="408712" cy="395303"/>
          </a:xfrm>
          <a:custGeom>
            <a:avLst/>
            <a:gdLst/>
            <a:ahLst/>
            <a:cxnLst>
              <a:cxn ang="0">
                <a:pos x="223" y="0"/>
              </a:cxn>
              <a:cxn ang="0">
                <a:pos x="38" y="0"/>
              </a:cxn>
              <a:cxn ang="0">
                <a:pos x="38" y="0"/>
              </a:cxn>
              <a:cxn ang="0">
                <a:pos x="29" y="2"/>
              </a:cxn>
              <a:cxn ang="0">
                <a:pos x="23" y="5"/>
              </a:cxn>
              <a:cxn ang="0">
                <a:pos x="16" y="7"/>
              </a:cxn>
              <a:cxn ang="0">
                <a:pos x="11" y="13"/>
              </a:cxn>
              <a:cxn ang="0">
                <a:pos x="5" y="18"/>
              </a:cxn>
              <a:cxn ang="0">
                <a:pos x="2" y="23"/>
              </a:cxn>
              <a:cxn ang="0">
                <a:pos x="0" y="32"/>
              </a:cxn>
              <a:cxn ang="0">
                <a:pos x="0" y="38"/>
              </a:cxn>
              <a:cxn ang="0">
                <a:pos x="0" y="221"/>
              </a:cxn>
              <a:cxn ang="0">
                <a:pos x="0" y="221"/>
              </a:cxn>
              <a:cxn ang="0">
                <a:pos x="0" y="229"/>
              </a:cxn>
              <a:cxn ang="0">
                <a:pos x="2" y="235"/>
              </a:cxn>
              <a:cxn ang="0">
                <a:pos x="5" y="242"/>
              </a:cxn>
              <a:cxn ang="0">
                <a:pos x="11" y="248"/>
              </a:cxn>
              <a:cxn ang="0">
                <a:pos x="16" y="252"/>
              </a:cxn>
              <a:cxn ang="0">
                <a:pos x="23" y="256"/>
              </a:cxn>
              <a:cxn ang="0">
                <a:pos x="29" y="257"/>
              </a:cxn>
              <a:cxn ang="0">
                <a:pos x="38" y="258"/>
              </a:cxn>
              <a:cxn ang="0">
                <a:pos x="223" y="258"/>
              </a:cxn>
              <a:cxn ang="0">
                <a:pos x="223" y="258"/>
              </a:cxn>
              <a:cxn ang="0">
                <a:pos x="231" y="257"/>
              </a:cxn>
              <a:cxn ang="0">
                <a:pos x="237" y="256"/>
              </a:cxn>
              <a:cxn ang="0">
                <a:pos x="244" y="252"/>
              </a:cxn>
              <a:cxn ang="0">
                <a:pos x="250" y="248"/>
              </a:cxn>
              <a:cxn ang="0">
                <a:pos x="254" y="242"/>
              </a:cxn>
              <a:cxn ang="0">
                <a:pos x="258" y="235"/>
              </a:cxn>
              <a:cxn ang="0">
                <a:pos x="259" y="229"/>
              </a:cxn>
              <a:cxn ang="0">
                <a:pos x="260" y="221"/>
              </a:cxn>
              <a:cxn ang="0">
                <a:pos x="260" y="38"/>
              </a:cxn>
              <a:cxn ang="0">
                <a:pos x="260" y="38"/>
              </a:cxn>
              <a:cxn ang="0">
                <a:pos x="259" y="32"/>
              </a:cxn>
              <a:cxn ang="0">
                <a:pos x="258" y="23"/>
              </a:cxn>
              <a:cxn ang="0">
                <a:pos x="254" y="18"/>
              </a:cxn>
              <a:cxn ang="0">
                <a:pos x="250" y="13"/>
              </a:cxn>
              <a:cxn ang="0">
                <a:pos x="244" y="7"/>
              </a:cxn>
              <a:cxn ang="0">
                <a:pos x="237" y="5"/>
              </a:cxn>
              <a:cxn ang="0">
                <a:pos x="231" y="2"/>
              </a:cxn>
              <a:cxn ang="0">
                <a:pos x="223" y="0"/>
              </a:cxn>
              <a:cxn ang="0">
                <a:pos x="223" y="0"/>
              </a:cxn>
            </a:cxnLst>
            <a:rect l="0" t="0" r="r" b="b"/>
            <a:pathLst>
              <a:path w="260" h="258">
                <a:moveTo>
                  <a:pt x="223" y="0"/>
                </a:moveTo>
                <a:lnTo>
                  <a:pt x="38" y="0"/>
                </a:lnTo>
                <a:lnTo>
                  <a:pt x="38" y="0"/>
                </a:lnTo>
                <a:lnTo>
                  <a:pt x="29" y="2"/>
                </a:lnTo>
                <a:lnTo>
                  <a:pt x="23" y="5"/>
                </a:lnTo>
                <a:lnTo>
                  <a:pt x="16" y="7"/>
                </a:lnTo>
                <a:lnTo>
                  <a:pt x="11" y="13"/>
                </a:lnTo>
                <a:lnTo>
                  <a:pt x="5" y="18"/>
                </a:lnTo>
                <a:lnTo>
                  <a:pt x="2" y="23"/>
                </a:lnTo>
                <a:lnTo>
                  <a:pt x="0" y="32"/>
                </a:lnTo>
                <a:lnTo>
                  <a:pt x="0" y="38"/>
                </a:lnTo>
                <a:lnTo>
                  <a:pt x="0" y="221"/>
                </a:lnTo>
                <a:lnTo>
                  <a:pt x="0" y="221"/>
                </a:lnTo>
                <a:lnTo>
                  <a:pt x="0" y="229"/>
                </a:lnTo>
                <a:lnTo>
                  <a:pt x="2" y="235"/>
                </a:lnTo>
                <a:lnTo>
                  <a:pt x="5" y="242"/>
                </a:lnTo>
                <a:lnTo>
                  <a:pt x="11" y="248"/>
                </a:lnTo>
                <a:lnTo>
                  <a:pt x="16" y="252"/>
                </a:lnTo>
                <a:lnTo>
                  <a:pt x="23" y="256"/>
                </a:lnTo>
                <a:lnTo>
                  <a:pt x="29" y="257"/>
                </a:lnTo>
                <a:lnTo>
                  <a:pt x="38" y="258"/>
                </a:lnTo>
                <a:lnTo>
                  <a:pt x="223" y="258"/>
                </a:lnTo>
                <a:lnTo>
                  <a:pt x="223" y="258"/>
                </a:lnTo>
                <a:lnTo>
                  <a:pt x="231" y="257"/>
                </a:lnTo>
                <a:lnTo>
                  <a:pt x="237" y="256"/>
                </a:lnTo>
                <a:lnTo>
                  <a:pt x="244" y="252"/>
                </a:lnTo>
                <a:lnTo>
                  <a:pt x="250" y="248"/>
                </a:lnTo>
                <a:lnTo>
                  <a:pt x="254" y="242"/>
                </a:lnTo>
                <a:lnTo>
                  <a:pt x="258" y="235"/>
                </a:lnTo>
                <a:lnTo>
                  <a:pt x="259" y="229"/>
                </a:lnTo>
                <a:lnTo>
                  <a:pt x="260" y="221"/>
                </a:lnTo>
                <a:lnTo>
                  <a:pt x="260" y="38"/>
                </a:lnTo>
                <a:lnTo>
                  <a:pt x="260" y="38"/>
                </a:lnTo>
                <a:lnTo>
                  <a:pt x="259" y="32"/>
                </a:lnTo>
                <a:lnTo>
                  <a:pt x="258" y="23"/>
                </a:lnTo>
                <a:lnTo>
                  <a:pt x="254" y="18"/>
                </a:lnTo>
                <a:lnTo>
                  <a:pt x="250" y="13"/>
                </a:lnTo>
                <a:lnTo>
                  <a:pt x="244" y="7"/>
                </a:lnTo>
                <a:lnTo>
                  <a:pt x="237" y="5"/>
                </a:lnTo>
                <a:lnTo>
                  <a:pt x="231" y="2"/>
                </a:lnTo>
                <a:lnTo>
                  <a:pt x="223" y="0"/>
                </a:lnTo>
                <a:lnTo>
                  <a:pt x="223"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3" name="Freeform 109"/>
          <p:cNvSpPr>
            <a:spLocks/>
          </p:cNvSpPr>
          <p:nvPr/>
        </p:nvSpPr>
        <p:spPr bwMode="auto">
          <a:xfrm>
            <a:off x="2155252" y="5066394"/>
            <a:ext cx="108051" cy="105721"/>
          </a:xfrm>
          <a:custGeom>
            <a:avLst/>
            <a:gdLst/>
            <a:ahLst/>
            <a:cxnLst>
              <a:cxn ang="0">
                <a:pos x="60" y="69"/>
              </a:cxn>
              <a:cxn ang="0">
                <a:pos x="0" y="8"/>
              </a:cxn>
              <a:cxn ang="0">
                <a:pos x="8" y="0"/>
              </a:cxn>
              <a:cxn ang="0">
                <a:pos x="69" y="61"/>
              </a:cxn>
              <a:cxn ang="0">
                <a:pos x="60" y="69"/>
              </a:cxn>
            </a:cxnLst>
            <a:rect l="0" t="0" r="r" b="b"/>
            <a:pathLst>
              <a:path w="69" h="69">
                <a:moveTo>
                  <a:pt x="60" y="69"/>
                </a:moveTo>
                <a:lnTo>
                  <a:pt x="0" y="8"/>
                </a:lnTo>
                <a:lnTo>
                  <a:pt x="8" y="0"/>
                </a:lnTo>
                <a:lnTo>
                  <a:pt x="69" y="61"/>
                </a:lnTo>
                <a:lnTo>
                  <a:pt x="60" y="6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4" name="Freeform 110"/>
          <p:cNvSpPr>
            <a:spLocks/>
          </p:cNvSpPr>
          <p:nvPr/>
        </p:nvSpPr>
        <p:spPr bwMode="auto">
          <a:xfrm>
            <a:off x="2155252" y="5066394"/>
            <a:ext cx="108051" cy="105721"/>
          </a:xfrm>
          <a:custGeom>
            <a:avLst/>
            <a:gdLst/>
            <a:ahLst/>
            <a:cxnLst>
              <a:cxn ang="0">
                <a:pos x="8" y="69"/>
              </a:cxn>
              <a:cxn ang="0">
                <a:pos x="0" y="61"/>
              </a:cxn>
              <a:cxn ang="0">
                <a:pos x="60" y="0"/>
              </a:cxn>
              <a:cxn ang="0">
                <a:pos x="69" y="8"/>
              </a:cxn>
              <a:cxn ang="0">
                <a:pos x="8" y="69"/>
              </a:cxn>
            </a:cxnLst>
            <a:rect l="0" t="0" r="r" b="b"/>
            <a:pathLst>
              <a:path w="69" h="69">
                <a:moveTo>
                  <a:pt x="8" y="69"/>
                </a:moveTo>
                <a:lnTo>
                  <a:pt x="0" y="61"/>
                </a:lnTo>
                <a:lnTo>
                  <a:pt x="60" y="0"/>
                </a:lnTo>
                <a:lnTo>
                  <a:pt x="69" y="8"/>
                </a:lnTo>
                <a:lnTo>
                  <a:pt x="8" y="6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5" name="Freeform 111"/>
          <p:cNvSpPr>
            <a:spLocks noEditPoints="1"/>
          </p:cNvSpPr>
          <p:nvPr/>
        </p:nvSpPr>
        <p:spPr bwMode="auto">
          <a:xfrm>
            <a:off x="2817641" y="4923903"/>
            <a:ext cx="408712" cy="395303"/>
          </a:xfrm>
          <a:custGeom>
            <a:avLst/>
            <a:gdLst/>
            <a:ahLst/>
            <a:cxnLst>
              <a:cxn ang="0">
                <a:pos x="224" y="11"/>
              </a:cxn>
              <a:cxn ang="0">
                <a:pos x="235" y="14"/>
              </a:cxn>
              <a:cxn ang="0">
                <a:pos x="243" y="19"/>
              </a:cxn>
              <a:cxn ang="0">
                <a:pos x="248" y="29"/>
              </a:cxn>
              <a:cxn ang="0">
                <a:pos x="251" y="38"/>
              </a:cxn>
              <a:cxn ang="0">
                <a:pos x="251" y="221"/>
              </a:cxn>
              <a:cxn ang="0">
                <a:pos x="248" y="231"/>
              </a:cxn>
              <a:cxn ang="0">
                <a:pos x="243" y="239"/>
              </a:cxn>
              <a:cxn ang="0">
                <a:pos x="235" y="245"/>
              </a:cxn>
              <a:cxn ang="0">
                <a:pos x="224" y="248"/>
              </a:cxn>
              <a:cxn ang="0">
                <a:pos x="38" y="248"/>
              </a:cxn>
              <a:cxn ang="0">
                <a:pos x="28" y="245"/>
              </a:cxn>
              <a:cxn ang="0">
                <a:pos x="19" y="239"/>
              </a:cxn>
              <a:cxn ang="0">
                <a:pos x="13" y="231"/>
              </a:cxn>
              <a:cxn ang="0">
                <a:pos x="11" y="221"/>
              </a:cxn>
              <a:cxn ang="0">
                <a:pos x="11" y="38"/>
              </a:cxn>
              <a:cxn ang="0">
                <a:pos x="13" y="29"/>
              </a:cxn>
              <a:cxn ang="0">
                <a:pos x="19" y="19"/>
              </a:cxn>
              <a:cxn ang="0">
                <a:pos x="28" y="14"/>
              </a:cxn>
              <a:cxn ang="0">
                <a:pos x="38" y="11"/>
              </a:cxn>
              <a:cxn ang="0">
                <a:pos x="224" y="0"/>
              </a:cxn>
              <a:cxn ang="0">
                <a:pos x="38" y="0"/>
              </a:cxn>
              <a:cxn ang="0">
                <a:pos x="24" y="5"/>
              </a:cxn>
              <a:cxn ang="0">
                <a:pos x="12" y="13"/>
              </a:cxn>
              <a:cxn ang="0">
                <a:pos x="4" y="23"/>
              </a:cxn>
              <a:cxn ang="0">
                <a:pos x="0" y="38"/>
              </a:cxn>
              <a:cxn ang="0">
                <a:pos x="0" y="221"/>
              </a:cxn>
              <a:cxn ang="0">
                <a:pos x="4" y="235"/>
              </a:cxn>
              <a:cxn ang="0">
                <a:pos x="12" y="248"/>
              </a:cxn>
              <a:cxn ang="0">
                <a:pos x="24" y="256"/>
              </a:cxn>
              <a:cxn ang="0">
                <a:pos x="38" y="258"/>
              </a:cxn>
              <a:cxn ang="0">
                <a:pos x="224" y="258"/>
              </a:cxn>
              <a:cxn ang="0">
                <a:pos x="239" y="256"/>
              </a:cxn>
              <a:cxn ang="0">
                <a:pos x="251" y="248"/>
              </a:cxn>
              <a:cxn ang="0">
                <a:pos x="259" y="235"/>
              </a:cxn>
              <a:cxn ang="0">
                <a:pos x="262" y="221"/>
              </a:cxn>
              <a:cxn ang="0">
                <a:pos x="262" y="38"/>
              </a:cxn>
              <a:cxn ang="0">
                <a:pos x="259" y="23"/>
              </a:cxn>
              <a:cxn ang="0">
                <a:pos x="251" y="13"/>
              </a:cxn>
              <a:cxn ang="0">
                <a:pos x="239" y="5"/>
              </a:cxn>
              <a:cxn ang="0">
                <a:pos x="224" y="0"/>
              </a:cxn>
            </a:cxnLst>
            <a:rect l="0" t="0" r="r" b="b"/>
            <a:pathLst>
              <a:path w="262" h="258">
                <a:moveTo>
                  <a:pt x="224" y="11"/>
                </a:moveTo>
                <a:lnTo>
                  <a:pt x="224" y="11"/>
                </a:lnTo>
                <a:lnTo>
                  <a:pt x="229" y="13"/>
                </a:lnTo>
                <a:lnTo>
                  <a:pt x="235" y="14"/>
                </a:lnTo>
                <a:lnTo>
                  <a:pt x="239" y="17"/>
                </a:lnTo>
                <a:lnTo>
                  <a:pt x="243" y="19"/>
                </a:lnTo>
                <a:lnTo>
                  <a:pt x="246" y="23"/>
                </a:lnTo>
                <a:lnTo>
                  <a:pt x="248" y="29"/>
                </a:lnTo>
                <a:lnTo>
                  <a:pt x="250" y="33"/>
                </a:lnTo>
                <a:lnTo>
                  <a:pt x="251" y="38"/>
                </a:lnTo>
                <a:lnTo>
                  <a:pt x="251" y="221"/>
                </a:lnTo>
                <a:lnTo>
                  <a:pt x="251" y="221"/>
                </a:lnTo>
                <a:lnTo>
                  <a:pt x="250" y="226"/>
                </a:lnTo>
                <a:lnTo>
                  <a:pt x="248" y="231"/>
                </a:lnTo>
                <a:lnTo>
                  <a:pt x="246" y="235"/>
                </a:lnTo>
                <a:lnTo>
                  <a:pt x="243" y="239"/>
                </a:lnTo>
                <a:lnTo>
                  <a:pt x="239" y="244"/>
                </a:lnTo>
                <a:lnTo>
                  <a:pt x="235" y="245"/>
                </a:lnTo>
                <a:lnTo>
                  <a:pt x="229" y="248"/>
                </a:lnTo>
                <a:lnTo>
                  <a:pt x="224" y="248"/>
                </a:lnTo>
                <a:lnTo>
                  <a:pt x="38" y="248"/>
                </a:lnTo>
                <a:lnTo>
                  <a:pt x="38" y="248"/>
                </a:lnTo>
                <a:lnTo>
                  <a:pt x="32" y="248"/>
                </a:lnTo>
                <a:lnTo>
                  <a:pt x="28" y="245"/>
                </a:lnTo>
                <a:lnTo>
                  <a:pt x="23" y="244"/>
                </a:lnTo>
                <a:lnTo>
                  <a:pt x="19" y="239"/>
                </a:lnTo>
                <a:lnTo>
                  <a:pt x="16" y="235"/>
                </a:lnTo>
                <a:lnTo>
                  <a:pt x="13" y="231"/>
                </a:lnTo>
                <a:lnTo>
                  <a:pt x="12" y="226"/>
                </a:lnTo>
                <a:lnTo>
                  <a:pt x="11" y="221"/>
                </a:lnTo>
                <a:lnTo>
                  <a:pt x="11" y="38"/>
                </a:lnTo>
                <a:lnTo>
                  <a:pt x="11" y="38"/>
                </a:lnTo>
                <a:lnTo>
                  <a:pt x="12" y="33"/>
                </a:lnTo>
                <a:lnTo>
                  <a:pt x="13" y="29"/>
                </a:lnTo>
                <a:lnTo>
                  <a:pt x="16" y="23"/>
                </a:lnTo>
                <a:lnTo>
                  <a:pt x="19" y="19"/>
                </a:lnTo>
                <a:lnTo>
                  <a:pt x="23" y="17"/>
                </a:lnTo>
                <a:lnTo>
                  <a:pt x="28" y="14"/>
                </a:lnTo>
                <a:lnTo>
                  <a:pt x="32" y="13"/>
                </a:lnTo>
                <a:lnTo>
                  <a:pt x="38" y="11"/>
                </a:lnTo>
                <a:lnTo>
                  <a:pt x="224" y="11"/>
                </a:lnTo>
                <a:close/>
                <a:moveTo>
                  <a:pt x="224" y="0"/>
                </a:moveTo>
                <a:lnTo>
                  <a:pt x="38" y="0"/>
                </a:lnTo>
                <a:lnTo>
                  <a:pt x="38" y="0"/>
                </a:lnTo>
                <a:lnTo>
                  <a:pt x="31" y="2"/>
                </a:lnTo>
                <a:lnTo>
                  <a:pt x="24" y="5"/>
                </a:lnTo>
                <a:lnTo>
                  <a:pt x="17" y="7"/>
                </a:lnTo>
                <a:lnTo>
                  <a:pt x="12" y="13"/>
                </a:lnTo>
                <a:lnTo>
                  <a:pt x="7" y="18"/>
                </a:lnTo>
                <a:lnTo>
                  <a:pt x="4" y="23"/>
                </a:lnTo>
                <a:lnTo>
                  <a:pt x="1" y="32"/>
                </a:lnTo>
                <a:lnTo>
                  <a:pt x="0" y="38"/>
                </a:lnTo>
                <a:lnTo>
                  <a:pt x="0" y="221"/>
                </a:lnTo>
                <a:lnTo>
                  <a:pt x="0" y="221"/>
                </a:lnTo>
                <a:lnTo>
                  <a:pt x="1" y="229"/>
                </a:lnTo>
                <a:lnTo>
                  <a:pt x="4" y="235"/>
                </a:lnTo>
                <a:lnTo>
                  <a:pt x="7" y="242"/>
                </a:lnTo>
                <a:lnTo>
                  <a:pt x="12" y="248"/>
                </a:lnTo>
                <a:lnTo>
                  <a:pt x="17" y="252"/>
                </a:lnTo>
                <a:lnTo>
                  <a:pt x="24" y="256"/>
                </a:lnTo>
                <a:lnTo>
                  <a:pt x="31" y="257"/>
                </a:lnTo>
                <a:lnTo>
                  <a:pt x="38" y="258"/>
                </a:lnTo>
                <a:lnTo>
                  <a:pt x="224" y="258"/>
                </a:lnTo>
                <a:lnTo>
                  <a:pt x="224" y="258"/>
                </a:lnTo>
                <a:lnTo>
                  <a:pt x="231" y="257"/>
                </a:lnTo>
                <a:lnTo>
                  <a:pt x="239" y="256"/>
                </a:lnTo>
                <a:lnTo>
                  <a:pt x="244" y="252"/>
                </a:lnTo>
                <a:lnTo>
                  <a:pt x="251" y="248"/>
                </a:lnTo>
                <a:lnTo>
                  <a:pt x="255" y="242"/>
                </a:lnTo>
                <a:lnTo>
                  <a:pt x="259" y="235"/>
                </a:lnTo>
                <a:lnTo>
                  <a:pt x="260" y="229"/>
                </a:lnTo>
                <a:lnTo>
                  <a:pt x="262" y="221"/>
                </a:lnTo>
                <a:lnTo>
                  <a:pt x="262" y="38"/>
                </a:lnTo>
                <a:lnTo>
                  <a:pt x="262" y="38"/>
                </a:lnTo>
                <a:lnTo>
                  <a:pt x="260" y="32"/>
                </a:lnTo>
                <a:lnTo>
                  <a:pt x="259" y="23"/>
                </a:lnTo>
                <a:lnTo>
                  <a:pt x="255" y="18"/>
                </a:lnTo>
                <a:lnTo>
                  <a:pt x="251" y="13"/>
                </a:lnTo>
                <a:lnTo>
                  <a:pt x="244" y="7"/>
                </a:lnTo>
                <a:lnTo>
                  <a:pt x="239" y="5"/>
                </a:lnTo>
                <a:lnTo>
                  <a:pt x="231" y="2"/>
                </a:lnTo>
                <a:lnTo>
                  <a:pt x="224" y="0"/>
                </a:lnTo>
                <a:lnTo>
                  <a:pt x="224"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6" name="Freeform 112"/>
          <p:cNvSpPr>
            <a:spLocks/>
          </p:cNvSpPr>
          <p:nvPr/>
        </p:nvSpPr>
        <p:spPr bwMode="auto">
          <a:xfrm>
            <a:off x="2831738" y="4937689"/>
            <a:ext cx="375825" cy="363128"/>
          </a:xfrm>
          <a:custGeom>
            <a:avLst/>
            <a:gdLst/>
            <a:ahLst/>
            <a:cxnLst>
              <a:cxn ang="0">
                <a:pos x="213" y="0"/>
              </a:cxn>
              <a:cxn ang="0">
                <a:pos x="213" y="0"/>
              </a:cxn>
              <a:cxn ang="0">
                <a:pos x="218" y="2"/>
              </a:cxn>
              <a:cxn ang="0">
                <a:pos x="224" y="3"/>
              </a:cxn>
              <a:cxn ang="0">
                <a:pos x="228" y="6"/>
              </a:cxn>
              <a:cxn ang="0">
                <a:pos x="232" y="8"/>
              </a:cxn>
              <a:cxn ang="0">
                <a:pos x="235" y="12"/>
              </a:cxn>
              <a:cxn ang="0">
                <a:pos x="237" y="18"/>
              </a:cxn>
              <a:cxn ang="0">
                <a:pos x="239" y="22"/>
              </a:cxn>
              <a:cxn ang="0">
                <a:pos x="240" y="27"/>
              </a:cxn>
              <a:cxn ang="0">
                <a:pos x="240" y="210"/>
              </a:cxn>
              <a:cxn ang="0">
                <a:pos x="240" y="210"/>
              </a:cxn>
              <a:cxn ang="0">
                <a:pos x="239" y="215"/>
              </a:cxn>
              <a:cxn ang="0">
                <a:pos x="237" y="220"/>
              </a:cxn>
              <a:cxn ang="0">
                <a:pos x="235" y="224"/>
              </a:cxn>
              <a:cxn ang="0">
                <a:pos x="232" y="228"/>
              </a:cxn>
              <a:cxn ang="0">
                <a:pos x="228" y="233"/>
              </a:cxn>
              <a:cxn ang="0">
                <a:pos x="224" y="234"/>
              </a:cxn>
              <a:cxn ang="0">
                <a:pos x="218" y="237"/>
              </a:cxn>
              <a:cxn ang="0">
                <a:pos x="213" y="237"/>
              </a:cxn>
              <a:cxn ang="0">
                <a:pos x="27" y="237"/>
              </a:cxn>
              <a:cxn ang="0">
                <a:pos x="27" y="237"/>
              </a:cxn>
              <a:cxn ang="0">
                <a:pos x="21" y="237"/>
              </a:cxn>
              <a:cxn ang="0">
                <a:pos x="17" y="234"/>
              </a:cxn>
              <a:cxn ang="0">
                <a:pos x="12" y="233"/>
              </a:cxn>
              <a:cxn ang="0">
                <a:pos x="8" y="228"/>
              </a:cxn>
              <a:cxn ang="0">
                <a:pos x="5" y="224"/>
              </a:cxn>
              <a:cxn ang="0">
                <a:pos x="2" y="220"/>
              </a:cxn>
              <a:cxn ang="0">
                <a:pos x="1" y="215"/>
              </a:cxn>
              <a:cxn ang="0">
                <a:pos x="0" y="210"/>
              </a:cxn>
              <a:cxn ang="0">
                <a:pos x="0" y="27"/>
              </a:cxn>
              <a:cxn ang="0">
                <a:pos x="0" y="27"/>
              </a:cxn>
              <a:cxn ang="0">
                <a:pos x="1" y="22"/>
              </a:cxn>
              <a:cxn ang="0">
                <a:pos x="2" y="18"/>
              </a:cxn>
              <a:cxn ang="0">
                <a:pos x="5" y="12"/>
              </a:cxn>
              <a:cxn ang="0">
                <a:pos x="8" y="8"/>
              </a:cxn>
              <a:cxn ang="0">
                <a:pos x="12" y="6"/>
              </a:cxn>
              <a:cxn ang="0">
                <a:pos x="17" y="3"/>
              </a:cxn>
              <a:cxn ang="0">
                <a:pos x="21" y="2"/>
              </a:cxn>
              <a:cxn ang="0">
                <a:pos x="27" y="0"/>
              </a:cxn>
              <a:cxn ang="0">
                <a:pos x="213" y="0"/>
              </a:cxn>
            </a:cxnLst>
            <a:rect l="0" t="0" r="r" b="b"/>
            <a:pathLst>
              <a:path w="240" h="237">
                <a:moveTo>
                  <a:pt x="213" y="0"/>
                </a:moveTo>
                <a:lnTo>
                  <a:pt x="213" y="0"/>
                </a:lnTo>
                <a:lnTo>
                  <a:pt x="218" y="2"/>
                </a:lnTo>
                <a:lnTo>
                  <a:pt x="224" y="3"/>
                </a:lnTo>
                <a:lnTo>
                  <a:pt x="228" y="6"/>
                </a:lnTo>
                <a:lnTo>
                  <a:pt x="232" y="8"/>
                </a:lnTo>
                <a:lnTo>
                  <a:pt x="235" y="12"/>
                </a:lnTo>
                <a:lnTo>
                  <a:pt x="237" y="18"/>
                </a:lnTo>
                <a:lnTo>
                  <a:pt x="239" y="22"/>
                </a:lnTo>
                <a:lnTo>
                  <a:pt x="240" y="27"/>
                </a:lnTo>
                <a:lnTo>
                  <a:pt x="240" y="210"/>
                </a:lnTo>
                <a:lnTo>
                  <a:pt x="240" y="210"/>
                </a:lnTo>
                <a:lnTo>
                  <a:pt x="239" y="215"/>
                </a:lnTo>
                <a:lnTo>
                  <a:pt x="237" y="220"/>
                </a:lnTo>
                <a:lnTo>
                  <a:pt x="235" y="224"/>
                </a:lnTo>
                <a:lnTo>
                  <a:pt x="232" y="228"/>
                </a:lnTo>
                <a:lnTo>
                  <a:pt x="228" y="233"/>
                </a:lnTo>
                <a:lnTo>
                  <a:pt x="224" y="234"/>
                </a:lnTo>
                <a:lnTo>
                  <a:pt x="218" y="237"/>
                </a:lnTo>
                <a:lnTo>
                  <a:pt x="213" y="237"/>
                </a:lnTo>
                <a:lnTo>
                  <a:pt x="27" y="237"/>
                </a:lnTo>
                <a:lnTo>
                  <a:pt x="27" y="237"/>
                </a:lnTo>
                <a:lnTo>
                  <a:pt x="21" y="237"/>
                </a:lnTo>
                <a:lnTo>
                  <a:pt x="17" y="234"/>
                </a:lnTo>
                <a:lnTo>
                  <a:pt x="12" y="233"/>
                </a:lnTo>
                <a:lnTo>
                  <a:pt x="8" y="228"/>
                </a:lnTo>
                <a:lnTo>
                  <a:pt x="5" y="224"/>
                </a:lnTo>
                <a:lnTo>
                  <a:pt x="2" y="220"/>
                </a:lnTo>
                <a:lnTo>
                  <a:pt x="1" y="215"/>
                </a:lnTo>
                <a:lnTo>
                  <a:pt x="0" y="210"/>
                </a:lnTo>
                <a:lnTo>
                  <a:pt x="0" y="27"/>
                </a:lnTo>
                <a:lnTo>
                  <a:pt x="0" y="27"/>
                </a:lnTo>
                <a:lnTo>
                  <a:pt x="1" y="22"/>
                </a:lnTo>
                <a:lnTo>
                  <a:pt x="2" y="18"/>
                </a:lnTo>
                <a:lnTo>
                  <a:pt x="5" y="12"/>
                </a:lnTo>
                <a:lnTo>
                  <a:pt x="8" y="8"/>
                </a:lnTo>
                <a:lnTo>
                  <a:pt x="12" y="6"/>
                </a:lnTo>
                <a:lnTo>
                  <a:pt x="17" y="3"/>
                </a:lnTo>
                <a:lnTo>
                  <a:pt x="21" y="2"/>
                </a:lnTo>
                <a:lnTo>
                  <a:pt x="27" y="0"/>
                </a:lnTo>
                <a:lnTo>
                  <a:pt x="213"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7" name="Freeform 113"/>
          <p:cNvSpPr>
            <a:spLocks/>
          </p:cNvSpPr>
          <p:nvPr/>
        </p:nvSpPr>
        <p:spPr bwMode="auto">
          <a:xfrm>
            <a:off x="2817641" y="4923903"/>
            <a:ext cx="408712" cy="395303"/>
          </a:xfrm>
          <a:custGeom>
            <a:avLst/>
            <a:gdLst/>
            <a:ahLst/>
            <a:cxnLst>
              <a:cxn ang="0">
                <a:pos x="224" y="0"/>
              </a:cxn>
              <a:cxn ang="0">
                <a:pos x="38" y="0"/>
              </a:cxn>
              <a:cxn ang="0">
                <a:pos x="38" y="0"/>
              </a:cxn>
              <a:cxn ang="0">
                <a:pos x="31" y="2"/>
              </a:cxn>
              <a:cxn ang="0">
                <a:pos x="24" y="5"/>
              </a:cxn>
              <a:cxn ang="0">
                <a:pos x="17" y="7"/>
              </a:cxn>
              <a:cxn ang="0">
                <a:pos x="12" y="13"/>
              </a:cxn>
              <a:cxn ang="0">
                <a:pos x="7" y="18"/>
              </a:cxn>
              <a:cxn ang="0">
                <a:pos x="4" y="23"/>
              </a:cxn>
              <a:cxn ang="0">
                <a:pos x="1" y="32"/>
              </a:cxn>
              <a:cxn ang="0">
                <a:pos x="0" y="38"/>
              </a:cxn>
              <a:cxn ang="0">
                <a:pos x="0" y="221"/>
              </a:cxn>
              <a:cxn ang="0">
                <a:pos x="0" y="221"/>
              </a:cxn>
              <a:cxn ang="0">
                <a:pos x="1" y="229"/>
              </a:cxn>
              <a:cxn ang="0">
                <a:pos x="4" y="235"/>
              </a:cxn>
              <a:cxn ang="0">
                <a:pos x="7" y="242"/>
              </a:cxn>
              <a:cxn ang="0">
                <a:pos x="12" y="248"/>
              </a:cxn>
              <a:cxn ang="0">
                <a:pos x="17" y="252"/>
              </a:cxn>
              <a:cxn ang="0">
                <a:pos x="24" y="256"/>
              </a:cxn>
              <a:cxn ang="0">
                <a:pos x="31" y="257"/>
              </a:cxn>
              <a:cxn ang="0">
                <a:pos x="38" y="258"/>
              </a:cxn>
              <a:cxn ang="0">
                <a:pos x="224" y="258"/>
              </a:cxn>
              <a:cxn ang="0">
                <a:pos x="224" y="258"/>
              </a:cxn>
              <a:cxn ang="0">
                <a:pos x="231" y="257"/>
              </a:cxn>
              <a:cxn ang="0">
                <a:pos x="239" y="256"/>
              </a:cxn>
              <a:cxn ang="0">
                <a:pos x="244" y="252"/>
              </a:cxn>
              <a:cxn ang="0">
                <a:pos x="251" y="248"/>
              </a:cxn>
              <a:cxn ang="0">
                <a:pos x="255" y="242"/>
              </a:cxn>
              <a:cxn ang="0">
                <a:pos x="259" y="235"/>
              </a:cxn>
              <a:cxn ang="0">
                <a:pos x="260" y="229"/>
              </a:cxn>
              <a:cxn ang="0">
                <a:pos x="262" y="221"/>
              </a:cxn>
              <a:cxn ang="0">
                <a:pos x="262" y="38"/>
              </a:cxn>
              <a:cxn ang="0">
                <a:pos x="262" y="38"/>
              </a:cxn>
              <a:cxn ang="0">
                <a:pos x="260" y="32"/>
              </a:cxn>
              <a:cxn ang="0">
                <a:pos x="259" y="23"/>
              </a:cxn>
              <a:cxn ang="0">
                <a:pos x="255" y="18"/>
              </a:cxn>
              <a:cxn ang="0">
                <a:pos x="251" y="13"/>
              </a:cxn>
              <a:cxn ang="0">
                <a:pos x="244" y="7"/>
              </a:cxn>
              <a:cxn ang="0">
                <a:pos x="239" y="5"/>
              </a:cxn>
              <a:cxn ang="0">
                <a:pos x="231" y="2"/>
              </a:cxn>
              <a:cxn ang="0">
                <a:pos x="224" y="0"/>
              </a:cxn>
              <a:cxn ang="0">
                <a:pos x="224" y="0"/>
              </a:cxn>
            </a:cxnLst>
            <a:rect l="0" t="0" r="r" b="b"/>
            <a:pathLst>
              <a:path w="262" h="258">
                <a:moveTo>
                  <a:pt x="224" y="0"/>
                </a:moveTo>
                <a:lnTo>
                  <a:pt x="38" y="0"/>
                </a:lnTo>
                <a:lnTo>
                  <a:pt x="38" y="0"/>
                </a:lnTo>
                <a:lnTo>
                  <a:pt x="31" y="2"/>
                </a:lnTo>
                <a:lnTo>
                  <a:pt x="24" y="5"/>
                </a:lnTo>
                <a:lnTo>
                  <a:pt x="17" y="7"/>
                </a:lnTo>
                <a:lnTo>
                  <a:pt x="12" y="13"/>
                </a:lnTo>
                <a:lnTo>
                  <a:pt x="7" y="18"/>
                </a:lnTo>
                <a:lnTo>
                  <a:pt x="4" y="23"/>
                </a:lnTo>
                <a:lnTo>
                  <a:pt x="1" y="32"/>
                </a:lnTo>
                <a:lnTo>
                  <a:pt x="0" y="38"/>
                </a:lnTo>
                <a:lnTo>
                  <a:pt x="0" y="221"/>
                </a:lnTo>
                <a:lnTo>
                  <a:pt x="0" y="221"/>
                </a:lnTo>
                <a:lnTo>
                  <a:pt x="1" y="229"/>
                </a:lnTo>
                <a:lnTo>
                  <a:pt x="4" y="235"/>
                </a:lnTo>
                <a:lnTo>
                  <a:pt x="7" y="242"/>
                </a:lnTo>
                <a:lnTo>
                  <a:pt x="12" y="248"/>
                </a:lnTo>
                <a:lnTo>
                  <a:pt x="17" y="252"/>
                </a:lnTo>
                <a:lnTo>
                  <a:pt x="24" y="256"/>
                </a:lnTo>
                <a:lnTo>
                  <a:pt x="31" y="257"/>
                </a:lnTo>
                <a:lnTo>
                  <a:pt x="38" y="258"/>
                </a:lnTo>
                <a:lnTo>
                  <a:pt x="224" y="258"/>
                </a:lnTo>
                <a:lnTo>
                  <a:pt x="224" y="258"/>
                </a:lnTo>
                <a:lnTo>
                  <a:pt x="231" y="257"/>
                </a:lnTo>
                <a:lnTo>
                  <a:pt x="239" y="256"/>
                </a:lnTo>
                <a:lnTo>
                  <a:pt x="244" y="252"/>
                </a:lnTo>
                <a:lnTo>
                  <a:pt x="251" y="248"/>
                </a:lnTo>
                <a:lnTo>
                  <a:pt x="255" y="242"/>
                </a:lnTo>
                <a:lnTo>
                  <a:pt x="259" y="235"/>
                </a:lnTo>
                <a:lnTo>
                  <a:pt x="260" y="229"/>
                </a:lnTo>
                <a:lnTo>
                  <a:pt x="262" y="221"/>
                </a:lnTo>
                <a:lnTo>
                  <a:pt x="262" y="38"/>
                </a:lnTo>
                <a:lnTo>
                  <a:pt x="262" y="38"/>
                </a:lnTo>
                <a:lnTo>
                  <a:pt x="260" y="32"/>
                </a:lnTo>
                <a:lnTo>
                  <a:pt x="259" y="23"/>
                </a:lnTo>
                <a:lnTo>
                  <a:pt x="255" y="18"/>
                </a:lnTo>
                <a:lnTo>
                  <a:pt x="251" y="13"/>
                </a:lnTo>
                <a:lnTo>
                  <a:pt x="244" y="7"/>
                </a:lnTo>
                <a:lnTo>
                  <a:pt x="239" y="5"/>
                </a:lnTo>
                <a:lnTo>
                  <a:pt x="231" y="2"/>
                </a:lnTo>
                <a:lnTo>
                  <a:pt x="224" y="0"/>
                </a:lnTo>
                <a:lnTo>
                  <a:pt x="22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8" name="Rectangle 114"/>
          <p:cNvSpPr>
            <a:spLocks noChangeArrowheads="1"/>
          </p:cNvSpPr>
          <p:nvPr/>
        </p:nvSpPr>
        <p:spPr bwMode="auto">
          <a:xfrm>
            <a:off x="2953881" y="5112357"/>
            <a:ext cx="136239"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9" name="Freeform 115"/>
          <p:cNvSpPr>
            <a:spLocks noEditPoints="1"/>
          </p:cNvSpPr>
          <p:nvPr/>
        </p:nvSpPr>
        <p:spPr bwMode="auto">
          <a:xfrm>
            <a:off x="9314726" y="5015834"/>
            <a:ext cx="300660" cy="298777"/>
          </a:xfrm>
          <a:custGeom>
            <a:avLst/>
            <a:gdLst/>
            <a:ahLst/>
            <a:cxnLst>
              <a:cxn ang="0">
                <a:pos x="88" y="195"/>
              </a:cxn>
              <a:cxn ang="0">
                <a:pos x="59" y="187"/>
              </a:cxn>
              <a:cxn ang="0">
                <a:pos x="35" y="173"/>
              </a:cxn>
              <a:cxn ang="0">
                <a:pos x="18" y="151"/>
              </a:cxn>
              <a:cxn ang="0">
                <a:pos x="5" y="127"/>
              </a:cxn>
              <a:cxn ang="0">
                <a:pos x="0" y="97"/>
              </a:cxn>
              <a:cxn ang="0">
                <a:pos x="3" y="79"/>
              </a:cxn>
              <a:cxn ang="0">
                <a:pos x="12" y="52"/>
              </a:cxn>
              <a:cxn ang="0">
                <a:pos x="28" y="29"/>
              </a:cxn>
              <a:cxn ang="0">
                <a:pos x="51" y="12"/>
              </a:cxn>
              <a:cxn ang="0">
                <a:pos x="78" y="3"/>
              </a:cxn>
              <a:cxn ang="0">
                <a:pos x="97" y="0"/>
              </a:cxn>
              <a:cxn ang="0">
                <a:pos x="127" y="4"/>
              </a:cxn>
              <a:cxn ang="0">
                <a:pos x="151" y="18"/>
              </a:cxn>
              <a:cxn ang="0">
                <a:pos x="173" y="35"/>
              </a:cxn>
              <a:cxn ang="0">
                <a:pos x="186" y="60"/>
              </a:cxn>
              <a:cxn ang="0">
                <a:pos x="194" y="88"/>
              </a:cxn>
              <a:cxn ang="0">
                <a:pos x="194" y="108"/>
              </a:cxn>
              <a:cxn ang="0">
                <a:pos x="186" y="135"/>
              </a:cxn>
              <a:cxn ang="0">
                <a:pos x="173" y="160"/>
              </a:cxn>
              <a:cxn ang="0">
                <a:pos x="151" y="178"/>
              </a:cxn>
              <a:cxn ang="0">
                <a:pos x="127" y="191"/>
              </a:cxn>
              <a:cxn ang="0">
                <a:pos x="97" y="195"/>
              </a:cxn>
              <a:cxn ang="0">
                <a:pos x="97" y="11"/>
              </a:cxn>
              <a:cxn ang="0">
                <a:pos x="72" y="15"/>
              </a:cxn>
              <a:cxn ang="0">
                <a:pos x="49" y="26"/>
              </a:cxn>
              <a:cxn ang="0">
                <a:pos x="22" y="57"/>
              </a:cxn>
              <a:cxn ang="0">
                <a:pos x="14" y="80"/>
              </a:cxn>
              <a:cxn ang="0">
                <a:pos x="11" y="97"/>
              </a:cxn>
              <a:cxn ang="0">
                <a:pos x="15" y="123"/>
              </a:cxn>
              <a:cxn ang="0">
                <a:pos x="26" y="146"/>
              </a:cxn>
              <a:cxn ang="0">
                <a:pos x="57" y="173"/>
              </a:cxn>
              <a:cxn ang="0">
                <a:pos x="80" y="183"/>
              </a:cxn>
              <a:cxn ang="0">
                <a:pos x="97" y="184"/>
              </a:cxn>
              <a:cxn ang="0">
                <a:pos x="123" y="180"/>
              </a:cxn>
              <a:cxn ang="0">
                <a:pos x="146" y="169"/>
              </a:cxn>
              <a:cxn ang="0">
                <a:pos x="173" y="139"/>
              </a:cxn>
              <a:cxn ang="0">
                <a:pos x="182" y="115"/>
              </a:cxn>
              <a:cxn ang="0">
                <a:pos x="184" y="97"/>
              </a:cxn>
              <a:cxn ang="0">
                <a:pos x="180" y="72"/>
              </a:cxn>
              <a:cxn ang="0">
                <a:pos x="169" y="49"/>
              </a:cxn>
              <a:cxn ang="0">
                <a:pos x="139" y="22"/>
              </a:cxn>
              <a:cxn ang="0">
                <a:pos x="115" y="14"/>
              </a:cxn>
              <a:cxn ang="0">
                <a:pos x="97" y="11"/>
              </a:cxn>
            </a:cxnLst>
            <a:rect l="0" t="0" r="r" b="b"/>
            <a:pathLst>
              <a:path w="194" h="195">
                <a:moveTo>
                  <a:pt x="97" y="195"/>
                </a:moveTo>
                <a:lnTo>
                  <a:pt x="97" y="195"/>
                </a:lnTo>
                <a:lnTo>
                  <a:pt x="88" y="195"/>
                </a:lnTo>
                <a:lnTo>
                  <a:pt x="78" y="193"/>
                </a:lnTo>
                <a:lnTo>
                  <a:pt x="69" y="191"/>
                </a:lnTo>
                <a:lnTo>
                  <a:pt x="59" y="187"/>
                </a:lnTo>
                <a:lnTo>
                  <a:pt x="51" y="183"/>
                </a:lnTo>
                <a:lnTo>
                  <a:pt x="43" y="178"/>
                </a:lnTo>
                <a:lnTo>
                  <a:pt x="35" y="173"/>
                </a:lnTo>
                <a:lnTo>
                  <a:pt x="28" y="166"/>
                </a:lnTo>
                <a:lnTo>
                  <a:pt x="23" y="160"/>
                </a:lnTo>
                <a:lnTo>
                  <a:pt x="18" y="151"/>
                </a:lnTo>
                <a:lnTo>
                  <a:pt x="12" y="143"/>
                </a:lnTo>
                <a:lnTo>
                  <a:pt x="8" y="135"/>
                </a:lnTo>
                <a:lnTo>
                  <a:pt x="5" y="127"/>
                </a:lnTo>
                <a:lnTo>
                  <a:pt x="3" y="118"/>
                </a:lnTo>
                <a:lnTo>
                  <a:pt x="1" y="108"/>
                </a:lnTo>
                <a:lnTo>
                  <a:pt x="0" y="97"/>
                </a:lnTo>
                <a:lnTo>
                  <a:pt x="0" y="97"/>
                </a:lnTo>
                <a:lnTo>
                  <a:pt x="1" y="88"/>
                </a:lnTo>
                <a:lnTo>
                  <a:pt x="3" y="79"/>
                </a:lnTo>
                <a:lnTo>
                  <a:pt x="5" y="69"/>
                </a:lnTo>
                <a:lnTo>
                  <a:pt x="8" y="60"/>
                </a:lnTo>
                <a:lnTo>
                  <a:pt x="12" y="52"/>
                </a:lnTo>
                <a:lnTo>
                  <a:pt x="18" y="43"/>
                </a:lnTo>
                <a:lnTo>
                  <a:pt x="23" y="35"/>
                </a:lnTo>
                <a:lnTo>
                  <a:pt x="28" y="29"/>
                </a:lnTo>
                <a:lnTo>
                  <a:pt x="35" y="23"/>
                </a:lnTo>
                <a:lnTo>
                  <a:pt x="43" y="18"/>
                </a:lnTo>
                <a:lnTo>
                  <a:pt x="51" y="12"/>
                </a:lnTo>
                <a:lnTo>
                  <a:pt x="59" y="8"/>
                </a:lnTo>
                <a:lnTo>
                  <a:pt x="69" y="4"/>
                </a:lnTo>
                <a:lnTo>
                  <a:pt x="78" y="3"/>
                </a:lnTo>
                <a:lnTo>
                  <a:pt x="88" y="2"/>
                </a:lnTo>
                <a:lnTo>
                  <a:pt x="97" y="0"/>
                </a:lnTo>
                <a:lnTo>
                  <a:pt x="97" y="0"/>
                </a:lnTo>
                <a:lnTo>
                  <a:pt x="108" y="2"/>
                </a:lnTo>
                <a:lnTo>
                  <a:pt x="117" y="3"/>
                </a:lnTo>
                <a:lnTo>
                  <a:pt x="127" y="4"/>
                </a:lnTo>
                <a:lnTo>
                  <a:pt x="135" y="8"/>
                </a:lnTo>
                <a:lnTo>
                  <a:pt x="143" y="12"/>
                </a:lnTo>
                <a:lnTo>
                  <a:pt x="151" y="18"/>
                </a:lnTo>
                <a:lnTo>
                  <a:pt x="159" y="23"/>
                </a:lnTo>
                <a:lnTo>
                  <a:pt x="166" y="29"/>
                </a:lnTo>
                <a:lnTo>
                  <a:pt x="173" y="35"/>
                </a:lnTo>
                <a:lnTo>
                  <a:pt x="178" y="43"/>
                </a:lnTo>
                <a:lnTo>
                  <a:pt x="182" y="52"/>
                </a:lnTo>
                <a:lnTo>
                  <a:pt x="186" y="60"/>
                </a:lnTo>
                <a:lnTo>
                  <a:pt x="190" y="69"/>
                </a:lnTo>
                <a:lnTo>
                  <a:pt x="193" y="79"/>
                </a:lnTo>
                <a:lnTo>
                  <a:pt x="194" y="88"/>
                </a:lnTo>
                <a:lnTo>
                  <a:pt x="194" y="97"/>
                </a:lnTo>
                <a:lnTo>
                  <a:pt x="194" y="97"/>
                </a:lnTo>
                <a:lnTo>
                  <a:pt x="194" y="108"/>
                </a:lnTo>
                <a:lnTo>
                  <a:pt x="193" y="118"/>
                </a:lnTo>
                <a:lnTo>
                  <a:pt x="190" y="127"/>
                </a:lnTo>
                <a:lnTo>
                  <a:pt x="186" y="135"/>
                </a:lnTo>
                <a:lnTo>
                  <a:pt x="182" y="143"/>
                </a:lnTo>
                <a:lnTo>
                  <a:pt x="178" y="151"/>
                </a:lnTo>
                <a:lnTo>
                  <a:pt x="173" y="160"/>
                </a:lnTo>
                <a:lnTo>
                  <a:pt x="166" y="166"/>
                </a:lnTo>
                <a:lnTo>
                  <a:pt x="159" y="173"/>
                </a:lnTo>
                <a:lnTo>
                  <a:pt x="151" y="178"/>
                </a:lnTo>
                <a:lnTo>
                  <a:pt x="143" y="183"/>
                </a:lnTo>
                <a:lnTo>
                  <a:pt x="135" y="187"/>
                </a:lnTo>
                <a:lnTo>
                  <a:pt x="127" y="191"/>
                </a:lnTo>
                <a:lnTo>
                  <a:pt x="117" y="193"/>
                </a:lnTo>
                <a:lnTo>
                  <a:pt x="108" y="195"/>
                </a:lnTo>
                <a:lnTo>
                  <a:pt x="97" y="195"/>
                </a:lnTo>
                <a:lnTo>
                  <a:pt x="97" y="195"/>
                </a:lnTo>
                <a:close/>
                <a:moveTo>
                  <a:pt x="97" y="11"/>
                </a:moveTo>
                <a:lnTo>
                  <a:pt x="97" y="11"/>
                </a:lnTo>
                <a:lnTo>
                  <a:pt x="89" y="12"/>
                </a:lnTo>
                <a:lnTo>
                  <a:pt x="80" y="14"/>
                </a:lnTo>
                <a:lnTo>
                  <a:pt x="72" y="15"/>
                </a:lnTo>
                <a:lnTo>
                  <a:pt x="63" y="18"/>
                </a:lnTo>
                <a:lnTo>
                  <a:pt x="57" y="22"/>
                </a:lnTo>
                <a:lnTo>
                  <a:pt x="49" y="26"/>
                </a:lnTo>
                <a:lnTo>
                  <a:pt x="36" y="37"/>
                </a:lnTo>
                <a:lnTo>
                  <a:pt x="26" y="49"/>
                </a:lnTo>
                <a:lnTo>
                  <a:pt x="22" y="57"/>
                </a:lnTo>
                <a:lnTo>
                  <a:pt x="18" y="64"/>
                </a:lnTo>
                <a:lnTo>
                  <a:pt x="15" y="72"/>
                </a:lnTo>
                <a:lnTo>
                  <a:pt x="14" y="80"/>
                </a:lnTo>
                <a:lnTo>
                  <a:pt x="12" y="89"/>
                </a:lnTo>
                <a:lnTo>
                  <a:pt x="11" y="97"/>
                </a:lnTo>
                <a:lnTo>
                  <a:pt x="11" y="97"/>
                </a:lnTo>
                <a:lnTo>
                  <a:pt x="12" y="107"/>
                </a:lnTo>
                <a:lnTo>
                  <a:pt x="14" y="115"/>
                </a:lnTo>
                <a:lnTo>
                  <a:pt x="15" y="123"/>
                </a:lnTo>
                <a:lnTo>
                  <a:pt x="18" y="131"/>
                </a:lnTo>
                <a:lnTo>
                  <a:pt x="22" y="139"/>
                </a:lnTo>
                <a:lnTo>
                  <a:pt x="26" y="146"/>
                </a:lnTo>
                <a:lnTo>
                  <a:pt x="36" y="158"/>
                </a:lnTo>
                <a:lnTo>
                  <a:pt x="49" y="169"/>
                </a:lnTo>
                <a:lnTo>
                  <a:pt x="57" y="173"/>
                </a:lnTo>
                <a:lnTo>
                  <a:pt x="63" y="177"/>
                </a:lnTo>
                <a:lnTo>
                  <a:pt x="72" y="180"/>
                </a:lnTo>
                <a:lnTo>
                  <a:pt x="80" y="183"/>
                </a:lnTo>
                <a:lnTo>
                  <a:pt x="89" y="184"/>
                </a:lnTo>
                <a:lnTo>
                  <a:pt x="97" y="184"/>
                </a:lnTo>
                <a:lnTo>
                  <a:pt x="97" y="184"/>
                </a:lnTo>
                <a:lnTo>
                  <a:pt x="107" y="184"/>
                </a:lnTo>
                <a:lnTo>
                  <a:pt x="115" y="183"/>
                </a:lnTo>
                <a:lnTo>
                  <a:pt x="123" y="180"/>
                </a:lnTo>
                <a:lnTo>
                  <a:pt x="131" y="177"/>
                </a:lnTo>
                <a:lnTo>
                  <a:pt x="139" y="173"/>
                </a:lnTo>
                <a:lnTo>
                  <a:pt x="146" y="169"/>
                </a:lnTo>
                <a:lnTo>
                  <a:pt x="158" y="158"/>
                </a:lnTo>
                <a:lnTo>
                  <a:pt x="169" y="146"/>
                </a:lnTo>
                <a:lnTo>
                  <a:pt x="173" y="139"/>
                </a:lnTo>
                <a:lnTo>
                  <a:pt x="177" y="131"/>
                </a:lnTo>
                <a:lnTo>
                  <a:pt x="180" y="123"/>
                </a:lnTo>
                <a:lnTo>
                  <a:pt x="182" y="115"/>
                </a:lnTo>
                <a:lnTo>
                  <a:pt x="184" y="107"/>
                </a:lnTo>
                <a:lnTo>
                  <a:pt x="184" y="97"/>
                </a:lnTo>
                <a:lnTo>
                  <a:pt x="184" y="97"/>
                </a:lnTo>
                <a:lnTo>
                  <a:pt x="184" y="89"/>
                </a:lnTo>
                <a:lnTo>
                  <a:pt x="182" y="80"/>
                </a:lnTo>
                <a:lnTo>
                  <a:pt x="180" y="72"/>
                </a:lnTo>
                <a:lnTo>
                  <a:pt x="177" y="64"/>
                </a:lnTo>
                <a:lnTo>
                  <a:pt x="173" y="57"/>
                </a:lnTo>
                <a:lnTo>
                  <a:pt x="169" y="49"/>
                </a:lnTo>
                <a:lnTo>
                  <a:pt x="158" y="37"/>
                </a:lnTo>
                <a:lnTo>
                  <a:pt x="146" y="26"/>
                </a:lnTo>
                <a:lnTo>
                  <a:pt x="139" y="22"/>
                </a:lnTo>
                <a:lnTo>
                  <a:pt x="131" y="18"/>
                </a:lnTo>
                <a:lnTo>
                  <a:pt x="123" y="15"/>
                </a:lnTo>
                <a:lnTo>
                  <a:pt x="115" y="14"/>
                </a:lnTo>
                <a:lnTo>
                  <a:pt x="107" y="12"/>
                </a:lnTo>
                <a:lnTo>
                  <a:pt x="97" y="11"/>
                </a:lnTo>
                <a:lnTo>
                  <a:pt x="97"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0" name="Freeform 116"/>
          <p:cNvSpPr>
            <a:spLocks noEditPoints="1"/>
          </p:cNvSpPr>
          <p:nvPr/>
        </p:nvSpPr>
        <p:spPr bwMode="auto">
          <a:xfrm>
            <a:off x="9460359" y="4933095"/>
            <a:ext cx="244287" cy="239020"/>
          </a:xfrm>
          <a:custGeom>
            <a:avLst/>
            <a:gdLst/>
            <a:ahLst/>
            <a:cxnLst>
              <a:cxn ang="0">
                <a:pos x="78" y="157"/>
              </a:cxn>
              <a:cxn ang="0">
                <a:pos x="62" y="155"/>
              </a:cxn>
              <a:cxn ang="0">
                <a:pos x="33" y="143"/>
              </a:cxn>
              <a:cxn ang="0">
                <a:pos x="13" y="122"/>
              </a:cxn>
              <a:cxn ang="0">
                <a:pos x="1" y="93"/>
              </a:cxn>
              <a:cxn ang="0">
                <a:pos x="0" y="79"/>
              </a:cxn>
              <a:cxn ang="0">
                <a:pos x="0" y="70"/>
              </a:cxn>
              <a:cxn ang="0">
                <a:pos x="5" y="47"/>
              </a:cxn>
              <a:cxn ang="0">
                <a:pos x="22" y="23"/>
              </a:cxn>
              <a:cxn ang="0">
                <a:pos x="47" y="6"/>
              </a:cxn>
              <a:cxn ang="0">
                <a:pos x="70" y="0"/>
              </a:cxn>
              <a:cxn ang="0">
                <a:pos x="78" y="0"/>
              </a:cxn>
              <a:cxn ang="0">
                <a:pos x="93" y="2"/>
              </a:cxn>
              <a:cxn ang="0">
                <a:pos x="121" y="14"/>
              </a:cxn>
              <a:cxn ang="0">
                <a:pos x="143" y="34"/>
              </a:cxn>
              <a:cxn ang="0">
                <a:pos x="153" y="62"/>
              </a:cxn>
              <a:cxn ang="0">
                <a:pos x="156" y="79"/>
              </a:cxn>
              <a:cxn ang="0">
                <a:pos x="155" y="87"/>
              </a:cxn>
              <a:cxn ang="0">
                <a:pos x="149" y="108"/>
              </a:cxn>
              <a:cxn ang="0">
                <a:pos x="133" y="134"/>
              </a:cxn>
              <a:cxn ang="0">
                <a:pos x="108" y="150"/>
              </a:cxn>
              <a:cxn ang="0">
                <a:pos x="86" y="155"/>
              </a:cxn>
              <a:cxn ang="0">
                <a:pos x="78" y="157"/>
              </a:cxn>
              <a:cxn ang="0">
                <a:pos x="78" y="6"/>
              </a:cxn>
              <a:cxn ang="0">
                <a:pos x="50" y="11"/>
              </a:cxn>
              <a:cxn ang="0">
                <a:pos x="27" y="27"/>
              </a:cxn>
              <a:cxn ang="0">
                <a:pos x="10" y="50"/>
              </a:cxn>
              <a:cxn ang="0">
                <a:pos x="5" y="79"/>
              </a:cxn>
              <a:cxn ang="0">
                <a:pos x="6" y="93"/>
              </a:cxn>
              <a:cxn ang="0">
                <a:pos x="17" y="119"/>
              </a:cxn>
              <a:cxn ang="0">
                <a:pos x="37" y="139"/>
              </a:cxn>
              <a:cxn ang="0">
                <a:pos x="63" y="150"/>
              </a:cxn>
              <a:cxn ang="0">
                <a:pos x="78" y="151"/>
              </a:cxn>
              <a:cxn ang="0">
                <a:pos x="106" y="145"/>
              </a:cxn>
              <a:cxn ang="0">
                <a:pos x="129" y="130"/>
              </a:cxn>
              <a:cxn ang="0">
                <a:pos x="144" y="107"/>
              </a:cxn>
              <a:cxn ang="0">
                <a:pos x="151" y="79"/>
              </a:cxn>
              <a:cxn ang="0">
                <a:pos x="149" y="64"/>
              </a:cxn>
              <a:cxn ang="0">
                <a:pos x="137" y="38"/>
              </a:cxn>
              <a:cxn ang="0">
                <a:pos x="118" y="18"/>
              </a:cxn>
              <a:cxn ang="0">
                <a:pos x="93" y="7"/>
              </a:cxn>
              <a:cxn ang="0">
                <a:pos x="78" y="6"/>
              </a:cxn>
            </a:cxnLst>
            <a:rect l="0" t="0" r="r" b="b"/>
            <a:pathLst>
              <a:path w="156" h="157">
                <a:moveTo>
                  <a:pt x="78" y="157"/>
                </a:moveTo>
                <a:lnTo>
                  <a:pt x="78" y="157"/>
                </a:lnTo>
                <a:lnTo>
                  <a:pt x="70" y="155"/>
                </a:lnTo>
                <a:lnTo>
                  <a:pt x="62" y="155"/>
                </a:lnTo>
                <a:lnTo>
                  <a:pt x="47" y="150"/>
                </a:lnTo>
                <a:lnTo>
                  <a:pt x="33" y="143"/>
                </a:lnTo>
                <a:lnTo>
                  <a:pt x="22" y="134"/>
                </a:lnTo>
                <a:lnTo>
                  <a:pt x="13" y="122"/>
                </a:lnTo>
                <a:lnTo>
                  <a:pt x="5" y="108"/>
                </a:lnTo>
                <a:lnTo>
                  <a:pt x="1" y="93"/>
                </a:lnTo>
                <a:lnTo>
                  <a:pt x="0" y="87"/>
                </a:lnTo>
                <a:lnTo>
                  <a:pt x="0" y="79"/>
                </a:lnTo>
                <a:lnTo>
                  <a:pt x="0" y="79"/>
                </a:lnTo>
                <a:lnTo>
                  <a:pt x="0" y="70"/>
                </a:lnTo>
                <a:lnTo>
                  <a:pt x="1" y="62"/>
                </a:lnTo>
                <a:lnTo>
                  <a:pt x="5" y="47"/>
                </a:lnTo>
                <a:lnTo>
                  <a:pt x="13" y="34"/>
                </a:lnTo>
                <a:lnTo>
                  <a:pt x="22" y="23"/>
                </a:lnTo>
                <a:lnTo>
                  <a:pt x="33" y="14"/>
                </a:lnTo>
                <a:lnTo>
                  <a:pt x="47" y="6"/>
                </a:lnTo>
                <a:lnTo>
                  <a:pt x="62" y="2"/>
                </a:lnTo>
                <a:lnTo>
                  <a:pt x="70" y="0"/>
                </a:lnTo>
                <a:lnTo>
                  <a:pt x="78" y="0"/>
                </a:lnTo>
                <a:lnTo>
                  <a:pt x="78" y="0"/>
                </a:lnTo>
                <a:lnTo>
                  <a:pt x="86" y="0"/>
                </a:lnTo>
                <a:lnTo>
                  <a:pt x="93" y="2"/>
                </a:lnTo>
                <a:lnTo>
                  <a:pt x="108" y="6"/>
                </a:lnTo>
                <a:lnTo>
                  <a:pt x="121" y="14"/>
                </a:lnTo>
                <a:lnTo>
                  <a:pt x="133" y="23"/>
                </a:lnTo>
                <a:lnTo>
                  <a:pt x="143" y="34"/>
                </a:lnTo>
                <a:lnTo>
                  <a:pt x="149" y="47"/>
                </a:lnTo>
                <a:lnTo>
                  <a:pt x="153" y="62"/>
                </a:lnTo>
                <a:lnTo>
                  <a:pt x="155" y="70"/>
                </a:lnTo>
                <a:lnTo>
                  <a:pt x="156" y="79"/>
                </a:lnTo>
                <a:lnTo>
                  <a:pt x="156" y="79"/>
                </a:lnTo>
                <a:lnTo>
                  <a:pt x="155" y="87"/>
                </a:lnTo>
                <a:lnTo>
                  <a:pt x="153" y="93"/>
                </a:lnTo>
                <a:lnTo>
                  <a:pt x="149" y="108"/>
                </a:lnTo>
                <a:lnTo>
                  <a:pt x="143" y="122"/>
                </a:lnTo>
                <a:lnTo>
                  <a:pt x="133" y="134"/>
                </a:lnTo>
                <a:lnTo>
                  <a:pt x="121" y="143"/>
                </a:lnTo>
                <a:lnTo>
                  <a:pt x="108" y="150"/>
                </a:lnTo>
                <a:lnTo>
                  <a:pt x="93" y="155"/>
                </a:lnTo>
                <a:lnTo>
                  <a:pt x="86" y="155"/>
                </a:lnTo>
                <a:lnTo>
                  <a:pt x="78" y="157"/>
                </a:lnTo>
                <a:lnTo>
                  <a:pt x="78" y="157"/>
                </a:lnTo>
                <a:close/>
                <a:moveTo>
                  <a:pt x="78" y="6"/>
                </a:moveTo>
                <a:lnTo>
                  <a:pt x="78" y="6"/>
                </a:lnTo>
                <a:lnTo>
                  <a:pt x="63" y="7"/>
                </a:lnTo>
                <a:lnTo>
                  <a:pt x="50" y="11"/>
                </a:lnTo>
                <a:lnTo>
                  <a:pt x="37" y="18"/>
                </a:lnTo>
                <a:lnTo>
                  <a:pt x="27" y="27"/>
                </a:lnTo>
                <a:lnTo>
                  <a:pt x="17" y="38"/>
                </a:lnTo>
                <a:lnTo>
                  <a:pt x="10" y="50"/>
                </a:lnTo>
                <a:lnTo>
                  <a:pt x="6" y="64"/>
                </a:lnTo>
                <a:lnTo>
                  <a:pt x="5" y="79"/>
                </a:lnTo>
                <a:lnTo>
                  <a:pt x="5" y="79"/>
                </a:lnTo>
                <a:lnTo>
                  <a:pt x="6" y="93"/>
                </a:lnTo>
                <a:lnTo>
                  <a:pt x="10" y="107"/>
                </a:lnTo>
                <a:lnTo>
                  <a:pt x="17" y="119"/>
                </a:lnTo>
                <a:lnTo>
                  <a:pt x="27" y="130"/>
                </a:lnTo>
                <a:lnTo>
                  <a:pt x="37" y="139"/>
                </a:lnTo>
                <a:lnTo>
                  <a:pt x="50" y="145"/>
                </a:lnTo>
                <a:lnTo>
                  <a:pt x="63" y="150"/>
                </a:lnTo>
                <a:lnTo>
                  <a:pt x="78" y="151"/>
                </a:lnTo>
                <a:lnTo>
                  <a:pt x="78" y="151"/>
                </a:lnTo>
                <a:lnTo>
                  <a:pt x="93" y="150"/>
                </a:lnTo>
                <a:lnTo>
                  <a:pt x="106" y="145"/>
                </a:lnTo>
                <a:lnTo>
                  <a:pt x="118" y="139"/>
                </a:lnTo>
                <a:lnTo>
                  <a:pt x="129" y="130"/>
                </a:lnTo>
                <a:lnTo>
                  <a:pt x="137" y="119"/>
                </a:lnTo>
                <a:lnTo>
                  <a:pt x="144" y="107"/>
                </a:lnTo>
                <a:lnTo>
                  <a:pt x="149" y="93"/>
                </a:lnTo>
                <a:lnTo>
                  <a:pt x="151" y="79"/>
                </a:lnTo>
                <a:lnTo>
                  <a:pt x="151" y="79"/>
                </a:lnTo>
                <a:lnTo>
                  <a:pt x="149" y="64"/>
                </a:lnTo>
                <a:lnTo>
                  <a:pt x="144" y="50"/>
                </a:lnTo>
                <a:lnTo>
                  <a:pt x="137" y="38"/>
                </a:lnTo>
                <a:lnTo>
                  <a:pt x="129" y="27"/>
                </a:lnTo>
                <a:lnTo>
                  <a:pt x="118" y="18"/>
                </a:lnTo>
                <a:lnTo>
                  <a:pt x="106" y="11"/>
                </a:lnTo>
                <a:lnTo>
                  <a:pt x="93" y="7"/>
                </a:lnTo>
                <a:lnTo>
                  <a:pt x="78" y="6"/>
                </a:lnTo>
                <a:lnTo>
                  <a:pt x="78"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1" name="Rectangle 117"/>
          <p:cNvSpPr>
            <a:spLocks noChangeArrowheads="1"/>
          </p:cNvSpPr>
          <p:nvPr/>
        </p:nvSpPr>
        <p:spPr bwMode="auto">
          <a:xfrm>
            <a:off x="2019012" y="1821233"/>
            <a:ext cx="2583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2" name="Rectangle 118"/>
          <p:cNvSpPr>
            <a:spLocks noChangeArrowheads="1"/>
          </p:cNvSpPr>
          <p:nvPr/>
        </p:nvSpPr>
        <p:spPr bwMode="auto">
          <a:xfrm>
            <a:off x="2019012" y="1894778"/>
            <a:ext cx="2583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3" name="Rectangle 119"/>
          <p:cNvSpPr>
            <a:spLocks noChangeArrowheads="1"/>
          </p:cNvSpPr>
          <p:nvPr/>
        </p:nvSpPr>
        <p:spPr bwMode="auto">
          <a:xfrm>
            <a:off x="2019014" y="1894778"/>
            <a:ext cx="328847"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4" name="Rectangle 120"/>
          <p:cNvSpPr>
            <a:spLocks noChangeArrowheads="1"/>
          </p:cNvSpPr>
          <p:nvPr/>
        </p:nvSpPr>
        <p:spPr bwMode="auto">
          <a:xfrm>
            <a:off x="2019012" y="1968321"/>
            <a:ext cx="286568"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5" name="Rectangle 121"/>
          <p:cNvSpPr>
            <a:spLocks noChangeArrowheads="1"/>
          </p:cNvSpPr>
          <p:nvPr/>
        </p:nvSpPr>
        <p:spPr bwMode="auto">
          <a:xfrm>
            <a:off x="2019014" y="2041865"/>
            <a:ext cx="357033"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6" name="Rectangle 122"/>
          <p:cNvSpPr>
            <a:spLocks noChangeArrowheads="1"/>
          </p:cNvSpPr>
          <p:nvPr/>
        </p:nvSpPr>
        <p:spPr bwMode="auto">
          <a:xfrm>
            <a:off x="2888111" y="1821233"/>
            <a:ext cx="2583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7" name="Rectangle 123"/>
          <p:cNvSpPr>
            <a:spLocks noChangeArrowheads="1"/>
          </p:cNvSpPr>
          <p:nvPr/>
        </p:nvSpPr>
        <p:spPr bwMode="auto">
          <a:xfrm>
            <a:off x="2888111" y="1894778"/>
            <a:ext cx="2583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8" name="Rectangle 124"/>
          <p:cNvSpPr>
            <a:spLocks noChangeArrowheads="1"/>
          </p:cNvSpPr>
          <p:nvPr/>
        </p:nvSpPr>
        <p:spPr bwMode="auto">
          <a:xfrm>
            <a:off x="2850529" y="1894778"/>
            <a:ext cx="328847"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9" name="Rectangle 125"/>
          <p:cNvSpPr>
            <a:spLocks noChangeArrowheads="1"/>
          </p:cNvSpPr>
          <p:nvPr/>
        </p:nvSpPr>
        <p:spPr bwMode="auto">
          <a:xfrm>
            <a:off x="2874015" y="1968321"/>
            <a:ext cx="286568"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0" name="Rectangle 126"/>
          <p:cNvSpPr>
            <a:spLocks noChangeArrowheads="1"/>
          </p:cNvSpPr>
          <p:nvPr/>
        </p:nvSpPr>
        <p:spPr bwMode="auto">
          <a:xfrm>
            <a:off x="2841134" y="2041865"/>
            <a:ext cx="352337"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1" name="Rectangle 127"/>
          <p:cNvSpPr>
            <a:spLocks noChangeArrowheads="1"/>
          </p:cNvSpPr>
          <p:nvPr/>
        </p:nvSpPr>
        <p:spPr bwMode="auto">
          <a:xfrm>
            <a:off x="3752508" y="1821233"/>
            <a:ext cx="2583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2" name="Rectangle 128"/>
          <p:cNvSpPr>
            <a:spLocks noChangeArrowheads="1"/>
          </p:cNvSpPr>
          <p:nvPr/>
        </p:nvSpPr>
        <p:spPr bwMode="auto">
          <a:xfrm>
            <a:off x="3752508" y="1894778"/>
            <a:ext cx="2583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3" name="Rectangle 129"/>
          <p:cNvSpPr>
            <a:spLocks noChangeArrowheads="1"/>
          </p:cNvSpPr>
          <p:nvPr/>
        </p:nvSpPr>
        <p:spPr bwMode="auto">
          <a:xfrm>
            <a:off x="3682041" y="1894778"/>
            <a:ext cx="328847"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4" name="Rectangle 130"/>
          <p:cNvSpPr>
            <a:spLocks noChangeArrowheads="1"/>
          </p:cNvSpPr>
          <p:nvPr/>
        </p:nvSpPr>
        <p:spPr bwMode="auto">
          <a:xfrm>
            <a:off x="3724321" y="1968321"/>
            <a:ext cx="286568"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5" name="Rectangle 131"/>
          <p:cNvSpPr>
            <a:spLocks noChangeArrowheads="1"/>
          </p:cNvSpPr>
          <p:nvPr/>
        </p:nvSpPr>
        <p:spPr bwMode="auto">
          <a:xfrm>
            <a:off x="3653854" y="2041865"/>
            <a:ext cx="357033"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6" name="Rectangle 132"/>
          <p:cNvSpPr>
            <a:spLocks noChangeArrowheads="1"/>
          </p:cNvSpPr>
          <p:nvPr/>
        </p:nvSpPr>
        <p:spPr bwMode="auto">
          <a:xfrm>
            <a:off x="4461881" y="2041865"/>
            <a:ext cx="352337"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7" name="Rectangle 133"/>
          <p:cNvSpPr>
            <a:spLocks noChangeArrowheads="1"/>
          </p:cNvSpPr>
          <p:nvPr/>
        </p:nvSpPr>
        <p:spPr bwMode="auto">
          <a:xfrm>
            <a:off x="4461881" y="1968321"/>
            <a:ext cx="352337"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8" name="Rectangle 134"/>
          <p:cNvSpPr>
            <a:spLocks noChangeArrowheads="1"/>
          </p:cNvSpPr>
          <p:nvPr/>
        </p:nvSpPr>
        <p:spPr bwMode="auto">
          <a:xfrm>
            <a:off x="4461881" y="1894778"/>
            <a:ext cx="352337"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9" name="Rectangle 135"/>
          <p:cNvSpPr>
            <a:spLocks noChangeArrowheads="1"/>
          </p:cNvSpPr>
          <p:nvPr/>
        </p:nvSpPr>
        <p:spPr bwMode="auto">
          <a:xfrm>
            <a:off x="4461881" y="1821233"/>
            <a:ext cx="352337"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0" name="Rectangle 136"/>
          <p:cNvSpPr>
            <a:spLocks noChangeArrowheads="1"/>
          </p:cNvSpPr>
          <p:nvPr/>
        </p:nvSpPr>
        <p:spPr bwMode="auto">
          <a:xfrm>
            <a:off x="5340371" y="2041865"/>
            <a:ext cx="277172"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1" name="Rectangle 137"/>
          <p:cNvSpPr>
            <a:spLocks noChangeArrowheads="1"/>
          </p:cNvSpPr>
          <p:nvPr/>
        </p:nvSpPr>
        <p:spPr bwMode="auto">
          <a:xfrm>
            <a:off x="5340371" y="1968321"/>
            <a:ext cx="277172"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2" name="Rectangle 138"/>
          <p:cNvSpPr>
            <a:spLocks noChangeArrowheads="1"/>
          </p:cNvSpPr>
          <p:nvPr/>
        </p:nvSpPr>
        <p:spPr bwMode="auto">
          <a:xfrm>
            <a:off x="5340371" y="1894778"/>
            <a:ext cx="277172"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3" name="Rectangle 139"/>
          <p:cNvSpPr>
            <a:spLocks noChangeArrowheads="1"/>
          </p:cNvSpPr>
          <p:nvPr/>
        </p:nvSpPr>
        <p:spPr bwMode="auto">
          <a:xfrm>
            <a:off x="5340371" y="1821233"/>
            <a:ext cx="277172"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4" name="Rectangle 140"/>
          <p:cNvSpPr>
            <a:spLocks noChangeArrowheads="1"/>
          </p:cNvSpPr>
          <p:nvPr/>
        </p:nvSpPr>
        <p:spPr bwMode="auto">
          <a:xfrm>
            <a:off x="5279301" y="2041865"/>
            <a:ext cx="42281"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5" name="Rectangle 141"/>
          <p:cNvSpPr>
            <a:spLocks noChangeArrowheads="1"/>
          </p:cNvSpPr>
          <p:nvPr/>
        </p:nvSpPr>
        <p:spPr bwMode="auto">
          <a:xfrm>
            <a:off x="5279301" y="1968321"/>
            <a:ext cx="42281" cy="1838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6" name="Rectangle 142"/>
          <p:cNvSpPr>
            <a:spLocks noChangeArrowheads="1"/>
          </p:cNvSpPr>
          <p:nvPr/>
        </p:nvSpPr>
        <p:spPr bwMode="auto">
          <a:xfrm>
            <a:off x="5279301" y="1894778"/>
            <a:ext cx="422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7" name="Rectangle 143"/>
          <p:cNvSpPr>
            <a:spLocks noChangeArrowheads="1"/>
          </p:cNvSpPr>
          <p:nvPr/>
        </p:nvSpPr>
        <p:spPr bwMode="auto">
          <a:xfrm>
            <a:off x="5279301" y="1821233"/>
            <a:ext cx="42281" cy="1379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8" name="Freeform 144"/>
          <p:cNvSpPr>
            <a:spLocks noEditPoints="1"/>
          </p:cNvSpPr>
          <p:nvPr/>
        </p:nvSpPr>
        <p:spPr bwMode="auto">
          <a:xfrm>
            <a:off x="6068534" y="1789053"/>
            <a:ext cx="93956" cy="91931"/>
          </a:xfrm>
          <a:custGeom>
            <a:avLst/>
            <a:gdLst/>
            <a:ahLst/>
            <a:cxnLst>
              <a:cxn ang="0">
                <a:pos x="61" y="59"/>
              </a:cxn>
              <a:cxn ang="0">
                <a:pos x="0" y="59"/>
              </a:cxn>
              <a:cxn ang="0">
                <a:pos x="0" y="0"/>
              </a:cxn>
              <a:cxn ang="0">
                <a:pos x="61" y="0"/>
              </a:cxn>
              <a:cxn ang="0">
                <a:pos x="61" y="59"/>
              </a:cxn>
              <a:cxn ang="0">
                <a:pos x="11" y="49"/>
              </a:cxn>
              <a:cxn ang="0">
                <a:pos x="50" y="49"/>
              </a:cxn>
              <a:cxn ang="0">
                <a:pos x="50" y="11"/>
              </a:cxn>
              <a:cxn ang="0">
                <a:pos x="11" y="11"/>
              </a:cxn>
              <a:cxn ang="0">
                <a:pos x="11" y="49"/>
              </a:cxn>
            </a:cxnLst>
            <a:rect l="0" t="0" r="r" b="b"/>
            <a:pathLst>
              <a:path w="61" h="59">
                <a:moveTo>
                  <a:pt x="61" y="59"/>
                </a:moveTo>
                <a:lnTo>
                  <a:pt x="0" y="59"/>
                </a:lnTo>
                <a:lnTo>
                  <a:pt x="0" y="0"/>
                </a:lnTo>
                <a:lnTo>
                  <a:pt x="61" y="0"/>
                </a:lnTo>
                <a:lnTo>
                  <a:pt x="61" y="59"/>
                </a:lnTo>
                <a:close/>
                <a:moveTo>
                  <a:pt x="11" y="49"/>
                </a:moveTo>
                <a:lnTo>
                  <a:pt x="50" y="49"/>
                </a:lnTo>
                <a:lnTo>
                  <a:pt x="50" y="11"/>
                </a:lnTo>
                <a:lnTo>
                  <a:pt x="11" y="11"/>
                </a:lnTo>
                <a:lnTo>
                  <a:pt x="11"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9" name="Freeform 145"/>
          <p:cNvSpPr>
            <a:spLocks noEditPoints="1"/>
          </p:cNvSpPr>
          <p:nvPr/>
        </p:nvSpPr>
        <p:spPr bwMode="auto">
          <a:xfrm>
            <a:off x="6885952" y="1766076"/>
            <a:ext cx="183216" cy="170073"/>
          </a:xfrm>
          <a:custGeom>
            <a:avLst/>
            <a:gdLst/>
            <a:ahLst/>
            <a:cxnLst>
              <a:cxn ang="0">
                <a:pos x="115" y="111"/>
              </a:cxn>
              <a:cxn ang="0">
                <a:pos x="0" y="111"/>
              </a:cxn>
              <a:cxn ang="0">
                <a:pos x="0" y="0"/>
              </a:cxn>
              <a:cxn ang="0">
                <a:pos x="115" y="0"/>
              </a:cxn>
              <a:cxn ang="0">
                <a:pos x="115" y="111"/>
              </a:cxn>
              <a:cxn ang="0">
                <a:pos x="11" y="100"/>
              </a:cxn>
              <a:cxn ang="0">
                <a:pos x="104" y="100"/>
              </a:cxn>
              <a:cxn ang="0">
                <a:pos x="104" y="11"/>
              </a:cxn>
              <a:cxn ang="0">
                <a:pos x="11" y="11"/>
              </a:cxn>
              <a:cxn ang="0">
                <a:pos x="11" y="100"/>
              </a:cxn>
            </a:cxnLst>
            <a:rect l="0" t="0" r="r" b="b"/>
            <a:pathLst>
              <a:path w="115" h="111">
                <a:moveTo>
                  <a:pt x="115" y="111"/>
                </a:moveTo>
                <a:lnTo>
                  <a:pt x="0" y="111"/>
                </a:lnTo>
                <a:lnTo>
                  <a:pt x="0" y="0"/>
                </a:lnTo>
                <a:lnTo>
                  <a:pt x="115" y="0"/>
                </a:lnTo>
                <a:lnTo>
                  <a:pt x="115" y="111"/>
                </a:lnTo>
                <a:close/>
                <a:moveTo>
                  <a:pt x="11" y="100"/>
                </a:moveTo>
                <a:lnTo>
                  <a:pt x="104" y="100"/>
                </a:lnTo>
                <a:lnTo>
                  <a:pt x="104" y="11"/>
                </a:lnTo>
                <a:lnTo>
                  <a:pt x="11" y="11"/>
                </a:lnTo>
                <a:lnTo>
                  <a:pt x="11"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0" name="Freeform 146"/>
          <p:cNvSpPr>
            <a:spLocks noEditPoints="1"/>
          </p:cNvSpPr>
          <p:nvPr/>
        </p:nvSpPr>
        <p:spPr bwMode="auto">
          <a:xfrm>
            <a:off x="7083260" y="1766076"/>
            <a:ext cx="178517" cy="170073"/>
          </a:xfrm>
          <a:custGeom>
            <a:avLst/>
            <a:gdLst/>
            <a:ahLst/>
            <a:cxnLst>
              <a:cxn ang="0">
                <a:pos x="114" y="111"/>
              </a:cxn>
              <a:cxn ang="0">
                <a:pos x="0" y="111"/>
              </a:cxn>
              <a:cxn ang="0">
                <a:pos x="0" y="0"/>
              </a:cxn>
              <a:cxn ang="0">
                <a:pos x="114" y="0"/>
              </a:cxn>
              <a:cxn ang="0">
                <a:pos x="114" y="111"/>
              </a:cxn>
              <a:cxn ang="0">
                <a:pos x="10" y="100"/>
              </a:cxn>
              <a:cxn ang="0">
                <a:pos x="104" y="100"/>
              </a:cxn>
              <a:cxn ang="0">
                <a:pos x="104" y="11"/>
              </a:cxn>
              <a:cxn ang="0">
                <a:pos x="10" y="11"/>
              </a:cxn>
              <a:cxn ang="0">
                <a:pos x="10" y="100"/>
              </a:cxn>
            </a:cxnLst>
            <a:rect l="0" t="0" r="r" b="b"/>
            <a:pathLst>
              <a:path w="114" h="111">
                <a:moveTo>
                  <a:pt x="114" y="111"/>
                </a:moveTo>
                <a:lnTo>
                  <a:pt x="0" y="111"/>
                </a:lnTo>
                <a:lnTo>
                  <a:pt x="0" y="0"/>
                </a:lnTo>
                <a:lnTo>
                  <a:pt x="114" y="0"/>
                </a:lnTo>
                <a:lnTo>
                  <a:pt x="114" y="111"/>
                </a:lnTo>
                <a:close/>
                <a:moveTo>
                  <a:pt x="10" y="100"/>
                </a:moveTo>
                <a:lnTo>
                  <a:pt x="104" y="100"/>
                </a:lnTo>
                <a:lnTo>
                  <a:pt x="104" y="11"/>
                </a:lnTo>
                <a:lnTo>
                  <a:pt x="10" y="11"/>
                </a:lnTo>
                <a:lnTo>
                  <a:pt x="10"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1" name="Freeform 147"/>
          <p:cNvSpPr>
            <a:spLocks noEditPoints="1"/>
          </p:cNvSpPr>
          <p:nvPr/>
        </p:nvSpPr>
        <p:spPr bwMode="auto">
          <a:xfrm>
            <a:off x="6885952" y="1949935"/>
            <a:ext cx="183216" cy="165476"/>
          </a:xfrm>
          <a:custGeom>
            <a:avLst/>
            <a:gdLst/>
            <a:ahLst/>
            <a:cxnLst>
              <a:cxn ang="0">
                <a:pos x="115" y="110"/>
              </a:cxn>
              <a:cxn ang="0">
                <a:pos x="0" y="110"/>
              </a:cxn>
              <a:cxn ang="0">
                <a:pos x="0" y="0"/>
              </a:cxn>
              <a:cxn ang="0">
                <a:pos x="115" y="0"/>
              </a:cxn>
              <a:cxn ang="0">
                <a:pos x="115" y="110"/>
              </a:cxn>
              <a:cxn ang="0">
                <a:pos x="11" y="100"/>
              </a:cxn>
              <a:cxn ang="0">
                <a:pos x="104" y="100"/>
              </a:cxn>
              <a:cxn ang="0">
                <a:pos x="104" y="10"/>
              </a:cxn>
              <a:cxn ang="0">
                <a:pos x="11" y="10"/>
              </a:cxn>
              <a:cxn ang="0">
                <a:pos x="11" y="100"/>
              </a:cxn>
            </a:cxnLst>
            <a:rect l="0" t="0" r="r" b="b"/>
            <a:pathLst>
              <a:path w="115" h="110">
                <a:moveTo>
                  <a:pt x="115" y="110"/>
                </a:moveTo>
                <a:lnTo>
                  <a:pt x="0" y="110"/>
                </a:lnTo>
                <a:lnTo>
                  <a:pt x="0" y="0"/>
                </a:lnTo>
                <a:lnTo>
                  <a:pt x="115" y="0"/>
                </a:lnTo>
                <a:lnTo>
                  <a:pt x="115" y="110"/>
                </a:lnTo>
                <a:close/>
                <a:moveTo>
                  <a:pt x="11" y="100"/>
                </a:moveTo>
                <a:lnTo>
                  <a:pt x="104" y="100"/>
                </a:lnTo>
                <a:lnTo>
                  <a:pt x="104" y="10"/>
                </a:lnTo>
                <a:lnTo>
                  <a:pt x="11" y="10"/>
                </a:lnTo>
                <a:lnTo>
                  <a:pt x="11"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2" name="Freeform 148"/>
          <p:cNvSpPr>
            <a:spLocks noEditPoints="1"/>
          </p:cNvSpPr>
          <p:nvPr/>
        </p:nvSpPr>
        <p:spPr bwMode="auto">
          <a:xfrm>
            <a:off x="7083260" y="1949935"/>
            <a:ext cx="178517" cy="165476"/>
          </a:xfrm>
          <a:custGeom>
            <a:avLst/>
            <a:gdLst/>
            <a:ahLst/>
            <a:cxnLst>
              <a:cxn ang="0">
                <a:pos x="114" y="110"/>
              </a:cxn>
              <a:cxn ang="0">
                <a:pos x="0" y="110"/>
              </a:cxn>
              <a:cxn ang="0">
                <a:pos x="0" y="0"/>
              </a:cxn>
              <a:cxn ang="0">
                <a:pos x="114" y="0"/>
              </a:cxn>
              <a:cxn ang="0">
                <a:pos x="114" y="110"/>
              </a:cxn>
              <a:cxn ang="0">
                <a:pos x="10" y="100"/>
              </a:cxn>
              <a:cxn ang="0">
                <a:pos x="104" y="100"/>
              </a:cxn>
              <a:cxn ang="0">
                <a:pos x="104" y="10"/>
              </a:cxn>
              <a:cxn ang="0">
                <a:pos x="10" y="10"/>
              </a:cxn>
              <a:cxn ang="0">
                <a:pos x="10" y="100"/>
              </a:cxn>
            </a:cxnLst>
            <a:rect l="0" t="0" r="r" b="b"/>
            <a:pathLst>
              <a:path w="114" h="110">
                <a:moveTo>
                  <a:pt x="114" y="110"/>
                </a:moveTo>
                <a:lnTo>
                  <a:pt x="0" y="110"/>
                </a:lnTo>
                <a:lnTo>
                  <a:pt x="0" y="0"/>
                </a:lnTo>
                <a:lnTo>
                  <a:pt x="114" y="0"/>
                </a:lnTo>
                <a:lnTo>
                  <a:pt x="114" y="110"/>
                </a:lnTo>
                <a:close/>
                <a:moveTo>
                  <a:pt x="10" y="100"/>
                </a:moveTo>
                <a:lnTo>
                  <a:pt x="104" y="100"/>
                </a:lnTo>
                <a:lnTo>
                  <a:pt x="104" y="10"/>
                </a:lnTo>
                <a:lnTo>
                  <a:pt x="10" y="10"/>
                </a:lnTo>
                <a:lnTo>
                  <a:pt x="10"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3" name="Freeform 149"/>
          <p:cNvSpPr>
            <a:spLocks noEditPoints="1"/>
          </p:cNvSpPr>
          <p:nvPr/>
        </p:nvSpPr>
        <p:spPr bwMode="auto">
          <a:xfrm>
            <a:off x="7679885" y="1747687"/>
            <a:ext cx="131539" cy="124108"/>
          </a:xfrm>
          <a:custGeom>
            <a:avLst/>
            <a:gdLst/>
            <a:ahLst/>
            <a:cxnLst>
              <a:cxn ang="0">
                <a:pos x="83" y="81"/>
              </a:cxn>
              <a:cxn ang="0">
                <a:pos x="0" y="81"/>
              </a:cxn>
              <a:cxn ang="0">
                <a:pos x="0" y="0"/>
              </a:cxn>
              <a:cxn ang="0">
                <a:pos x="83" y="0"/>
              </a:cxn>
              <a:cxn ang="0">
                <a:pos x="83" y="81"/>
              </a:cxn>
              <a:cxn ang="0">
                <a:pos x="10" y="70"/>
              </a:cxn>
              <a:cxn ang="0">
                <a:pos x="73" y="70"/>
              </a:cxn>
              <a:cxn ang="0">
                <a:pos x="73" y="11"/>
              </a:cxn>
              <a:cxn ang="0">
                <a:pos x="10" y="11"/>
              </a:cxn>
              <a:cxn ang="0">
                <a:pos x="10" y="70"/>
              </a:cxn>
            </a:cxnLst>
            <a:rect l="0" t="0" r="r" b="b"/>
            <a:pathLst>
              <a:path w="83" h="81">
                <a:moveTo>
                  <a:pt x="83" y="81"/>
                </a:moveTo>
                <a:lnTo>
                  <a:pt x="0" y="81"/>
                </a:lnTo>
                <a:lnTo>
                  <a:pt x="0" y="0"/>
                </a:lnTo>
                <a:lnTo>
                  <a:pt x="83" y="0"/>
                </a:lnTo>
                <a:lnTo>
                  <a:pt x="83" y="81"/>
                </a:lnTo>
                <a:close/>
                <a:moveTo>
                  <a:pt x="10" y="70"/>
                </a:moveTo>
                <a:lnTo>
                  <a:pt x="73" y="70"/>
                </a:lnTo>
                <a:lnTo>
                  <a:pt x="73" y="11"/>
                </a:lnTo>
                <a:lnTo>
                  <a:pt x="10" y="11"/>
                </a:lnTo>
                <a:lnTo>
                  <a:pt x="10"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4" name="Freeform 150"/>
          <p:cNvSpPr>
            <a:spLocks noEditPoints="1"/>
          </p:cNvSpPr>
          <p:nvPr/>
        </p:nvSpPr>
        <p:spPr bwMode="auto">
          <a:xfrm>
            <a:off x="7816121" y="1747687"/>
            <a:ext cx="131539" cy="124108"/>
          </a:xfrm>
          <a:custGeom>
            <a:avLst/>
            <a:gdLst/>
            <a:ahLst/>
            <a:cxnLst>
              <a:cxn ang="0">
                <a:pos x="84" y="81"/>
              </a:cxn>
              <a:cxn ang="0">
                <a:pos x="0" y="81"/>
              </a:cxn>
              <a:cxn ang="0">
                <a:pos x="0" y="0"/>
              </a:cxn>
              <a:cxn ang="0">
                <a:pos x="84" y="0"/>
              </a:cxn>
              <a:cxn ang="0">
                <a:pos x="84" y="81"/>
              </a:cxn>
              <a:cxn ang="0">
                <a:pos x="11" y="70"/>
              </a:cxn>
              <a:cxn ang="0">
                <a:pos x="73" y="70"/>
              </a:cxn>
              <a:cxn ang="0">
                <a:pos x="73" y="11"/>
              </a:cxn>
              <a:cxn ang="0">
                <a:pos x="11" y="11"/>
              </a:cxn>
              <a:cxn ang="0">
                <a:pos x="11" y="70"/>
              </a:cxn>
            </a:cxnLst>
            <a:rect l="0" t="0" r="r" b="b"/>
            <a:pathLst>
              <a:path w="84" h="81">
                <a:moveTo>
                  <a:pt x="84" y="81"/>
                </a:moveTo>
                <a:lnTo>
                  <a:pt x="0" y="81"/>
                </a:lnTo>
                <a:lnTo>
                  <a:pt x="0" y="0"/>
                </a:lnTo>
                <a:lnTo>
                  <a:pt x="84" y="0"/>
                </a:lnTo>
                <a:lnTo>
                  <a:pt x="84" y="81"/>
                </a:lnTo>
                <a:close/>
                <a:moveTo>
                  <a:pt x="11" y="70"/>
                </a:moveTo>
                <a:lnTo>
                  <a:pt x="73" y="70"/>
                </a:lnTo>
                <a:lnTo>
                  <a:pt x="73" y="11"/>
                </a:lnTo>
                <a:lnTo>
                  <a:pt x="11" y="11"/>
                </a:lnTo>
                <a:lnTo>
                  <a:pt x="11"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5" name="Freeform 151"/>
          <p:cNvSpPr>
            <a:spLocks noEditPoints="1"/>
          </p:cNvSpPr>
          <p:nvPr/>
        </p:nvSpPr>
        <p:spPr bwMode="auto">
          <a:xfrm>
            <a:off x="7679885" y="1876391"/>
            <a:ext cx="131539" cy="124108"/>
          </a:xfrm>
          <a:custGeom>
            <a:avLst/>
            <a:gdLst/>
            <a:ahLst/>
            <a:cxnLst>
              <a:cxn ang="0">
                <a:pos x="83" y="81"/>
              </a:cxn>
              <a:cxn ang="0">
                <a:pos x="0" y="81"/>
              </a:cxn>
              <a:cxn ang="0">
                <a:pos x="0" y="0"/>
              </a:cxn>
              <a:cxn ang="0">
                <a:pos x="83" y="0"/>
              </a:cxn>
              <a:cxn ang="0">
                <a:pos x="83" y="81"/>
              </a:cxn>
              <a:cxn ang="0">
                <a:pos x="10" y="70"/>
              </a:cxn>
              <a:cxn ang="0">
                <a:pos x="73" y="70"/>
              </a:cxn>
              <a:cxn ang="0">
                <a:pos x="73" y="11"/>
              </a:cxn>
              <a:cxn ang="0">
                <a:pos x="10" y="11"/>
              </a:cxn>
              <a:cxn ang="0">
                <a:pos x="10" y="70"/>
              </a:cxn>
            </a:cxnLst>
            <a:rect l="0" t="0" r="r" b="b"/>
            <a:pathLst>
              <a:path w="83" h="81">
                <a:moveTo>
                  <a:pt x="83" y="81"/>
                </a:moveTo>
                <a:lnTo>
                  <a:pt x="0" y="81"/>
                </a:lnTo>
                <a:lnTo>
                  <a:pt x="0" y="0"/>
                </a:lnTo>
                <a:lnTo>
                  <a:pt x="83" y="0"/>
                </a:lnTo>
                <a:lnTo>
                  <a:pt x="83" y="81"/>
                </a:lnTo>
                <a:close/>
                <a:moveTo>
                  <a:pt x="10" y="70"/>
                </a:moveTo>
                <a:lnTo>
                  <a:pt x="73" y="70"/>
                </a:lnTo>
                <a:lnTo>
                  <a:pt x="73" y="11"/>
                </a:lnTo>
                <a:lnTo>
                  <a:pt x="10" y="11"/>
                </a:lnTo>
                <a:lnTo>
                  <a:pt x="10"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6" name="Freeform 152"/>
          <p:cNvSpPr>
            <a:spLocks noEditPoints="1"/>
          </p:cNvSpPr>
          <p:nvPr/>
        </p:nvSpPr>
        <p:spPr bwMode="auto">
          <a:xfrm>
            <a:off x="7816121" y="1876391"/>
            <a:ext cx="131539" cy="124108"/>
          </a:xfrm>
          <a:custGeom>
            <a:avLst/>
            <a:gdLst/>
            <a:ahLst/>
            <a:cxnLst>
              <a:cxn ang="0">
                <a:pos x="84" y="81"/>
              </a:cxn>
              <a:cxn ang="0">
                <a:pos x="0" y="81"/>
              </a:cxn>
              <a:cxn ang="0">
                <a:pos x="0" y="0"/>
              </a:cxn>
              <a:cxn ang="0">
                <a:pos x="84" y="0"/>
              </a:cxn>
              <a:cxn ang="0">
                <a:pos x="84" y="81"/>
              </a:cxn>
              <a:cxn ang="0">
                <a:pos x="11" y="70"/>
              </a:cxn>
              <a:cxn ang="0">
                <a:pos x="73" y="70"/>
              </a:cxn>
              <a:cxn ang="0">
                <a:pos x="73" y="11"/>
              </a:cxn>
              <a:cxn ang="0">
                <a:pos x="11" y="11"/>
              </a:cxn>
              <a:cxn ang="0">
                <a:pos x="11" y="70"/>
              </a:cxn>
            </a:cxnLst>
            <a:rect l="0" t="0" r="r" b="b"/>
            <a:pathLst>
              <a:path w="84" h="81">
                <a:moveTo>
                  <a:pt x="84" y="81"/>
                </a:moveTo>
                <a:lnTo>
                  <a:pt x="0" y="81"/>
                </a:lnTo>
                <a:lnTo>
                  <a:pt x="0" y="0"/>
                </a:lnTo>
                <a:lnTo>
                  <a:pt x="84" y="0"/>
                </a:lnTo>
                <a:lnTo>
                  <a:pt x="84" y="81"/>
                </a:lnTo>
                <a:close/>
                <a:moveTo>
                  <a:pt x="11" y="70"/>
                </a:moveTo>
                <a:lnTo>
                  <a:pt x="73" y="70"/>
                </a:lnTo>
                <a:lnTo>
                  <a:pt x="73" y="11"/>
                </a:lnTo>
                <a:lnTo>
                  <a:pt x="11" y="11"/>
                </a:lnTo>
                <a:lnTo>
                  <a:pt x="11"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7" name="Freeform 153"/>
          <p:cNvSpPr>
            <a:spLocks noEditPoints="1"/>
          </p:cNvSpPr>
          <p:nvPr/>
        </p:nvSpPr>
        <p:spPr bwMode="auto">
          <a:xfrm>
            <a:off x="7957057" y="1747687"/>
            <a:ext cx="131539" cy="124108"/>
          </a:xfrm>
          <a:custGeom>
            <a:avLst/>
            <a:gdLst/>
            <a:ahLst/>
            <a:cxnLst>
              <a:cxn ang="0">
                <a:pos x="84" y="81"/>
              </a:cxn>
              <a:cxn ang="0">
                <a:pos x="0" y="81"/>
              </a:cxn>
              <a:cxn ang="0">
                <a:pos x="0" y="0"/>
              </a:cxn>
              <a:cxn ang="0">
                <a:pos x="84" y="0"/>
              </a:cxn>
              <a:cxn ang="0">
                <a:pos x="84" y="81"/>
              </a:cxn>
              <a:cxn ang="0">
                <a:pos x="11" y="70"/>
              </a:cxn>
              <a:cxn ang="0">
                <a:pos x="73" y="70"/>
              </a:cxn>
              <a:cxn ang="0">
                <a:pos x="73" y="11"/>
              </a:cxn>
              <a:cxn ang="0">
                <a:pos x="11" y="11"/>
              </a:cxn>
              <a:cxn ang="0">
                <a:pos x="11" y="70"/>
              </a:cxn>
            </a:cxnLst>
            <a:rect l="0" t="0" r="r" b="b"/>
            <a:pathLst>
              <a:path w="84" h="81">
                <a:moveTo>
                  <a:pt x="84" y="81"/>
                </a:moveTo>
                <a:lnTo>
                  <a:pt x="0" y="81"/>
                </a:lnTo>
                <a:lnTo>
                  <a:pt x="0" y="0"/>
                </a:lnTo>
                <a:lnTo>
                  <a:pt x="84" y="0"/>
                </a:lnTo>
                <a:lnTo>
                  <a:pt x="84" y="81"/>
                </a:lnTo>
                <a:close/>
                <a:moveTo>
                  <a:pt x="11" y="70"/>
                </a:moveTo>
                <a:lnTo>
                  <a:pt x="73" y="70"/>
                </a:lnTo>
                <a:lnTo>
                  <a:pt x="73" y="11"/>
                </a:lnTo>
                <a:lnTo>
                  <a:pt x="11" y="11"/>
                </a:lnTo>
                <a:lnTo>
                  <a:pt x="11"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8" name="Freeform 154"/>
          <p:cNvSpPr>
            <a:spLocks noEditPoints="1"/>
          </p:cNvSpPr>
          <p:nvPr/>
        </p:nvSpPr>
        <p:spPr bwMode="auto">
          <a:xfrm>
            <a:off x="7957057" y="1876391"/>
            <a:ext cx="131539" cy="124108"/>
          </a:xfrm>
          <a:custGeom>
            <a:avLst/>
            <a:gdLst/>
            <a:ahLst/>
            <a:cxnLst>
              <a:cxn ang="0">
                <a:pos x="84" y="81"/>
              </a:cxn>
              <a:cxn ang="0">
                <a:pos x="0" y="81"/>
              </a:cxn>
              <a:cxn ang="0">
                <a:pos x="0" y="0"/>
              </a:cxn>
              <a:cxn ang="0">
                <a:pos x="84" y="0"/>
              </a:cxn>
              <a:cxn ang="0">
                <a:pos x="84" y="81"/>
              </a:cxn>
              <a:cxn ang="0">
                <a:pos x="11" y="70"/>
              </a:cxn>
              <a:cxn ang="0">
                <a:pos x="73" y="70"/>
              </a:cxn>
              <a:cxn ang="0">
                <a:pos x="73" y="11"/>
              </a:cxn>
              <a:cxn ang="0">
                <a:pos x="11" y="11"/>
              </a:cxn>
              <a:cxn ang="0">
                <a:pos x="11" y="70"/>
              </a:cxn>
            </a:cxnLst>
            <a:rect l="0" t="0" r="r" b="b"/>
            <a:pathLst>
              <a:path w="84" h="81">
                <a:moveTo>
                  <a:pt x="84" y="81"/>
                </a:moveTo>
                <a:lnTo>
                  <a:pt x="0" y="81"/>
                </a:lnTo>
                <a:lnTo>
                  <a:pt x="0" y="0"/>
                </a:lnTo>
                <a:lnTo>
                  <a:pt x="84" y="0"/>
                </a:lnTo>
                <a:lnTo>
                  <a:pt x="84" y="81"/>
                </a:lnTo>
                <a:close/>
                <a:moveTo>
                  <a:pt x="11" y="70"/>
                </a:moveTo>
                <a:lnTo>
                  <a:pt x="73" y="70"/>
                </a:lnTo>
                <a:lnTo>
                  <a:pt x="73" y="11"/>
                </a:lnTo>
                <a:lnTo>
                  <a:pt x="11" y="11"/>
                </a:lnTo>
                <a:lnTo>
                  <a:pt x="11"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9" name="Freeform 155"/>
          <p:cNvSpPr>
            <a:spLocks noEditPoints="1"/>
          </p:cNvSpPr>
          <p:nvPr/>
        </p:nvSpPr>
        <p:spPr bwMode="auto">
          <a:xfrm>
            <a:off x="7679885" y="2005095"/>
            <a:ext cx="131539" cy="124108"/>
          </a:xfrm>
          <a:custGeom>
            <a:avLst/>
            <a:gdLst/>
            <a:ahLst/>
            <a:cxnLst>
              <a:cxn ang="0">
                <a:pos x="83" y="81"/>
              </a:cxn>
              <a:cxn ang="0">
                <a:pos x="0" y="81"/>
              </a:cxn>
              <a:cxn ang="0">
                <a:pos x="0" y="0"/>
              </a:cxn>
              <a:cxn ang="0">
                <a:pos x="83" y="0"/>
              </a:cxn>
              <a:cxn ang="0">
                <a:pos x="83" y="81"/>
              </a:cxn>
              <a:cxn ang="0">
                <a:pos x="10" y="71"/>
              </a:cxn>
              <a:cxn ang="0">
                <a:pos x="73" y="71"/>
              </a:cxn>
              <a:cxn ang="0">
                <a:pos x="73" y="11"/>
              </a:cxn>
              <a:cxn ang="0">
                <a:pos x="10" y="11"/>
              </a:cxn>
              <a:cxn ang="0">
                <a:pos x="10" y="71"/>
              </a:cxn>
            </a:cxnLst>
            <a:rect l="0" t="0" r="r" b="b"/>
            <a:pathLst>
              <a:path w="83" h="81">
                <a:moveTo>
                  <a:pt x="83" y="81"/>
                </a:moveTo>
                <a:lnTo>
                  <a:pt x="0" y="81"/>
                </a:lnTo>
                <a:lnTo>
                  <a:pt x="0" y="0"/>
                </a:lnTo>
                <a:lnTo>
                  <a:pt x="83" y="0"/>
                </a:lnTo>
                <a:lnTo>
                  <a:pt x="83" y="81"/>
                </a:lnTo>
                <a:close/>
                <a:moveTo>
                  <a:pt x="10" y="71"/>
                </a:moveTo>
                <a:lnTo>
                  <a:pt x="73" y="71"/>
                </a:lnTo>
                <a:lnTo>
                  <a:pt x="73" y="11"/>
                </a:lnTo>
                <a:lnTo>
                  <a:pt x="10" y="11"/>
                </a:lnTo>
                <a:lnTo>
                  <a:pt x="10" y="7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0" name="Freeform 156"/>
          <p:cNvSpPr>
            <a:spLocks noEditPoints="1"/>
          </p:cNvSpPr>
          <p:nvPr/>
        </p:nvSpPr>
        <p:spPr bwMode="auto">
          <a:xfrm>
            <a:off x="7816121" y="2005095"/>
            <a:ext cx="131539" cy="124108"/>
          </a:xfrm>
          <a:custGeom>
            <a:avLst/>
            <a:gdLst/>
            <a:ahLst/>
            <a:cxnLst>
              <a:cxn ang="0">
                <a:pos x="84" y="81"/>
              </a:cxn>
              <a:cxn ang="0">
                <a:pos x="0" y="81"/>
              </a:cxn>
              <a:cxn ang="0">
                <a:pos x="0" y="0"/>
              </a:cxn>
              <a:cxn ang="0">
                <a:pos x="84" y="0"/>
              </a:cxn>
              <a:cxn ang="0">
                <a:pos x="84" y="81"/>
              </a:cxn>
              <a:cxn ang="0">
                <a:pos x="11" y="71"/>
              </a:cxn>
              <a:cxn ang="0">
                <a:pos x="73" y="71"/>
              </a:cxn>
              <a:cxn ang="0">
                <a:pos x="73" y="11"/>
              </a:cxn>
              <a:cxn ang="0">
                <a:pos x="11" y="11"/>
              </a:cxn>
              <a:cxn ang="0">
                <a:pos x="11" y="71"/>
              </a:cxn>
            </a:cxnLst>
            <a:rect l="0" t="0" r="r" b="b"/>
            <a:pathLst>
              <a:path w="84" h="81">
                <a:moveTo>
                  <a:pt x="84" y="81"/>
                </a:moveTo>
                <a:lnTo>
                  <a:pt x="0" y="81"/>
                </a:lnTo>
                <a:lnTo>
                  <a:pt x="0" y="0"/>
                </a:lnTo>
                <a:lnTo>
                  <a:pt x="84" y="0"/>
                </a:lnTo>
                <a:lnTo>
                  <a:pt x="84" y="81"/>
                </a:lnTo>
                <a:close/>
                <a:moveTo>
                  <a:pt x="11" y="71"/>
                </a:moveTo>
                <a:lnTo>
                  <a:pt x="73" y="71"/>
                </a:lnTo>
                <a:lnTo>
                  <a:pt x="73" y="11"/>
                </a:lnTo>
                <a:lnTo>
                  <a:pt x="11" y="11"/>
                </a:lnTo>
                <a:lnTo>
                  <a:pt x="11" y="7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1" name="Freeform 157"/>
          <p:cNvSpPr>
            <a:spLocks noEditPoints="1"/>
          </p:cNvSpPr>
          <p:nvPr/>
        </p:nvSpPr>
        <p:spPr bwMode="auto">
          <a:xfrm>
            <a:off x="7957057" y="2005095"/>
            <a:ext cx="131539" cy="124108"/>
          </a:xfrm>
          <a:custGeom>
            <a:avLst/>
            <a:gdLst/>
            <a:ahLst/>
            <a:cxnLst>
              <a:cxn ang="0">
                <a:pos x="84" y="81"/>
              </a:cxn>
              <a:cxn ang="0">
                <a:pos x="0" y="81"/>
              </a:cxn>
              <a:cxn ang="0">
                <a:pos x="0" y="0"/>
              </a:cxn>
              <a:cxn ang="0">
                <a:pos x="84" y="0"/>
              </a:cxn>
              <a:cxn ang="0">
                <a:pos x="84" y="81"/>
              </a:cxn>
              <a:cxn ang="0">
                <a:pos x="11" y="71"/>
              </a:cxn>
              <a:cxn ang="0">
                <a:pos x="73" y="71"/>
              </a:cxn>
              <a:cxn ang="0">
                <a:pos x="73" y="11"/>
              </a:cxn>
              <a:cxn ang="0">
                <a:pos x="11" y="11"/>
              </a:cxn>
              <a:cxn ang="0">
                <a:pos x="11" y="71"/>
              </a:cxn>
            </a:cxnLst>
            <a:rect l="0" t="0" r="r" b="b"/>
            <a:pathLst>
              <a:path w="84" h="81">
                <a:moveTo>
                  <a:pt x="84" y="81"/>
                </a:moveTo>
                <a:lnTo>
                  <a:pt x="0" y="81"/>
                </a:lnTo>
                <a:lnTo>
                  <a:pt x="0" y="0"/>
                </a:lnTo>
                <a:lnTo>
                  <a:pt x="84" y="0"/>
                </a:lnTo>
                <a:lnTo>
                  <a:pt x="84" y="81"/>
                </a:lnTo>
                <a:close/>
                <a:moveTo>
                  <a:pt x="11" y="71"/>
                </a:moveTo>
                <a:lnTo>
                  <a:pt x="73" y="71"/>
                </a:lnTo>
                <a:lnTo>
                  <a:pt x="73" y="11"/>
                </a:lnTo>
                <a:lnTo>
                  <a:pt x="11" y="11"/>
                </a:lnTo>
                <a:lnTo>
                  <a:pt x="11" y="7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2" name="Freeform 158"/>
          <p:cNvSpPr>
            <a:spLocks noEditPoints="1"/>
          </p:cNvSpPr>
          <p:nvPr/>
        </p:nvSpPr>
        <p:spPr bwMode="auto">
          <a:xfrm>
            <a:off x="6185981" y="1789053"/>
            <a:ext cx="272473" cy="91931"/>
          </a:xfrm>
          <a:custGeom>
            <a:avLst/>
            <a:gdLst/>
            <a:ahLst/>
            <a:cxnLst>
              <a:cxn ang="0">
                <a:pos x="175" y="59"/>
              </a:cxn>
              <a:cxn ang="0">
                <a:pos x="0" y="59"/>
              </a:cxn>
              <a:cxn ang="0">
                <a:pos x="0" y="0"/>
              </a:cxn>
              <a:cxn ang="0">
                <a:pos x="175" y="0"/>
              </a:cxn>
              <a:cxn ang="0">
                <a:pos x="175" y="59"/>
              </a:cxn>
              <a:cxn ang="0">
                <a:pos x="11" y="49"/>
              </a:cxn>
              <a:cxn ang="0">
                <a:pos x="164" y="49"/>
              </a:cxn>
              <a:cxn ang="0">
                <a:pos x="164" y="11"/>
              </a:cxn>
              <a:cxn ang="0">
                <a:pos x="11" y="11"/>
              </a:cxn>
              <a:cxn ang="0">
                <a:pos x="11" y="49"/>
              </a:cxn>
            </a:cxnLst>
            <a:rect l="0" t="0" r="r" b="b"/>
            <a:pathLst>
              <a:path w="175" h="59">
                <a:moveTo>
                  <a:pt x="175" y="59"/>
                </a:moveTo>
                <a:lnTo>
                  <a:pt x="0" y="59"/>
                </a:lnTo>
                <a:lnTo>
                  <a:pt x="0" y="0"/>
                </a:lnTo>
                <a:lnTo>
                  <a:pt x="175" y="0"/>
                </a:lnTo>
                <a:lnTo>
                  <a:pt x="175" y="59"/>
                </a:lnTo>
                <a:close/>
                <a:moveTo>
                  <a:pt x="11" y="49"/>
                </a:moveTo>
                <a:lnTo>
                  <a:pt x="164" y="49"/>
                </a:lnTo>
                <a:lnTo>
                  <a:pt x="164" y="11"/>
                </a:lnTo>
                <a:lnTo>
                  <a:pt x="11" y="11"/>
                </a:lnTo>
                <a:lnTo>
                  <a:pt x="11"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3" name="Freeform 159"/>
          <p:cNvSpPr>
            <a:spLocks noEditPoints="1"/>
          </p:cNvSpPr>
          <p:nvPr/>
        </p:nvSpPr>
        <p:spPr bwMode="auto">
          <a:xfrm>
            <a:off x="6068534" y="1899372"/>
            <a:ext cx="93956" cy="91931"/>
          </a:xfrm>
          <a:custGeom>
            <a:avLst/>
            <a:gdLst/>
            <a:ahLst/>
            <a:cxnLst>
              <a:cxn ang="0">
                <a:pos x="61" y="60"/>
              </a:cxn>
              <a:cxn ang="0">
                <a:pos x="0" y="60"/>
              </a:cxn>
              <a:cxn ang="0">
                <a:pos x="0" y="0"/>
              </a:cxn>
              <a:cxn ang="0">
                <a:pos x="61" y="0"/>
              </a:cxn>
              <a:cxn ang="0">
                <a:pos x="61" y="60"/>
              </a:cxn>
              <a:cxn ang="0">
                <a:pos x="11" y="49"/>
              </a:cxn>
              <a:cxn ang="0">
                <a:pos x="50" y="49"/>
              </a:cxn>
              <a:cxn ang="0">
                <a:pos x="50" y="11"/>
              </a:cxn>
              <a:cxn ang="0">
                <a:pos x="11" y="11"/>
              </a:cxn>
              <a:cxn ang="0">
                <a:pos x="11" y="49"/>
              </a:cxn>
            </a:cxnLst>
            <a:rect l="0" t="0" r="r" b="b"/>
            <a:pathLst>
              <a:path w="61" h="60">
                <a:moveTo>
                  <a:pt x="61" y="60"/>
                </a:moveTo>
                <a:lnTo>
                  <a:pt x="0" y="60"/>
                </a:lnTo>
                <a:lnTo>
                  <a:pt x="0" y="0"/>
                </a:lnTo>
                <a:lnTo>
                  <a:pt x="61" y="0"/>
                </a:lnTo>
                <a:lnTo>
                  <a:pt x="61" y="60"/>
                </a:lnTo>
                <a:close/>
                <a:moveTo>
                  <a:pt x="11" y="49"/>
                </a:moveTo>
                <a:lnTo>
                  <a:pt x="50" y="49"/>
                </a:lnTo>
                <a:lnTo>
                  <a:pt x="50" y="11"/>
                </a:lnTo>
                <a:lnTo>
                  <a:pt x="11" y="11"/>
                </a:lnTo>
                <a:lnTo>
                  <a:pt x="11"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4" name="Freeform 160"/>
          <p:cNvSpPr>
            <a:spLocks noEditPoints="1"/>
          </p:cNvSpPr>
          <p:nvPr/>
        </p:nvSpPr>
        <p:spPr bwMode="auto">
          <a:xfrm>
            <a:off x="6185981" y="1899372"/>
            <a:ext cx="272473" cy="91931"/>
          </a:xfrm>
          <a:custGeom>
            <a:avLst/>
            <a:gdLst/>
            <a:ahLst/>
            <a:cxnLst>
              <a:cxn ang="0">
                <a:pos x="175" y="60"/>
              </a:cxn>
              <a:cxn ang="0">
                <a:pos x="0" y="60"/>
              </a:cxn>
              <a:cxn ang="0">
                <a:pos x="0" y="0"/>
              </a:cxn>
              <a:cxn ang="0">
                <a:pos x="175" y="0"/>
              </a:cxn>
              <a:cxn ang="0">
                <a:pos x="175" y="60"/>
              </a:cxn>
              <a:cxn ang="0">
                <a:pos x="11" y="49"/>
              </a:cxn>
              <a:cxn ang="0">
                <a:pos x="164" y="49"/>
              </a:cxn>
              <a:cxn ang="0">
                <a:pos x="164" y="11"/>
              </a:cxn>
              <a:cxn ang="0">
                <a:pos x="11" y="11"/>
              </a:cxn>
              <a:cxn ang="0">
                <a:pos x="11" y="49"/>
              </a:cxn>
            </a:cxnLst>
            <a:rect l="0" t="0" r="r" b="b"/>
            <a:pathLst>
              <a:path w="175" h="60">
                <a:moveTo>
                  <a:pt x="175" y="60"/>
                </a:moveTo>
                <a:lnTo>
                  <a:pt x="0" y="60"/>
                </a:lnTo>
                <a:lnTo>
                  <a:pt x="0" y="0"/>
                </a:lnTo>
                <a:lnTo>
                  <a:pt x="175" y="0"/>
                </a:lnTo>
                <a:lnTo>
                  <a:pt x="175" y="60"/>
                </a:lnTo>
                <a:close/>
                <a:moveTo>
                  <a:pt x="11" y="49"/>
                </a:moveTo>
                <a:lnTo>
                  <a:pt x="164" y="49"/>
                </a:lnTo>
                <a:lnTo>
                  <a:pt x="164" y="11"/>
                </a:lnTo>
                <a:lnTo>
                  <a:pt x="11" y="11"/>
                </a:lnTo>
                <a:lnTo>
                  <a:pt x="11"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5" name="Freeform 161"/>
          <p:cNvSpPr>
            <a:spLocks noEditPoints="1"/>
          </p:cNvSpPr>
          <p:nvPr/>
        </p:nvSpPr>
        <p:spPr bwMode="auto">
          <a:xfrm>
            <a:off x="6068534" y="2009688"/>
            <a:ext cx="93956" cy="87336"/>
          </a:xfrm>
          <a:custGeom>
            <a:avLst/>
            <a:gdLst/>
            <a:ahLst/>
            <a:cxnLst>
              <a:cxn ang="0">
                <a:pos x="61" y="59"/>
              </a:cxn>
              <a:cxn ang="0">
                <a:pos x="0" y="59"/>
              </a:cxn>
              <a:cxn ang="0">
                <a:pos x="0" y="0"/>
              </a:cxn>
              <a:cxn ang="0">
                <a:pos x="61" y="0"/>
              </a:cxn>
              <a:cxn ang="0">
                <a:pos x="61" y="59"/>
              </a:cxn>
              <a:cxn ang="0">
                <a:pos x="11" y="48"/>
              </a:cxn>
              <a:cxn ang="0">
                <a:pos x="50" y="48"/>
              </a:cxn>
              <a:cxn ang="0">
                <a:pos x="50" y="11"/>
              </a:cxn>
              <a:cxn ang="0">
                <a:pos x="11" y="11"/>
              </a:cxn>
              <a:cxn ang="0">
                <a:pos x="11" y="48"/>
              </a:cxn>
            </a:cxnLst>
            <a:rect l="0" t="0" r="r" b="b"/>
            <a:pathLst>
              <a:path w="61" h="59">
                <a:moveTo>
                  <a:pt x="61" y="59"/>
                </a:moveTo>
                <a:lnTo>
                  <a:pt x="0" y="59"/>
                </a:lnTo>
                <a:lnTo>
                  <a:pt x="0" y="0"/>
                </a:lnTo>
                <a:lnTo>
                  <a:pt x="61" y="0"/>
                </a:lnTo>
                <a:lnTo>
                  <a:pt x="61" y="59"/>
                </a:lnTo>
                <a:close/>
                <a:moveTo>
                  <a:pt x="11" y="48"/>
                </a:moveTo>
                <a:lnTo>
                  <a:pt x="50" y="48"/>
                </a:lnTo>
                <a:lnTo>
                  <a:pt x="50" y="11"/>
                </a:lnTo>
                <a:lnTo>
                  <a:pt x="11" y="11"/>
                </a:lnTo>
                <a:lnTo>
                  <a:pt x="11" y="4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6" name="Freeform 162"/>
          <p:cNvSpPr>
            <a:spLocks noEditPoints="1"/>
          </p:cNvSpPr>
          <p:nvPr/>
        </p:nvSpPr>
        <p:spPr bwMode="auto">
          <a:xfrm>
            <a:off x="6185981" y="2009688"/>
            <a:ext cx="272473" cy="87336"/>
          </a:xfrm>
          <a:custGeom>
            <a:avLst/>
            <a:gdLst/>
            <a:ahLst/>
            <a:cxnLst>
              <a:cxn ang="0">
                <a:pos x="175" y="59"/>
              </a:cxn>
              <a:cxn ang="0">
                <a:pos x="0" y="59"/>
              </a:cxn>
              <a:cxn ang="0">
                <a:pos x="0" y="0"/>
              </a:cxn>
              <a:cxn ang="0">
                <a:pos x="175" y="0"/>
              </a:cxn>
              <a:cxn ang="0">
                <a:pos x="175" y="59"/>
              </a:cxn>
              <a:cxn ang="0">
                <a:pos x="11" y="48"/>
              </a:cxn>
              <a:cxn ang="0">
                <a:pos x="164" y="48"/>
              </a:cxn>
              <a:cxn ang="0">
                <a:pos x="164" y="11"/>
              </a:cxn>
              <a:cxn ang="0">
                <a:pos x="11" y="11"/>
              </a:cxn>
              <a:cxn ang="0">
                <a:pos x="11" y="48"/>
              </a:cxn>
            </a:cxnLst>
            <a:rect l="0" t="0" r="r" b="b"/>
            <a:pathLst>
              <a:path w="175" h="59">
                <a:moveTo>
                  <a:pt x="175" y="59"/>
                </a:moveTo>
                <a:lnTo>
                  <a:pt x="0" y="59"/>
                </a:lnTo>
                <a:lnTo>
                  <a:pt x="0" y="0"/>
                </a:lnTo>
                <a:lnTo>
                  <a:pt x="175" y="0"/>
                </a:lnTo>
                <a:lnTo>
                  <a:pt x="175" y="59"/>
                </a:lnTo>
                <a:close/>
                <a:moveTo>
                  <a:pt x="11" y="48"/>
                </a:moveTo>
                <a:lnTo>
                  <a:pt x="164" y="48"/>
                </a:lnTo>
                <a:lnTo>
                  <a:pt x="164" y="11"/>
                </a:lnTo>
                <a:lnTo>
                  <a:pt x="11" y="11"/>
                </a:lnTo>
                <a:lnTo>
                  <a:pt x="11" y="4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7" name="Freeform 163"/>
          <p:cNvSpPr>
            <a:spLocks noEditPoints="1"/>
          </p:cNvSpPr>
          <p:nvPr/>
        </p:nvSpPr>
        <p:spPr bwMode="auto">
          <a:xfrm>
            <a:off x="10118051" y="5774262"/>
            <a:ext cx="404012" cy="275793"/>
          </a:xfrm>
          <a:custGeom>
            <a:avLst/>
            <a:gdLst/>
            <a:ahLst/>
            <a:cxnLst>
              <a:cxn ang="0">
                <a:pos x="259" y="180"/>
              </a:cxn>
              <a:cxn ang="0">
                <a:pos x="0" y="180"/>
              </a:cxn>
              <a:cxn ang="0">
                <a:pos x="0" y="0"/>
              </a:cxn>
              <a:cxn ang="0">
                <a:pos x="259" y="0"/>
              </a:cxn>
              <a:cxn ang="0">
                <a:pos x="259" y="180"/>
              </a:cxn>
              <a:cxn ang="0">
                <a:pos x="11" y="169"/>
              </a:cxn>
              <a:cxn ang="0">
                <a:pos x="249" y="169"/>
              </a:cxn>
              <a:cxn ang="0">
                <a:pos x="249" y="11"/>
              </a:cxn>
              <a:cxn ang="0">
                <a:pos x="11" y="11"/>
              </a:cxn>
              <a:cxn ang="0">
                <a:pos x="11" y="169"/>
              </a:cxn>
            </a:cxnLst>
            <a:rect l="0" t="0" r="r" b="b"/>
            <a:pathLst>
              <a:path w="259" h="180">
                <a:moveTo>
                  <a:pt x="259" y="180"/>
                </a:moveTo>
                <a:lnTo>
                  <a:pt x="0" y="180"/>
                </a:lnTo>
                <a:lnTo>
                  <a:pt x="0" y="0"/>
                </a:lnTo>
                <a:lnTo>
                  <a:pt x="259" y="0"/>
                </a:lnTo>
                <a:lnTo>
                  <a:pt x="259" y="180"/>
                </a:lnTo>
                <a:close/>
                <a:moveTo>
                  <a:pt x="11" y="169"/>
                </a:moveTo>
                <a:lnTo>
                  <a:pt x="249" y="169"/>
                </a:lnTo>
                <a:lnTo>
                  <a:pt x="249" y="11"/>
                </a:lnTo>
                <a:lnTo>
                  <a:pt x="11" y="11"/>
                </a:lnTo>
                <a:lnTo>
                  <a:pt x="11" y="16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8" name="Freeform 164"/>
          <p:cNvSpPr>
            <a:spLocks/>
          </p:cNvSpPr>
          <p:nvPr/>
        </p:nvSpPr>
        <p:spPr bwMode="auto">
          <a:xfrm>
            <a:off x="10315360" y="5778859"/>
            <a:ext cx="202008" cy="165476"/>
          </a:xfrm>
          <a:custGeom>
            <a:avLst/>
            <a:gdLst/>
            <a:ahLst/>
            <a:cxnLst>
              <a:cxn ang="0">
                <a:pos x="3" y="108"/>
              </a:cxn>
              <a:cxn ang="0">
                <a:pos x="3" y="108"/>
              </a:cxn>
              <a:cxn ang="0">
                <a:pos x="1" y="107"/>
              </a:cxn>
              <a:cxn ang="0">
                <a:pos x="1" y="107"/>
              </a:cxn>
              <a:cxn ang="0">
                <a:pos x="0" y="104"/>
              </a:cxn>
              <a:cxn ang="0">
                <a:pos x="1" y="103"/>
              </a:cxn>
              <a:cxn ang="0">
                <a:pos x="126" y="0"/>
              </a:cxn>
              <a:cxn ang="0">
                <a:pos x="126" y="0"/>
              </a:cxn>
              <a:cxn ang="0">
                <a:pos x="128" y="0"/>
              </a:cxn>
              <a:cxn ang="0">
                <a:pos x="130" y="2"/>
              </a:cxn>
              <a:cxn ang="0">
                <a:pos x="130" y="2"/>
              </a:cxn>
              <a:cxn ang="0">
                <a:pos x="130" y="3"/>
              </a:cxn>
              <a:cxn ang="0">
                <a:pos x="130" y="6"/>
              </a:cxn>
              <a:cxn ang="0">
                <a:pos x="4" y="107"/>
              </a:cxn>
              <a:cxn ang="0">
                <a:pos x="4" y="107"/>
              </a:cxn>
              <a:cxn ang="0">
                <a:pos x="3" y="108"/>
              </a:cxn>
              <a:cxn ang="0">
                <a:pos x="3" y="108"/>
              </a:cxn>
            </a:cxnLst>
            <a:rect l="0" t="0" r="r" b="b"/>
            <a:pathLst>
              <a:path w="130" h="108">
                <a:moveTo>
                  <a:pt x="3" y="108"/>
                </a:moveTo>
                <a:lnTo>
                  <a:pt x="3" y="108"/>
                </a:lnTo>
                <a:lnTo>
                  <a:pt x="1" y="107"/>
                </a:lnTo>
                <a:lnTo>
                  <a:pt x="1" y="107"/>
                </a:lnTo>
                <a:lnTo>
                  <a:pt x="0" y="104"/>
                </a:lnTo>
                <a:lnTo>
                  <a:pt x="1" y="103"/>
                </a:lnTo>
                <a:lnTo>
                  <a:pt x="126" y="0"/>
                </a:lnTo>
                <a:lnTo>
                  <a:pt x="126" y="0"/>
                </a:lnTo>
                <a:lnTo>
                  <a:pt x="128" y="0"/>
                </a:lnTo>
                <a:lnTo>
                  <a:pt x="130" y="2"/>
                </a:lnTo>
                <a:lnTo>
                  <a:pt x="130" y="2"/>
                </a:lnTo>
                <a:lnTo>
                  <a:pt x="130" y="3"/>
                </a:lnTo>
                <a:lnTo>
                  <a:pt x="130" y="6"/>
                </a:lnTo>
                <a:lnTo>
                  <a:pt x="4" y="107"/>
                </a:lnTo>
                <a:lnTo>
                  <a:pt x="4" y="107"/>
                </a:lnTo>
                <a:lnTo>
                  <a:pt x="3" y="108"/>
                </a:lnTo>
                <a:lnTo>
                  <a:pt x="3" y="10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9" name="Freeform 165"/>
          <p:cNvSpPr>
            <a:spLocks/>
          </p:cNvSpPr>
          <p:nvPr/>
        </p:nvSpPr>
        <p:spPr bwMode="auto">
          <a:xfrm>
            <a:off x="10122751" y="5778859"/>
            <a:ext cx="202008" cy="165476"/>
          </a:xfrm>
          <a:custGeom>
            <a:avLst/>
            <a:gdLst/>
            <a:ahLst/>
            <a:cxnLst>
              <a:cxn ang="0">
                <a:pos x="127" y="108"/>
              </a:cxn>
              <a:cxn ang="0">
                <a:pos x="127" y="108"/>
              </a:cxn>
              <a:cxn ang="0">
                <a:pos x="125" y="107"/>
              </a:cxn>
              <a:cxn ang="0">
                <a:pos x="1" y="6"/>
              </a:cxn>
              <a:cxn ang="0">
                <a:pos x="1" y="6"/>
              </a:cxn>
              <a:cxn ang="0">
                <a:pos x="0" y="3"/>
              </a:cxn>
              <a:cxn ang="0">
                <a:pos x="0" y="2"/>
              </a:cxn>
              <a:cxn ang="0">
                <a:pos x="0" y="2"/>
              </a:cxn>
              <a:cxn ang="0">
                <a:pos x="3" y="0"/>
              </a:cxn>
              <a:cxn ang="0">
                <a:pos x="4" y="0"/>
              </a:cxn>
              <a:cxn ang="0">
                <a:pos x="128" y="103"/>
              </a:cxn>
              <a:cxn ang="0">
                <a:pos x="128" y="103"/>
              </a:cxn>
              <a:cxn ang="0">
                <a:pos x="129" y="104"/>
              </a:cxn>
              <a:cxn ang="0">
                <a:pos x="129" y="107"/>
              </a:cxn>
              <a:cxn ang="0">
                <a:pos x="129" y="107"/>
              </a:cxn>
              <a:cxn ang="0">
                <a:pos x="127" y="108"/>
              </a:cxn>
              <a:cxn ang="0">
                <a:pos x="127" y="108"/>
              </a:cxn>
            </a:cxnLst>
            <a:rect l="0" t="0" r="r" b="b"/>
            <a:pathLst>
              <a:path w="129" h="108">
                <a:moveTo>
                  <a:pt x="127" y="108"/>
                </a:moveTo>
                <a:lnTo>
                  <a:pt x="127" y="108"/>
                </a:lnTo>
                <a:lnTo>
                  <a:pt x="125" y="107"/>
                </a:lnTo>
                <a:lnTo>
                  <a:pt x="1" y="6"/>
                </a:lnTo>
                <a:lnTo>
                  <a:pt x="1" y="6"/>
                </a:lnTo>
                <a:lnTo>
                  <a:pt x="0" y="3"/>
                </a:lnTo>
                <a:lnTo>
                  <a:pt x="0" y="2"/>
                </a:lnTo>
                <a:lnTo>
                  <a:pt x="0" y="2"/>
                </a:lnTo>
                <a:lnTo>
                  <a:pt x="3" y="0"/>
                </a:lnTo>
                <a:lnTo>
                  <a:pt x="4" y="0"/>
                </a:lnTo>
                <a:lnTo>
                  <a:pt x="128" y="103"/>
                </a:lnTo>
                <a:lnTo>
                  <a:pt x="128" y="103"/>
                </a:lnTo>
                <a:lnTo>
                  <a:pt x="129" y="104"/>
                </a:lnTo>
                <a:lnTo>
                  <a:pt x="129" y="107"/>
                </a:lnTo>
                <a:lnTo>
                  <a:pt x="129" y="107"/>
                </a:lnTo>
                <a:lnTo>
                  <a:pt x="127" y="108"/>
                </a:lnTo>
                <a:lnTo>
                  <a:pt x="127" y="10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0" name="Freeform 166"/>
          <p:cNvSpPr>
            <a:spLocks noEditPoints="1"/>
          </p:cNvSpPr>
          <p:nvPr/>
        </p:nvSpPr>
        <p:spPr bwMode="auto">
          <a:xfrm>
            <a:off x="9361701" y="5769668"/>
            <a:ext cx="291264" cy="284985"/>
          </a:xfrm>
          <a:custGeom>
            <a:avLst/>
            <a:gdLst/>
            <a:ahLst/>
            <a:cxnLst>
              <a:cxn ang="0">
                <a:pos x="135" y="185"/>
              </a:cxn>
              <a:cxn ang="0">
                <a:pos x="49" y="99"/>
              </a:cxn>
              <a:cxn ang="0">
                <a:pos x="0" y="147"/>
              </a:cxn>
              <a:cxn ang="0">
                <a:pos x="0" y="0"/>
              </a:cxn>
              <a:cxn ang="0">
                <a:pos x="147" y="0"/>
              </a:cxn>
              <a:cxn ang="0">
                <a:pos x="99" y="49"/>
              </a:cxn>
              <a:cxn ang="0">
                <a:pos x="185" y="135"/>
              </a:cxn>
              <a:cxn ang="0">
                <a:pos x="135" y="185"/>
              </a:cxn>
              <a:cxn ang="0">
                <a:pos x="49" y="84"/>
              </a:cxn>
              <a:cxn ang="0">
                <a:pos x="135" y="170"/>
              </a:cxn>
              <a:cxn ang="0">
                <a:pos x="170" y="135"/>
              </a:cxn>
              <a:cxn ang="0">
                <a:pos x="84" y="49"/>
              </a:cxn>
              <a:cxn ang="0">
                <a:pos x="122" y="11"/>
              </a:cxn>
              <a:cxn ang="0">
                <a:pos x="11" y="11"/>
              </a:cxn>
              <a:cxn ang="0">
                <a:pos x="11" y="122"/>
              </a:cxn>
              <a:cxn ang="0">
                <a:pos x="49" y="84"/>
              </a:cxn>
            </a:cxnLst>
            <a:rect l="0" t="0" r="r" b="b"/>
            <a:pathLst>
              <a:path w="185" h="185">
                <a:moveTo>
                  <a:pt x="135" y="185"/>
                </a:moveTo>
                <a:lnTo>
                  <a:pt x="49" y="99"/>
                </a:lnTo>
                <a:lnTo>
                  <a:pt x="0" y="147"/>
                </a:lnTo>
                <a:lnTo>
                  <a:pt x="0" y="0"/>
                </a:lnTo>
                <a:lnTo>
                  <a:pt x="147" y="0"/>
                </a:lnTo>
                <a:lnTo>
                  <a:pt x="99" y="49"/>
                </a:lnTo>
                <a:lnTo>
                  <a:pt x="185" y="135"/>
                </a:lnTo>
                <a:lnTo>
                  <a:pt x="135" y="185"/>
                </a:lnTo>
                <a:close/>
                <a:moveTo>
                  <a:pt x="49" y="84"/>
                </a:moveTo>
                <a:lnTo>
                  <a:pt x="135" y="170"/>
                </a:lnTo>
                <a:lnTo>
                  <a:pt x="170" y="135"/>
                </a:lnTo>
                <a:lnTo>
                  <a:pt x="84" y="49"/>
                </a:lnTo>
                <a:lnTo>
                  <a:pt x="122" y="11"/>
                </a:lnTo>
                <a:lnTo>
                  <a:pt x="11" y="11"/>
                </a:lnTo>
                <a:lnTo>
                  <a:pt x="11" y="122"/>
                </a:lnTo>
                <a:lnTo>
                  <a:pt x="49" y="8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1" name="Freeform 167"/>
          <p:cNvSpPr>
            <a:spLocks noEditPoints="1"/>
          </p:cNvSpPr>
          <p:nvPr/>
        </p:nvSpPr>
        <p:spPr bwMode="auto">
          <a:xfrm>
            <a:off x="3672645" y="5760474"/>
            <a:ext cx="314755" cy="284985"/>
          </a:xfrm>
          <a:custGeom>
            <a:avLst/>
            <a:gdLst/>
            <a:ahLst/>
            <a:cxnLst>
              <a:cxn ang="0">
                <a:pos x="138" y="187"/>
              </a:cxn>
              <a:cxn ang="0">
                <a:pos x="62" y="187"/>
              </a:cxn>
              <a:cxn ang="0">
                <a:pos x="62" y="100"/>
              </a:cxn>
              <a:cxn ang="0">
                <a:pos x="0" y="100"/>
              </a:cxn>
              <a:cxn ang="0">
                <a:pos x="100" y="0"/>
              </a:cxn>
              <a:cxn ang="0">
                <a:pos x="200" y="100"/>
              </a:cxn>
              <a:cxn ang="0">
                <a:pos x="138" y="100"/>
              </a:cxn>
              <a:cxn ang="0">
                <a:pos x="138" y="187"/>
              </a:cxn>
              <a:cxn ang="0">
                <a:pos x="73" y="176"/>
              </a:cxn>
              <a:cxn ang="0">
                <a:pos x="127" y="176"/>
              </a:cxn>
              <a:cxn ang="0">
                <a:pos x="127" y="89"/>
              </a:cxn>
              <a:cxn ang="0">
                <a:pos x="173" y="89"/>
              </a:cxn>
              <a:cxn ang="0">
                <a:pos x="100" y="17"/>
              </a:cxn>
              <a:cxn ang="0">
                <a:pos x="27" y="89"/>
              </a:cxn>
              <a:cxn ang="0">
                <a:pos x="73" y="89"/>
              </a:cxn>
              <a:cxn ang="0">
                <a:pos x="73" y="176"/>
              </a:cxn>
            </a:cxnLst>
            <a:rect l="0" t="0" r="r" b="b"/>
            <a:pathLst>
              <a:path w="200" h="187">
                <a:moveTo>
                  <a:pt x="138" y="187"/>
                </a:moveTo>
                <a:lnTo>
                  <a:pt x="62" y="187"/>
                </a:lnTo>
                <a:lnTo>
                  <a:pt x="62" y="100"/>
                </a:lnTo>
                <a:lnTo>
                  <a:pt x="0" y="100"/>
                </a:lnTo>
                <a:lnTo>
                  <a:pt x="100" y="0"/>
                </a:lnTo>
                <a:lnTo>
                  <a:pt x="200" y="100"/>
                </a:lnTo>
                <a:lnTo>
                  <a:pt x="138" y="100"/>
                </a:lnTo>
                <a:lnTo>
                  <a:pt x="138" y="187"/>
                </a:lnTo>
                <a:close/>
                <a:moveTo>
                  <a:pt x="73" y="176"/>
                </a:moveTo>
                <a:lnTo>
                  <a:pt x="127" y="176"/>
                </a:lnTo>
                <a:lnTo>
                  <a:pt x="127" y="89"/>
                </a:lnTo>
                <a:lnTo>
                  <a:pt x="173" y="89"/>
                </a:lnTo>
                <a:lnTo>
                  <a:pt x="100" y="17"/>
                </a:lnTo>
                <a:lnTo>
                  <a:pt x="27" y="89"/>
                </a:lnTo>
                <a:lnTo>
                  <a:pt x="73" y="89"/>
                </a:lnTo>
                <a:lnTo>
                  <a:pt x="73" y="17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2" name="Freeform 168"/>
          <p:cNvSpPr>
            <a:spLocks noEditPoints="1"/>
          </p:cNvSpPr>
          <p:nvPr/>
        </p:nvSpPr>
        <p:spPr bwMode="auto">
          <a:xfrm>
            <a:off x="4475971" y="5765070"/>
            <a:ext cx="291264" cy="284985"/>
          </a:xfrm>
          <a:custGeom>
            <a:avLst/>
            <a:gdLst/>
            <a:ahLst/>
            <a:cxnLst>
              <a:cxn ang="0">
                <a:pos x="51" y="186"/>
              </a:cxn>
              <a:cxn ang="0">
                <a:pos x="0" y="135"/>
              </a:cxn>
              <a:cxn ang="0">
                <a:pos x="87" y="49"/>
              </a:cxn>
              <a:cxn ang="0">
                <a:pos x="38" y="0"/>
              </a:cxn>
              <a:cxn ang="0">
                <a:pos x="186" y="0"/>
              </a:cxn>
              <a:cxn ang="0">
                <a:pos x="186" y="149"/>
              </a:cxn>
              <a:cxn ang="0">
                <a:pos x="138" y="100"/>
              </a:cxn>
              <a:cxn ang="0">
                <a:pos x="51" y="186"/>
              </a:cxn>
              <a:cxn ang="0">
                <a:pos x="16" y="135"/>
              </a:cxn>
              <a:cxn ang="0">
                <a:pos x="51" y="170"/>
              </a:cxn>
              <a:cxn ang="0">
                <a:pos x="138" y="84"/>
              </a:cxn>
              <a:cxn ang="0">
                <a:pos x="176" y="122"/>
              </a:cxn>
              <a:cxn ang="0">
                <a:pos x="176" y="11"/>
              </a:cxn>
              <a:cxn ang="0">
                <a:pos x="65" y="11"/>
              </a:cxn>
              <a:cxn ang="0">
                <a:pos x="103" y="49"/>
              </a:cxn>
              <a:cxn ang="0">
                <a:pos x="16" y="135"/>
              </a:cxn>
            </a:cxnLst>
            <a:rect l="0" t="0" r="r" b="b"/>
            <a:pathLst>
              <a:path w="186" h="186">
                <a:moveTo>
                  <a:pt x="51" y="186"/>
                </a:moveTo>
                <a:lnTo>
                  <a:pt x="0" y="135"/>
                </a:lnTo>
                <a:lnTo>
                  <a:pt x="87" y="49"/>
                </a:lnTo>
                <a:lnTo>
                  <a:pt x="38" y="0"/>
                </a:lnTo>
                <a:lnTo>
                  <a:pt x="186" y="0"/>
                </a:lnTo>
                <a:lnTo>
                  <a:pt x="186" y="149"/>
                </a:lnTo>
                <a:lnTo>
                  <a:pt x="138" y="100"/>
                </a:lnTo>
                <a:lnTo>
                  <a:pt x="51" y="186"/>
                </a:lnTo>
                <a:close/>
                <a:moveTo>
                  <a:pt x="16" y="135"/>
                </a:moveTo>
                <a:lnTo>
                  <a:pt x="51" y="170"/>
                </a:lnTo>
                <a:lnTo>
                  <a:pt x="138" y="84"/>
                </a:lnTo>
                <a:lnTo>
                  <a:pt x="176" y="122"/>
                </a:lnTo>
                <a:lnTo>
                  <a:pt x="176" y="11"/>
                </a:lnTo>
                <a:lnTo>
                  <a:pt x="65" y="11"/>
                </a:lnTo>
                <a:lnTo>
                  <a:pt x="103" y="49"/>
                </a:lnTo>
                <a:lnTo>
                  <a:pt x="16" y="1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3" name="Freeform 169"/>
          <p:cNvSpPr>
            <a:spLocks noEditPoints="1"/>
          </p:cNvSpPr>
          <p:nvPr/>
        </p:nvSpPr>
        <p:spPr bwMode="auto">
          <a:xfrm>
            <a:off x="5312183" y="5751280"/>
            <a:ext cx="291264" cy="307971"/>
          </a:xfrm>
          <a:custGeom>
            <a:avLst/>
            <a:gdLst/>
            <a:ahLst/>
            <a:cxnLst>
              <a:cxn ang="0">
                <a:pos x="87" y="200"/>
              </a:cxn>
              <a:cxn ang="0">
                <a:pos x="87" y="138"/>
              </a:cxn>
              <a:cxn ang="0">
                <a:pos x="0" y="138"/>
              </a:cxn>
              <a:cxn ang="0">
                <a:pos x="0" y="62"/>
              </a:cxn>
              <a:cxn ang="0">
                <a:pos x="87" y="62"/>
              </a:cxn>
              <a:cxn ang="0">
                <a:pos x="87" y="0"/>
              </a:cxn>
              <a:cxn ang="0">
                <a:pos x="186" y="100"/>
              </a:cxn>
              <a:cxn ang="0">
                <a:pos x="87" y="200"/>
              </a:cxn>
              <a:cxn ang="0">
                <a:pos x="11" y="127"/>
              </a:cxn>
              <a:cxn ang="0">
                <a:pos x="97" y="127"/>
              </a:cxn>
              <a:cxn ang="0">
                <a:pos x="97" y="173"/>
              </a:cxn>
              <a:cxn ang="0">
                <a:pos x="170" y="100"/>
              </a:cxn>
              <a:cxn ang="0">
                <a:pos x="97" y="27"/>
              </a:cxn>
              <a:cxn ang="0">
                <a:pos x="97" y="73"/>
              </a:cxn>
              <a:cxn ang="0">
                <a:pos x="11" y="73"/>
              </a:cxn>
              <a:cxn ang="0">
                <a:pos x="11" y="127"/>
              </a:cxn>
            </a:cxnLst>
            <a:rect l="0" t="0" r="r" b="b"/>
            <a:pathLst>
              <a:path w="186" h="200">
                <a:moveTo>
                  <a:pt x="87" y="200"/>
                </a:moveTo>
                <a:lnTo>
                  <a:pt x="87" y="138"/>
                </a:lnTo>
                <a:lnTo>
                  <a:pt x="0" y="138"/>
                </a:lnTo>
                <a:lnTo>
                  <a:pt x="0" y="62"/>
                </a:lnTo>
                <a:lnTo>
                  <a:pt x="87" y="62"/>
                </a:lnTo>
                <a:lnTo>
                  <a:pt x="87" y="0"/>
                </a:lnTo>
                <a:lnTo>
                  <a:pt x="186" y="100"/>
                </a:lnTo>
                <a:lnTo>
                  <a:pt x="87" y="200"/>
                </a:lnTo>
                <a:close/>
                <a:moveTo>
                  <a:pt x="11" y="127"/>
                </a:moveTo>
                <a:lnTo>
                  <a:pt x="97" y="127"/>
                </a:lnTo>
                <a:lnTo>
                  <a:pt x="97" y="173"/>
                </a:lnTo>
                <a:lnTo>
                  <a:pt x="170" y="100"/>
                </a:lnTo>
                <a:lnTo>
                  <a:pt x="97" y="27"/>
                </a:lnTo>
                <a:lnTo>
                  <a:pt x="97" y="73"/>
                </a:lnTo>
                <a:lnTo>
                  <a:pt x="11" y="73"/>
                </a:lnTo>
                <a:lnTo>
                  <a:pt x="11" y="12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4" name="Freeform 170"/>
          <p:cNvSpPr>
            <a:spLocks noEditPoints="1"/>
          </p:cNvSpPr>
          <p:nvPr/>
        </p:nvSpPr>
        <p:spPr bwMode="auto">
          <a:xfrm>
            <a:off x="6110813" y="5760474"/>
            <a:ext cx="291264" cy="284985"/>
          </a:xfrm>
          <a:custGeom>
            <a:avLst/>
            <a:gdLst/>
            <a:ahLst/>
            <a:cxnLst>
              <a:cxn ang="0">
                <a:pos x="186" y="187"/>
              </a:cxn>
              <a:cxn ang="0">
                <a:pos x="37" y="187"/>
              </a:cxn>
              <a:cxn ang="0">
                <a:pos x="86" y="138"/>
              </a:cxn>
              <a:cxn ang="0">
                <a:pos x="0" y="52"/>
              </a:cxn>
              <a:cxn ang="0">
                <a:pos x="51" y="0"/>
              </a:cxn>
              <a:cxn ang="0">
                <a:pos x="137" y="87"/>
              </a:cxn>
              <a:cxn ang="0">
                <a:pos x="186" y="38"/>
              </a:cxn>
              <a:cxn ang="0">
                <a:pos x="186" y="187"/>
              </a:cxn>
              <a:cxn ang="0">
                <a:pos x="64" y="176"/>
              </a:cxn>
              <a:cxn ang="0">
                <a:pos x="175" y="176"/>
              </a:cxn>
              <a:cxn ang="0">
                <a:pos x="175" y="65"/>
              </a:cxn>
              <a:cxn ang="0">
                <a:pos x="137" y="103"/>
              </a:cxn>
              <a:cxn ang="0">
                <a:pos x="51" y="17"/>
              </a:cxn>
              <a:cxn ang="0">
                <a:pos x="16" y="52"/>
              </a:cxn>
              <a:cxn ang="0">
                <a:pos x="102" y="138"/>
              </a:cxn>
              <a:cxn ang="0">
                <a:pos x="64" y="176"/>
              </a:cxn>
            </a:cxnLst>
            <a:rect l="0" t="0" r="r" b="b"/>
            <a:pathLst>
              <a:path w="186" h="187">
                <a:moveTo>
                  <a:pt x="186" y="187"/>
                </a:moveTo>
                <a:lnTo>
                  <a:pt x="37" y="187"/>
                </a:lnTo>
                <a:lnTo>
                  <a:pt x="86" y="138"/>
                </a:lnTo>
                <a:lnTo>
                  <a:pt x="0" y="52"/>
                </a:lnTo>
                <a:lnTo>
                  <a:pt x="51" y="0"/>
                </a:lnTo>
                <a:lnTo>
                  <a:pt x="137" y="87"/>
                </a:lnTo>
                <a:lnTo>
                  <a:pt x="186" y="38"/>
                </a:lnTo>
                <a:lnTo>
                  <a:pt x="186" y="187"/>
                </a:lnTo>
                <a:close/>
                <a:moveTo>
                  <a:pt x="64" y="176"/>
                </a:moveTo>
                <a:lnTo>
                  <a:pt x="175" y="176"/>
                </a:lnTo>
                <a:lnTo>
                  <a:pt x="175" y="65"/>
                </a:lnTo>
                <a:lnTo>
                  <a:pt x="137" y="103"/>
                </a:lnTo>
                <a:lnTo>
                  <a:pt x="51" y="17"/>
                </a:lnTo>
                <a:lnTo>
                  <a:pt x="16" y="52"/>
                </a:lnTo>
                <a:lnTo>
                  <a:pt x="102" y="138"/>
                </a:lnTo>
                <a:lnTo>
                  <a:pt x="64" y="17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5" name="Freeform 171"/>
          <p:cNvSpPr>
            <a:spLocks noEditPoints="1"/>
          </p:cNvSpPr>
          <p:nvPr/>
        </p:nvSpPr>
        <p:spPr bwMode="auto">
          <a:xfrm>
            <a:off x="6914139" y="5765070"/>
            <a:ext cx="310056" cy="284985"/>
          </a:xfrm>
          <a:custGeom>
            <a:avLst/>
            <a:gdLst/>
            <a:ahLst/>
            <a:cxnLst>
              <a:cxn ang="0">
                <a:pos x="99" y="186"/>
              </a:cxn>
              <a:cxn ang="0">
                <a:pos x="0" y="86"/>
              </a:cxn>
              <a:cxn ang="0">
                <a:pos x="62" y="86"/>
              </a:cxn>
              <a:cxn ang="0">
                <a:pos x="62" y="0"/>
              </a:cxn>
              <a:cxn ang="0">
                <a:pos x="137" y="0"/>
              </a:cxn>
              <a:cxn ang="0">
                <a:pos x="137" y="86"/>
              </a:cxn>
              <a:cxn ang="0">
                <a:pos x="199" y="86"/>
              </a:cxn>
              <a:cxn ang="0">
                <a:pos x="99" y="186"/>
              </a:cxn>
              <a:cxn ang="0">
                <a:pos x="27" y="97"/>
              </a:cxn>
              <a:cxn ang="0">
                <a:pos x="99" y="170"/>
              </a:cxn>
              <a:cxn ang="0">
                <a:pos x="172" y="97"/>
              </a:cxn>
              <a:cxn ang="0">
                <a:pos x="126" y="97"/>
              </a:cxn>
              <a:cxn ang="0">
                <a:pos x="126" y="11"/>
              </a:cxn>
              <a:cxn ang="0">
                <a:pos x="72" y="11"/>
              </a:cxn>
              <a:cxn ang="0">
                <a:pos x="72" y="97"/>
              </a:cxn>
              <a:cxn ang="0">
                <a:pos x="27" y="97"/>
              </a:cxn>
            </a:cxnLst>
            <a:rect l="0" t="0" r="r" b="b"/>
            <a:pathLst>
              <a:path w="199" h="186">
                <a:moveTo>
                  <a:pt x="99" y="186"/>
                </a:moveTo>
                <a:lnTo>
                  <a:pt x="0" y="86"/>
                </a:lnTo>
                <a:lnTo>
                  <a:pt x="62" y="86"/>
                </a:lnTo>
                <a:lnTo>
                  <a:pt x="62" y="0"/>
                </a:lnTo>
                <a:lnTo>
                  <a:pt x="137" y="0"/>
                </a:lnTo>
                <a:lnTo>
                  <a:pt x="137" y="86"/>
                </a:lnTo>
                <a:lnTo>
                  <a:pt x="199" y="86"/>
                </a:lnTo>
                <a:lnTo>
                  <a:pt x="99" y="186"/>
                </a:lnTo>
                <a:close/>
                <a:moveTo>
                  <a:pt x="27" y="97"/>
                </a:moveTo>
                <a:lnTo>
                  <a:pt x="99" y="170"/>
                </a:lnTo>
                <a:lnTo>
                  <a:pt x="172" y="97"/>
                </a:lnTo>
                <a:lnTo>
                  <a:pt x="126" y="97"/>
                </a:lnTo>
                <a:lnTo>
                  <a:pt x="126" y="11"/>
                </a:lnTo>
                <a:lnTo>
                  <a:pt x="72" y="11"/>
                </a:lnTo>
                <a:lnTo>
                  <a:pt x="72" y="97"/>
                </a:lnTo>
                <a:lnTo>
                  <a:pt x="27" y="9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6" name="Freeform 172"/>
          <p:cNvSpPr>
            <a:spLocks noEditPoints="1"/>
          </p:cNvSpPr>
          <p:nvPr/>
        </p:nvSpPr>
        <p:spPr bwMode="auto">
          <a:xfrm>
            <a:off x="7745653" y="5760474"/>
            <a:ext cx="291264" cy="284985"/>
          </a:xfrm>
          <a:custGeom>
            <a:avLst/>
            <a:gdLst/>
            <a:ahLst/>
            <a:cxnLst>
              <a:cxn ang="0">
                <a:pos x="148" y="187"/>
              </a:cxn>
              <a:cxn ang="0">
                <a:pos x="0" y="187"/>
              </a:cxn>
              <a:cxn ang="0">
                <a:pos x="0" y="38"/>
              </a:cxn>
              <a:cxn ang="0">
                <a:pos x="48" y="87"/>
              </a:cxn>
              <a:cxn ang="0">
                <a:pos x="135" y="0"/>
              </a:cxn>
              <a:cxn ang="0">
                <a:pos x="186" y="52"/>
              </a:cxn>
              <a:cxn ang="0">
                <a:pos x="99" y="138"/>
              </a:cxn>
              <a:cxn ang="0">
                <a:pos x="148" y="187"/>
              </a:cxn>
              <a:cxn ang="0">
                <a:pos x="10" y="176"/>
              </a:cxn>
              <a:cxn ang="0">
                <a:pos x="121" y="176"/>
              </a:cxn>
              <a:cxn ang="0">
                <a:pos x="83" y="138"/>
              </a:cxn>
              <a:cxn ang="0">
                <a:pos x="170" y="52"/>
              </a:cxn>
              <a:cxn ang="0">
                <a:pos x="135" y="17"/>
              </a:cxn>
              <a:cxn ang="0">
                <a:pos x="48" y="103"/>
              </a:cxn>
              <a:cxn ang="0">
                <a:pos x="10" y="65"/>
              </a:cxn>
              <a:cxn ang="0">
                <a:pos x="10" y="176"/>
              </a:cxn>
            </a:cxnLst>
            <a:rect l="0" t="0" r="r" b="b"/>
            <a:pathLst>
              <a:path w="186" h="187">
                <a:moveTo>
                  <a:pt x="148" y="187"/>
                </a:moveTo>
                <a:lnTo>
                  <a:pt x="0" y="187"/>
                </a:lnTo>
                <a:lnTo>
                  <a:pt x="0" y="38"/>
                </a:lnTo>
                <a:lnTo>
                  <a:pt x="48" y="87"/>
                </a:lnTo>
                <a:lnTo>
                  <a:pt x="135" y="0"/>
                </a:lnTo>
                <a:lnTo>
                  <a:pt x="186" y="52"/>
                </a:lnTo>
                <a:lnTo>
                  <a:pt x="99" y="138"/>
                </a:lnTo>
                <a:lnTo>
                  <a:pt x="148" y="187"/>
                </a:lnTo>
                <a:close/>
                <a:moveTo>
                  <a:pt x="10" y="176"/>
                </a:moveTo>
                <a:lnTo>
                  <a:pt x="121" y="176"/>
                </a:lnTo>
                <a:lnTo>
                  <a:pt x="83" y="138"/>
                </a:lnTo>
                <a:lnTo>
                  <a:pt x="170" y="52"/>
                </a:lnTo>
                <a:lnTo>
                  <a:pt x="135" y="17"/>
                </a:lnTo>
                <a:lnTo>
                  <a:pt x="48" y="103"/>
                </a:lnTo>
                <a:lnTo>
                  <a:pt x="10" y="65"/>
                </a:lnTo>
                <a:lnTo>
                  <a:pt x="10" y="17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7" name="Freeform 173"/>
          <p:cNvSpPr>
            <a:spLocks noEditPoints="1"/>
          </p:cNvSpPr>
          <p:nvPr/>
        </p:nvSpPr>
        <p:spPr bwMode="auto">
          <a:xfrm>
            <a:off x="8530189" y="5751280"/>
            <a:ext cx="291264" cy="307971"/>
          </a:xfrm>
          <a:custGeom>
            <a:avLst/>
            <a:gdLst/>
            <a:ahLst/>
            <a:cxnLst>
              <a:cxn ang="0">
                <a:pos x="100" y="200"/>
              </a:cxn>
              <a:cxn ang="0">
                <a:pos x="0" y="100"/>
              </a:cxn>
              <a:cxn ang="0">
                <a:pos x="100" y="0"/>
              </a:cxn>
              <a:cxn ang="0">
                <a:pos x="100" y="62"/>
              </a:cxn>
              <a:cxn ang="0">
                <a:pos x="186" y="62"/>
              </a:cxn>
              <a:cxn ang="0">
                <a:pos x="186" y="138"/>
              </a:cxn>
              <a:cxn ang="0">
                <a:pos x="100" y="138"/>
              </a:cxn>
              <a:cxn ang="0">
                <a:pos x="100" y="200"/>
              </a:cxn>
              <a:cxn ang="0">
                <a:pos x="16" y="100"/>
              </a:cxn>
              <a:cxn ang="0">
                <a:pos x="89" y="173"/>
              </a:cxn>
              <a:cxn ang="0">
                <a:pos x="89" y="127"/>
              </a:cxn>
              <a:cxn ang="0">
                <a:pos x="176" y="127"/>
              </a:cxn>
              <a:cxn ang="0">
                <a:pos x="176" y="73"/>
              </a:cxn>
              <a:cxn ang="0">
                <a:pos x="89" y="73"/>
              </a:cxn>
              <a:cxn ang="0">
                <a:pos x="89" y="27"/>
              </a:cxn>
              <a:cxn ang="0">
                <a:pos x="16" y="100"/>
              </a:cxn>
            </a:cxnLst>
            <a:rect l="0" t="0" r="r" b="b"/>
            <a:pathLst>
              <a:path w="186" h="200">
                <a:moveTo>
                  <a:pt x="100" y="200"/>
                </a:moveTo>
                <a:lnTo>
                  <a:pt x="0" y="100"/>
                </a:lnTo>
                <a:lnTo>
                  <a:pt x="100" y="0"/>
                </a:lnTo>
                <a:lnTo>
                  <a:pt x="100" y="62"/>
                </a:lnTo>
                <a:lnTo>
                  <a:pt x="186" y="62"/>
                </a:lnTo>
                <a:lnTo>
                  <a:pt x="186" y="138"/>
                </a:lnTo>
                <a:lnTo>
                  <a:pt x="100" y="138"/>
                </a:lnTo>
                <a:lnTo>
                  <a:pt x="100" y="200"/>
                </a:lnTo>
                <a:close/>
                <a:moveTo>
                  <a:pt x="16" y="100"/>
                </a:moveTo>
                <a:lnTo>
                  <a:pt x="89" y="173"/>
                </a:lnTo>
                <a:lnTo>
                  <a:pt x="89" y="127"/>
                </a:lnTo>
                <a:lnTo>
                  <a:pt x="176" y="127"/>
                </a:lnTo>
                <a:lnTo>
                  <a:pt x="176" y="73"/>
                </a:lnTo>
                <a:lnTo>
                  <a:pt x="89" y="73"/>
                </a:lnTo>
                <a:lnTo>
                  <a:pt x="89" y="27"/>
                </a:lnTo>
                <a:lnTo>
                  <a:pt x="16"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8" name="Freeform 174"/>
          <p:cNvSpPr>
            <a:spLocks noEditPoints="1"/>
          </p:cNvSpPr>
          <p:nvPr/>
        </p:nvSpPr>
        <p:spPr bwMode="auto">
          <a:xfrm>
            <a:off x="2850528" y="5760472"/>
            <a:ext cx="338243" cy="289584"/>
          </a:xfrm>
          <a:custGeom>
            <a:avLst/>
            <a:gdLst/>
            <a:ahLst/>
            <a:cxnLst>
              <a:cxn ang="0">
                <a:pos x="0" y="189"/>
              </a:cxn>
              <a:cxn ang="0">
                <a:pos x="0" y="172"/>
              </a:cxn>
              <a:cxn ang="0">
                <a:pos x="4" y="150"/>
              </a:cxn>
              <a:cxn ang="0">
                <a:pos x="16" y="131"/>
              </a:cxn>
              <a:cxn ang="0">
                <a:pos x="35" y="119"/>
              </a:cxn>
              <a:cxn ang="0">
                <a:pos x="57" y="115"/>
              </a:cxn>
              <a:cxn ang="0">
                <a:pos x="159" y="115"/>
              </a:cxn>
              <a:cxn ang="0">
                <a:pos x="181" y="119"/>
              </a:cxn>
              <a:cxn ang="0">
                <a:pos x="200" y="131"/>
              </a:cxn>
              <a:cxn ang="0">
                <a:pos x="212" y="150"/>
              </a:cxn>
              <a:cxn ang="0">
                <a:pos x="216" y="172"/>
              </a:cxn>
              <a:cxn ang="0">
                <a:pos x="11" y="179"/>
              </a:cxn>
              <a:cxn ang="0">
                <a:pos x="205" y="172"/>
              </a:cxn>
              <a:cxn ang="0">
                <a:pos x="204" y="162"/>
              </a:cxn>
              <a:cxn ang="0">
                <a:pos x="197" y="146"/>
              </a:cxn>
              <a:cxn ang="0">
                <a:pos x="185" y="134"/>
              </a:cxn>
              <a:cxn ang="0">
                <a:pos x="169" y="127"/>
              </a:cxn>
              <a:cxn ang="0">
                <a:pos x="57" y="126"/>
              </a:cxn>
              <a:cxn ang="0">
                <a:pos x="47" y="127"/>
              </a:cxn>
              <a:cxn ang="0">
                <a:pos x="31" y="134"/>
              </a:cxn>
              <a:cxn ang="0">
                <a:pos x="19" y="146"/>
              </a:cxn>
              <a:cxn ang="0">
                <a:pos x="12" y="162"/>
              </a:cxn>
              <a:cxn ang="0">
                <a:pos x="11" y="179"/>
              </a:cxn>
              <a:cxn ang="0">
                <a:pos x="108" y="112"/>
              </a:cxn>
              <a:cxn ang="0">
                <a:pos x="86" y="108"/>
              </a:cxn>
              <a:cxn ang="0">
                <a:pos x="67" y="96"/>
              </a:cxn>
              <a:cxn ang="0">
                <a:pos x="55" y="79"/>
              </a:cxn>
              <a:cxn ang="0">
                <a:pos x="51" y="57"/>
              </a:cxn>
              <a:cxn ang="0">
                <a:pos x="53" y="45"/>
              </a:cxn>
              <a:cxn ang="0">
                <a:pos x="61" y="25"/>
              </a:cxn>
              <a:cxn ang="0">
                <a:pos x="77" y="10"/>
              </a:cxn>
              <a:cxn ang="0">
                <a:pos x="97" y="0"/>
              </a:cxn>
              <a:cxn ang="0">
                <a:pos x="108" y="0"/>
              </a:cxn>
              <a:cxn ang="0">
                <a:pos x="129" y="4"/>
              </a:cxn>
              <a:cxn ang="0">
                <a:pos x="148" y="17"/>
              </a:cxn>
              <a:cxn ang="0">
                <a:pos x="161" y="34"/>
              </a:cxn>
              <a:cxn ang="0">
                <a:pos x="165" y="57"/>
              </a:cxn>
              <a:cxn ang="0">
                <a:pos x="163" y="68"/>
              </a:cxn>
              <a:cxn ang="0">
                <a:pos x="155" y="88"/>
              </a:cxn>
              <a:cxn ang="0">
                <a:pos x="140" y="103"/>
              </a:cxn>
              <a:cxn ang="0">
                <a:pos x="120" y="112"/>
              </a:cxn>
              <a:cxn ang="0">
                <a:pos x="108" y="112"/>
              </a:cxn>
              <a:cxn ang="0">
                <a:pos x="108" y="11"/>
              </a:cxn>
              <a:cxn ang="0">
                <a:pos x="90" y="14"/>
              </a:cxn>
              <a:cxn ang="0">
                <a:pos x="75" y="25"/>
              </a:cxn>
              <a:cxn ang="0">
                <a:pos x="66" y="38"/>
              </a:cxn>
              <a:cxn ang="0">
                <a:pos x="62" y="57"/>
              </a:cxn>
              <a:cxn ang="0">
                <a:pos x="63" y="65"/>
              </a:cxn>
              <a:cxn ang="0">
                <a:pos x="70" y="83"/>
              </a:cxn>
              <a:cxn ang="0">
                <a:pos x="82" y="95"/>
              </a:cxn>
              <a:cxn ang="0">
                <a:pos x="98" y="102"/>
              </a:cxn>
              <a:cxn ang="0">
                <a:pos x="108" y="102"/>
              </a:cxn>
              <a:cxn ang="0">
                <a:pos x="125" y="99"/>
              </a:cxn>
              <a:cxn ang="0">
                <a:pos x="140" y="89"/>
              </a:cxn>
              <a:cxn ang="0">
                <a:pos x="150" y="75"/>
              </a:cxn>
              <a:cxn ang="0">
                <a:pos x="154" y="57"/>
              </a:cxn>
              <a:cxn ang="0">
                <a:pos x="152" y="48"/>
              </a:cxn>
              <a:cxn ang="0">
                <a:pos x="146" y="31"/>
              </a:cxn>
              <a:cxn ang="0">
                <a:pos x="134" y="18"/>
              </a:cxn>
              <a:cxn ang="0">
                <a:pos x="117" y="11"/>
              </a:cxn>
              <a:cxn ang="0">
                <a:pos x="108" y="11"/>
              </a:cxn>
            </a:cxnLst>
            <a:rect l="0" t="0" r="r" b="b"/>
            <a:pathLst>
              <a:path w="216" h="189">
                <a:moveTo>
                  <a:pt x="216" y="189"/>
                </a:moveTo>
                <a:lnTo>
                  <a:pt x="0" y="189"/>
                </a:lnTo>
                <a:lnTo>
                  <a:pt x="0" y="172"/>
                </a:lnTo>
                <a:lnTo>
                  <a:pt x="0" y="172"/>
                </a:lnTo>
                <a:lnTo>
                  <a:pt x="1" y="160"/>
                </a:lnTo>
                <a:lnTo>
                  <a:pt x="4" y="150"/>
                </a:lnTo>
                <a:lnTo>
                  <a:pt x="9" y="139"/>
                </a:lnTo>
                <a:lnTo>
                  <a:pt x="16" y="131"/>
                </a:lnTo>
                <a:lnTo>
                  <a:pt x="26" y="125"/>
                </a:lnTo>
                <a:lnTo>
                  <a:pt x="35" y="119"/>
                </a:lnTo>
                <a:lnTo>
                  <a:pt x="46" y="116"/>
                </a:lnTo>
                <a:lnTo>
                  <a:pt x="57" y="115"/>
                </a:lnTo>
                <a:lnTo>
                  <a:pt x="159" y="115"/>
                </a:lnTo>
                <a:lnTo>
                  <a:pt x="159" y="115"/>
                </a:lnTo>
                <a:lnTo>
                  <a:pt x="170" y="116"/>
                </a:lnTo>
                <a:lnTo>
                  <a:pt x="181" y="119"/>
                </a:lnTo>
                <a:lnTo>
                  <a:pt x="190" y="125"/>
                </a:lnTo>
                <a:lnTo>
                  <a:pt x="200" y="131"/>
                </a:lnTo>
                <a:lnTo>
                  <a:pt x="206" y="139"/>
                </a:lnTo>
                <a:lnTo>
                  <a:pt x="212" y="150"/>
                </a:lnTo>
                <a:lnTo>
                  <a:pt x="215" y="160"/>
                </a:lnTo>
                <a:lnTo>
                  <a:pt x="216" y="172"/>
                </a:lnTo>
                <a:lnTo>
                  <a:pt x="216" y="189"/>
                </a:lnTo>
                <a:close/>
                <a:moveTo>
                  <a:pt x="11" y="179"/>
                </a:moveTo>
                <a:lnTo>
                  <a:pt x="205" y="179"/>
                </a:lnTo>
                <a:lnTo>
                  <a:pt x="205" y="172"/>
                </a:lnTo>
                <a:lnTo>
                  <a:pt x="205" y="172"/>
                </a:lnTo>
                <a:lnTo>
                  <a:pt x="204" y="162"/>
                </a:lnTo>
                <a:lnTo>
                  <a:pt x="201" y="154"/>
                </a:lnTo>
                <a:lnTo>
                  <a:pt x="197" y="146"/>
                </a:lnTo>
                <a:lnTo>
                  <a:pt x="192" y="139"/>
                </a:lnTo>
                <a:lnTo>
                  <a:pt x="185" y="134"/>
                </a:lnTo>
                <a:lnTo>
                  <a:pt x="177" y="130"/>
                </a:lnTo>
                <a:lnTo>
                  <a:pt x="169" y="127"/>
                </a:lnTo>
                <a:lnTo>
                  <a:pt x="159" y="126"/>
                </a:lnTo>
                <a:lnTo>
                  <a:pt x="57" y="126"/>
                </a:lnTo>
                <a:lnTo>
                  <a:pt x="57" y="126"/>
                </a:lnTo>
                <a:lnTo>
                  <a:pt x="47" y="127"/>
                </a:lnTo>
                <a:lnTo>
                  <a:pt x="39" y="130"/>
                </a:lnTo>
                <a:lnTo>
                  <a:pt x="31" y="134"/>
                </a:lnTo>
                <a:lnTo>
                  <a:pt x="24" y="139"/>
                </a:lnTo>
                <a:lnTo>
                  <a:pt x="19" y="146"/>
                </a:lnTo>
                <a:lnTo>
                  <a:pt x="15" y="154"/>
                </a:lnTo>
                <a:lnTo>
                  <a:pt x="12" y="162"/>
                </a:lnTo>
                <a:lnTo>
                  <a:pt x="11" y="172"/>
                </a:lnTo>
                <a:lnTo>
                  <a:pt x="11" y="179"/>
                </a:lnTo>
                <a:close/>
                <a:moveTo>
                  <a:pt x="108" y="112"/>
                </a:moveTo>
                <a:lnTo>
                  <a:pt x="108" y="112"/>
                </a:lnTo>
                <a:lnTo>
                  <a:pt x="97" y="112"/>
                </a:lnTo>
                <a:lnTo>
                  <a:pt x="86" y="108"/>
                </a:lnTo>
                <a:lnTo>
                  <a:pt x="77" y="103"/>
                </a:lnTo>
                <a:lnTo>
                  <a:pt x="67" y="96"/>
                </a:lnTo>
                <a:lnTo>
                  <a:pt x="61" y="88"/>
                </a:lnTo>
                <a:lnTo>
                  <a:pt x="55" y="79"/>
                </a:lnTo>
                <a:lnTo>
                  <a:pt x="53" y="68"/>
                </a:lnTo>
                <a:lnTo>
                  <a:pt x="51" y="57"/>
                </a:lnTo>
                <a:lnTo>
                  <a:pt x="51" y="57"/>
                </a:lnTo>
                <a:lnTo>
                  <a:pt x="53" y="45"/>
                </a:lnTo>
                <a:lnTo>
                  <a:pt x="55" y="34"/>
                </a:lnTo>
                <a:lnTo>
                  <a:pt x="61" y="25"/>
                </a:lnTo>
                <a:lnTo>
                  <a:pt x="67" y="17"/>
                </a:lnTo>
                <a:lnTo>
                  <a:pt x="77" y="10"/>
                </a:lnTo>
                <a:lnTo>
                  <a:pt x="86" y="4"/>
                </a:lnTo>
                <a:lnTo>
                  <a:pt x="97" y="0"/>
                </a:lnTo>
                <a:lnTo>
                  <a:pt x="108" y="0"/>
                </a:lnTo>
                <a:lnTo>
                  <a:pt x="108" y="0"/>
                </a:lnTo>
                <a:lnTo>
                  <a:pt x="120" y="0"/>
                </a:lnTo>
                <a:lnTo>
                  <a:pt x="129" y="4"/>
                </a:lnTo>
                <a:lnTo>
                  <a:pt x="140" y="10"/>
                </a:lnTo>
                <a:lnTo>
                  <a:pt x="148" y="17"/>
                </a:lnTo>
                <a:lnTo>
                  <a:pt x="155" y="25"/>
                </a:lnTo>
                <a:lnTo>
                  <a:pt x="161" y="34"/>
                </a:lnTo>
                <a:lnTo>
                  <a:pt x="163" y="45"/>
                </a:lnTo>
                <a:lnTo>
                  <a:pt x="165" y="57"/>
                </a:lnTo>
                <a:lnTo>
                  <a:pt x="165" y="57"/>
                </a:lnTo>
                <a:lnTo>
                  <a:pt x="163" y="68"/>
                </a:lnTo>
                <a:lnTo>
                  <a:pt x="161" y="79"/>
                </a:lnTo>
                <a:lnTo>
                  <a:pt x="155" y="88"/>
                </a:lnTo>
                <a:lnTo>
                  <a:pt x="148" y="96"/>
                </a:lnTo>
                <a:lnTo>
                  <a:pt x="140" y="103"/>
                </a:lnTo>
                <a:lnTo>
                  <a:pt x="129" y="108"/>
                </a:lnTo>
                <a:lnTo>
                  <a:pt x="120" y="112"/>
                </a:lnTo>
                <a:lnTo>
                  <a:pt x="108" y="112"/>
                </a:lnTo>
                <a:lnTo>
                  <a:pt x="108" y="112"/>
                </a:lnTo>
                <a:close/>
                <a:moveTo>
                  <a:pt x="108" y="11"/>
                </a:moveTo>
                <a:lnTo>
                  <a:pt x="108" y="11"/>
                </a:lnTo>
                <a:lnTo>
                  <a:pt x="98" y="11"/>
                </a:lnTo>
                <a:lnTo>
                  <a:pt x="90" y="14"/>
                </a:lnTo>
                <a:lnTo>
                  <a:pt x="82" y="18"/>
                </a:lnTo>
                <a:lnTo>
                  <a:pt x="75" y="25"/>
                </a:lnTo>
                <a:lnTo>
                  <a:pt x="70" y="31"/>
                </a:lnTo>
                <a:lnTo>
                  <a:pt x="66" y="38"/>
                </a:lnTo>
                <a:lnTo>
                  <a:pt x="63" y="48"/>
                </a:lnTo>
                <a:lnTo>
                  <a:pt x="62" y="57"/>
                </a:lnTo>
                <a:lnTo>
                  <a:pt x="62" y="57"/>
                </a:lnTo>
                <a:lnTo>
                  <a:pt x="63" y="65"/>
                </a:lnTo>
                <a:lnTo>
                  <a:pt x="66" y="75"/>
                </a:lnTo>
                <a:lnTo>
                  <a:pt x="70" y="83"/>
                </a:lnTo>
                <a:lnTo>
                  <a:pt x="75" y="89"/>
                </a:lnTo>
                <a:lnTo>
                  <a:pt x="82" y="95"/>
                </a:lnTo>
                <a:lnTo>
                  <a:pt x="90" y="99"/>
                </a:lnTo>
                <a:lnTo>
                  <a:pt x="98" y="102"/>
                </a:lnTo>
                <a:lnTo>
                  <a:pt x="108" y="102"/>
                </a:lnTo>
                <a:lnTo>
                  <a:pt x="108" y="102"/>
                </a:lnTo>
                <a:lnTo>
                  <a:pt x="117" y="102"/>
                </a:lnTo>
                <a:lnTo>
                  <a:pt x="125" y="99"/>
                </a:lnTo>
                <a:lnTo>
                  <a:pt x="134" y="95"/>
                </a:lnTo>
                <a:lnTo>
                  <a:pt x="140" y="89"/>
                </a:lnTo>
                <a:lnTo>
                  <a:pt x="146" y="83"/>
                </a:lnTo>
                <a:lnTo>
                  <a:pt x="150" y="75"/>
                </a:lnTo>
                <a:lnTo>
                  <a:pt x="152" y="65"/>
                </a:lnTo>
                <a:lnTo>
                  <a:pt x="154" y="57"/>
                </a:lnTo>
                <a:lnTo>
                  <a:pt x="154" y="57"/>
                </a:lnTo>
                <a:lnTo>
                  <a:pt x="152" y="48"/>
                </a:lnTo>
                <a:lnTo>
                  <a:pt x="150" y="38"/>
                </a:lnTo>
                <a:lnTo>
                  <a:pt x="146" y="31"/>
                </a:lnTo>
                <a:lnTo>
                  <a:pt x="140" y="25"/>
                </a:lnTo>
                <a:lnTo>
                  <a:pt x="134" y="18"/>
                </a:lnTo>
                <a:lnTo>
                  <a:pt x="125" y="14"/>
                </a:lnTo>
                <a:lnTo>
                  <a:pt x="117" y="11"/>
                </a:lnTo>
                <a:lnTo>
                  <a:pt x="108" y="11"/>
                </a:lnTo>
                <a:lnTo>
                  <a:pt x="108"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9" name="Freeform 175"/>
          <p:cNvSpPr>
            <a:spLocks noEditPoints="1"/>
          </p:cNvSpPr>
          <p:nvPr/>
        </p:nvSpPr>
        <p:spPr bwMode="auto">
          <a:xfrm>
            <a:off x="2037806" y="5755876"/>
            <a:ext cx="328847" cy="307971"/>
          </a:xfrm>
          <a:custGeom>
            <a:avLst/>
            <a:gdLst/>
            <a:ahLst/>
            <a:cxnLst>
              <a:cxn ang="0">
                <a:pos x="0" y="197"/>
              </a:cxn>
              <a:cxn ang="0">
                <a:pos x="3" y="187"/>
              </a:cxn>
              <a:cxn ang="0">
                <a:pos x="20" y="165"/>
              </a:cxn>
              <a:cxn ang="0">
                <a:pos x="59" y="142"/>
              </a:cxn>
              <a:cxn ang="0">
                <a:pos x="78" y="135"/>
              </a:cxn>
              <a:cxn ang="0">
                <a:pos x="77" y="123"/>
              </a:cxn>
              <a:cxn ang="0">
                <a:pos x="64" y="98"/>
              </a:cxn>
              <a:cxn ang="0">
                <a:pos x="55" y="87"/>
              </a:cxn>
              <a:cxn ang="0">
                <a:pos x="53" y="75"/>
              </a:cxn>
              <a:cxn ang="0">
                <a:pos x="57" y="62"/>
              </a:cxn>
              <a:cxn ang="0">
                <a:pos x="57" y="53"/>
              </a:cxn>
              <a:cxn ang="0">
                <a:pos x="59" y="27"/>
              </a:cxn>
              <a:cxn ang="0">
                <a:pos x="68" y="14"/>
              </a:cxn>
              <a:cxn ang="0">
                <a:pos x="93" y="0"/>
              </a:cxn>
              <a:cxn ang="0">
                <a:pos x="118" y="0"/>
              </a:cxn>
              <a:cxn ang="0">
                <a:pos x="143" y="14"/>
              </a:cxn>
              <a:cxn ang="0">
                <a:pos x="151" y="27"/>
              </a:cxn>
              <a:cxn ang="0">
                <a:pos x="154" y="53"/>
              </a:cxn>
              <a:cxn ang="0">
                <a:pos x="154" y="62"/>
              </a:cxn>
              <a:cxn ang="0">
                <a:pos x="158" y="75"/>
              </a:cxn>
              <a:cxn ang="0">
                <a:pos x="155" y="87"/>
              </a:cxn>
              <a:cxn ang="0">
                <a:pos x="147" y="98"/>
              </a:cxn>
              <a:cxn ang="0">
                <a:pos x="134" y="123"/>
              </a:cxn>
              <a:cxn ang="0">
                <a:pos x="132" y="135"/>
              </a:cxn>
              <a:cxn ang="0">
                <a:pos x="151" y="142"/>
              </a:cxn>
              <a:cxn ang="0">
                <a:pos x="190" y="165"/>
              </a:cxn>
              <a:cxn ang="0">
                <a:pos x="208" y="187"/>
              </a:cxn>
              <a:cxn ang="0">
                <a:pos x="211" y="203"/>
              </a:cxn>
              <a:cxn ang="0">
                <a:pos x="199" y="192"/>
              </a:cxn>
              <a:cxn ang="0">
                <a:pos x="181" y="172"/>
              </a:cxn>
              <a:cxn ang="0">
                <a:pos x="158" y="157"/>
              </a:cxn>
              <a:cxn ang="0">
                <a:pos x="130" y="146"/>
              </a:cxn>
              <a:cxn ang="0">
                <a:pos x="124" y="143"/>
              </a:cxn>
              <a:cxn ang="0">
                <a:pos x="120" y="126"/>
              </a:cxn>
              <a:cxn ang="0">
                <a:pos x="122" y="122"/>
              </a:cxn>
              <a:cxn ang="0">
                <a:pos x="136" y="98"/>
              </a:cxn>
              <a:cxn ang="0">
                <a:pos x="143" y="87"/>
              </a:cxn>
              <a:cxn ang="0">
                <a:pos x="146" y="81"/>
              </a:cxn>
              <a:cxn ang="0">
                <a:pos x="146" y="71"/>
              </a:cxn>
              <a:cxn ang="0">
                <a:pos x="143" y="65"/>
              </a:cxn>
              <a:cxn ang="0">
                <a:pos x="143" y="61"/>
              </a:cxn>
              <a:cxn ang="0">
                <a:pos x="140" y="31"/>
              </a:cxn>
              <a:cxn ang="0">
                <a:pos x="135" y="21"/>
              </a:cxn>
              <a:cxn ang="0">
                <a:pos x="115" y="11"/>
              </a:cxn>
              <a:cxn ang="0">
                <a:pos x="96" y="11"/>
              </a:cxn>
              <a:cxn ang="0">
                <a:pos x="76" y="21"/>
              </a:cxn>
              <a:cxn ang="0">
                <a:pos x="70" y="31"/>
              </a:cxn>
              <a:cxn ang="0">
                <a:pos x="68" y="61"/>
              </a:cxn>
              <a:cxn ang="0">
                <a:pos x="69" y="68"/>
              </a:cxn>
              <a:cxn ang="0">
                <a:pos x="65" y="71"/>
              </a:cxn>
              <a:cxn ang="0">
                <a:pos x="65" y="81"/>
              </a:cxn>
              <a:cxn ang="0">
                <a:pos x="73" y="87"/>
              </a:cxn>
              <a:cxn ang="0">
                <a:pos x="74" y="98"/>
              </a:cxn>
              <a:cxn ang="0">
                <a:pos x="89" y="122"/>
              </a:cxn>
              <a:cxn ang="0">
                <a:pos x="91" y="126"/>
              </a:cxn>
              <a:cxn ang="0">
                <a:pos x="86" y="143"/>
              </a:cxn>
              <a:cxn ang="0">
                <a:pos x="81" y="146"/>
              </a:cxn>
              <a:cxn ang="0">
                <a:pos x="53" y="157"/>
              </a:cxn>
              <a:cxn ang="0">
                <a:pos x="30" y="172"/>
              </a:cxn>
              <a:cxn ang="0">
                <a:pos x="12" y="192"/>
              </a:cxn>
            </a:cxnLst>
            <a:rect l="0" t="0" r="r" b="b"/>
            <a:pathLst>
              <a:path w="211" h="203">
                <a:moveTo>
                  <a:pt x="211" y="203"/>
                </a:moveTo>
                <a:lnTo>
                  <a:pt x="0" y="203"/>
                </a:lnTo>
                <a:lnTo>
                  <a:pt x="0" y="197"/>
                </a:lnTo>
                <a:lnTo>
                  <a:pt x="0" y="197"/>
                </a:lnTo>
                <a:lnTo>
                  <a:pt x="1" y="192"/>
                </a:lnTo>
                <a:lnTo>
                  <a:pt x="3" y="187"/>
                </a:lnTo>
                <a:lnTo>
                  <a:pt x="5" y="180"/>
                </a:lnTo>
                <a:lnTo>
                  <a:pt x="9" y="175"/>
                </a:lnTo>
                <a:lnTo>
                  <a:pt x="20" y="165"/>
                </a:lnTo>
                <a:lnTo>
                  <a:pt x="32" y="156"/>
                </a:lnTo>
                <a:lnTo>
                  <a:pt x="46" y="147"/>
                </a:lnTo>
                <a:lnTo>
                  <a:pt x="59" y="142"/>
                </a:lnTo>
                <a:lnTo>
                  <a:pt x="70" y="138"/>
                </a:lnTo>
                <a:lnTo>
                  <a:pt x="78" y="135"/>
                </a:lnTo>
                <a:lnTo>
                  <a:pt x="78" y="135"/>
                </a:lnTo>
                <a:lnTo>
                  <a:pt x="80" y="129"/>
                </a:lnTo>
                <a:lnTo>
                  <a:pt x="80" y="129"/>
                </a:lnTo>
                <a:lnTo>
                  <a:pt x="77" y="123"/>
                </a:lnTo>
                <a:lnTo>
                  <a:pt x="72" y="116"/>
                </a:lnTo>
                <a:lnTo>
                  <a:pt x="68" y="107"/>
                </a:lnTo>
                <a:lnTo>
                  <a:pt x="64" y="98"/>
                </a:lnTo>
                <a:lnTo>
                  <a:pt x="64" y="98"/>
                </a:lnTo>
                <a:lnTo>
                  <a:pt x="58" y="93"/>
                </a:lnTo>
                <a:lnTo>
                  <a:pt x="55" y="87"/>
                </a:lnTo>
                <a:lnTo>
                  <a:pt x="55" y="87"/>
                </a:lnTo>
                <a:lnTo>
                  <a:pt x="54" y="81"/>
                </a:lnTo>
                <a:lnTo>
                  <a:pt x="53" y="75"/>
                </a:lnTo>
                <a:lnTo>
                  <a:pt x="54" y="68"/>
                </a:lnTo>
                <a:lnTo>
                  <a:pt x="57" y="62"/>
                </a:lnTo>
                <a:lnTo>
                  <a:pt x="57" y="62"/>
                </a:lnTo>
                <a:lnTo>
                  <a:pt x="57" y="62"/>
                </a:lnTo>
                <a:lnTo>
                  <a:pt x="57" y="62"/>
                </a:lnTo>
                <a:lnTo>
                  <a:pt x="57" y="53"/>
                </a:lnTo>
                <a:lnTo>
                  <a:pt x="57" y="41"/>
                </a:lnTo>
                <a:lnTo>
                  <a:pt x="58" y="34"/>
                </a:lnTo>
                <a:lnTo>
                  <a:pt x="59" y="27"/>
                </a:lnTo>
                <a:lnTo>
                  <a:pt x="64" y="21"/>
                </a:lnTo>
                <a:lnTo>
                  <a:pt x="68" y="14"/>
                </a:lnTo>
                <a:lnTo>
                  <a:pt x="68" y="14"/>
                </a:lnTo>
                <a:lnTo>
                  <a:pt x="74" y="8"/>
                </a:lnTo>
                <a:lnTo>
                  <a:pt x="84" y="3"/>
                </a:lnTo>
                <a:lnTo>
                  <a:pt x="93" y="0"/>
                </a:lnTo>
                <a:lnTo>
                  <a:pt x="105" y="0"/>
                </a:lnTo>
                <a:lnTo>
                  <a:pt x="105" y="0"/>
                </a:lnTo>
                <a:lnTo>
                  <a:pt x="118" y="0"/>
                </a:lnTo>
                <a:lnTo>
                  <a:pt x="127" y="3"/>
                </a:lnTo>
                <a:lnTo>
                  <a:pt x="136" y="8"/>
                </a:lnTo>
                <a:lnTo>
                  <a:pt x="143" y="14"/>
                </a:lnTo>
                <a:lnTo>
                  <a:pt x="143" y="14"/>
                </a:lnTo>
                <a:lnTo>
                  <a:pt x="147" y="21"/>
                </a:lnTo>
                <a:lnTo>
                  <a:pt x="151" y="27"/>
                </a:lnTo>
                <a:lnTo>
                  <a:pt x="153" y="34"/>
                </a:lnTo>
                <a:lnTo>
                  <a:pt x="154" y="41"/>
                </a:lnTo>
                <a:lnTo>
                  <a:pt x="154" y="53"/>
                </a:lnTo>
                <a:lnTo>
                  <a:pt x="154" y="62"/>
                </a:lnTo>
                <a:lnTo>
                  <a:pt x="154" y="62"/>
                </a:lnTo>
                <a:lnTo>
                  <a:pt x="154" y="62"/>
                </a:lnTo>
                <a:lnTo>
                  <a:pt x="154" y="62"/>
                </a:lnTo>
                <a:lnTo>
                  <a:pt x="157" y="68"/>
                </a:lnTo>
                <a:lnTo>
                  <a:pt x="158" y="75"/>
                </a:lnTo>
                <a:lnTo>
                  <a:pt x="157" y="80"/>
                </a:lnTo>
                <a:lnTo>
                  <a:pt x="155" y="87"/>
                </a:lnTo>
                <a:lnTo>
                  <a:pt x="155" y="87"/>
                </a:lnTo>
                <a:lnTo>
                  <a:pt x="153" y="93"/>
                </a:lnTo>
                <a:lnTo>
                  <a:pt x="147" y="98"/>
                </a:lnTo>
                <a:lnTo>
                  <a:pt x="147" y="98"/>
                </a:lnTo>
                <a:lnTo>
                  <a:pt x="143" y="107"/>
                </a:lnTo>
                <a:lnTo>
                  <a:pt x="139" y="116"/>
                </a:lnTo>
                <a:lnTo>
                  <a:pt x="134" y="123"/>
                </a:lnTo>
                <a:lnTo>
                  <a:pt x="131" y="129"/>
                </a:lnTo>
                <a:lnTo>
                  <a:pt x="131" y="129"/>
                </a:lnTo>
                <a:lnTo>
                  <a:pt x="132" y="135"/>
                </a:lnTo>
                <a:lnTo>
                  <a:pt x="132" y="135"/>
                </a:lnTo>
                <a:lnTo>
                  <a:pt x="140" y="138"/>
                </a:lnTo>
                <a:lnTo>
                  <a:pt x="151" y="142"/>
                </a:lnTo>
                <a:lnTo>
                  <a:pt x="165" y="147"/>
                </a:lnTo>
                <a:lnTo>
                  <a:pt x="178" y="156"/>
                </a:lnTo>
                <a:lnTo>
                  <a:pt x="190" y="165"/>
                </a:lnTo>
                <a:lnTo>
                  <a:pt x="201" y="175"/>
                </a:lnTo>
                <a:lnTo>
                  <a:pt x="205" y="180"/>
                </a:lnTo>
                <a:lnTo>
                  <a:pt x="208" y="187"/>
                </a:lnTo>
                <a:lnTo>
                  <a:pt x="209" y="192"/>
                </a:lnTo>
                <a:lnTo>
                  <a:pt x="211" y="197"/>
                </a:lnTo>
                <a:lnTo>
                  <a:pt x="211" y="203"/>
                </a:lnTo>
                <a:close/>
                <a:moveTo>
                  <a:pt x="12" y="192"/>
                </a:moveTo>
                <a:lnTo>
                  <a:pt x="199" y="192"/>
                </a:lnTo>
                <a:lnTo>
                  <a:pt x="199" y="192"/>
                </a:lnTo>
                <a:lnTo>
                  <a:pt x="196" y="185"/>
                </a:lnTo>
                <a:lnTo>
                  <a:pt x="189" y="179"/>
                </a:lnTo>
                <a:lnTo>
                  <a:pt x="181" y="172"/>
                </a:lnTo>
                <a:lnTo>
                  <a:pt x="170" y="164"/>
                </a:lnTo>
                <a:lnTo>
                  <a:pt x="170" y="164"/>
                </a:lnTo>
                <a:lnTo>
                  <a:pt x="158" y="157"/>
                </a:lnTo>
                <a:lnTo>
                  <a:pt x="146" y="152"/>
                </a:lnTo>
                <a:lnTo>
                  <a:pt x="136" y="147"/>
                </a:lnTo>
                <a:lnTo>
                  <a:pt x="130" y="146"/>
                </a:lnTo>
                <a:lnTo>
                  <a:pt x="130" y="146"/>
                </a:lnTo>
                <a:lnTo>
                  <a:pt x="127" y="145"/>
                </a:lnTo>
                <a:lnTo>
                  <a:pt x="124" y="143"/>
                </a:lnTo>
                <a:lnTo>
                  <a:pt x="122" y="138"/>
                </a:lnTo>
                <a:lnTo>
                  <a:pt x="120" y="131"/>
                </a:lnTo>
                <a:lnTo>
                  <a:pt x="120" y="126"/>
                </a:lnTo>
                <a:lnTo>
                  <a:pt x="120" y="125"/>
                </a:lnTo>
                <a:lnTo>
                  <a:pt x="122" y="122"/>
                </a:lnTo>
                <a:lnTo>
                  <a:pt x="122" y="122"/>
                </a:lnTo>
                <a:lnTo>
                  <a:pt x="128" y="114"/>
                </a:lnTo>
                <a:lnTo>
                  <a:pt x="134" y="104"/>
                </a:lnTo>
                <a:lnTo>
                  <a:pt x="136" y="98"/>
                </a:lnTo>
                <a:lnTo>
                  <a:pt x="138" y="92"/>
                </a:lnTo>
                <a:lnTo>
                  <a:pt x="138" y="87"/>
                </a:lnTo>
                <a:lnTo>
                  <a:pt x="143" y="87"/>
                </a:lnTo>
                <a:lnTo>
                  <a:pt x="143" y="87"/>
                </a:lnTo>
                <a:lnTo>
                  <a:pt x="145" y="85"/>
                </a:lnTo>
                <a:lnTo>
                  <a:pt x="146" y="81"/>
                </a:lnTo>
                <a:lnTo>
                  <a:pt x="146" y="81"/>
                </a:lnTo>
                <a:lnTo>
                  <a:pt x="147" y="73"/>
                </a:lnTo>
                <a:lnTo>
                  <a:pt x="146" y="71"/>
                </a:lnTo>
                <a:lnTo>
                  <a:pt x="145" y="69"/>
                </a:lnTo>
                <a:lnTo>
                  <a:pt x="142" y="68"/>
                </a:lnTo>
                <a:lnTo>
                  <a:pt x="143" y="65"/>
                </a:lnTo>
                <a:lnTo>
                  <a:pt x="143" y="65"/>
                </a:lnTo>
                <a:lnTo>
                  <a:pt x="143" y="61"/>
                </a:lnTo>
                <a:lnTo>
                  <a:pt x="143" y="61"/>
                </a:lnTo>
                <a:lnTo>
                  <a:pt x="143" y="53"/>
                </a:lnTo>
                <a:lnTo>
                  <a:pt x="143" y="42"/>
                </a:lnTo>
                <a:lnTo>
                  <a:pt x="140" y="31"/>
                </a:lnTo>
                <a:lnTo>
                  <a:pt x="139" y="26"/>
                </a:lnTo>
                <a:lnTo>
                  <a:pt x="135" y="21"/>
                </a:lnTo>
                <a:lnTo>
                  <a:pt x="135" y="21"/>
                </a:lnTo>
                <a:lnTo>
                  <a:pt x="130" y="17"/>
                </a:lnTo>
                <a:lnTo>
                  <a:pt x="123" y="14"/>
                </a:lnTo>
                <a:lnTo>
                  <a:pt x="115" y="11"/>
                </a:lnTo>
                <a:lnTo>
                  <a:pt x="105" y="11"/>
                </a:lnTo>
                <a:lnTo>
                  <a:pt x="105" y="11"/>
                </a:lnTo>
                <a:lnTo>
                  <a:pt x="96" y="11"/>
                </a:lnTo>
                <a:lnTo>
                  <a:pt x="88" y="14"/>
                </a:lnTo>
                <a:lnTo>
                  <a:pt x="81" y="17"/>
                </a:lnTo>
                <a:lnTo>
                  <a:pt x="76" y="21"/>
                </a:lnTo>
                <a:lnTo>
                  <a:pt x="76" y="21"/>
                </a:lnTo>
                <a:lnTo>
                  <a:pt x="72" y="26"/>
                </a:lnTo>
                <a:lnTo>
                  <a:pt x="70" y="31"/>
                </a:lnTo>
                <a:lnTo>
                  <a:pt x="68" y="42"/>
                </a:lnTo>
                <a:lnTo>
                  <a:pt x="68" y="53"/>
                </a:lnTo>
                <a:lnTo>
                  <a:pt x="68" y="61"/>
                </a:lnTo>
                <a:lnTo>
                  <a:pt x="68" y="61"/>
                </a:lnTo>
                <a:lnTo>
                  <a:pt x="68" y="65"/>
                </a:lnTo>
                <a:lnTo>
                  <a:pt x="69" y="68"/>
                </a:lnTo>
                <a:lnTo>
                  <a:pt x="66" y="69"/>
                </a:lnTo>
                <a:lnTo>
                  <a:pt x="66" y="69"/>
                </a:lnTo>
                <a:lnTo>
                  <a:pt x="65" y="71"/>
                </a:lnTo>
                <a:lnTo>
                  <a:pt x="64" y="73"/>
                </a:lnTo>
                <a:lnTo>
                  <a:pt x="65" y="81"/>
                </a:lnTo>
                <a:lnTo>
                  <a:pt x="65" y="81"/>
                </a:lnTo>
                <a:lnTo>
                  <a:pt x="66" y="85"/>
                </a:lnTo>
                <a:lnTo>
                  <a:pt x="68" y="87"/>
                </a:lnTo>
                <a:lnTo>
                  <a:pt x="73" y="87"/>
                </a:lnTo>
                <a:lnTo>
                  <a:pt x="73" y="92"/>
                </a:lnTo>
                <a:lnTo>
                  <a:pt x="73" y="92"/>
                </a:lnTo>
                <a:lnTo>
                  <a:pt x="74" y="98"/>
                </a:lnTo>
                <a:lnTo>
                  <a:pt x="77" y="104"/>
                </a:lnTo>
                <a:lnTo>
                  <a:pt x="82" y="114"/>
                </a:lnTo>
                <a:lnTo>
                  <a:pt x="89" y="122"/>
                </a:lnTo>
                <a:lnTo>
                  <a:pt x="91" y="125"/>
                </a:lnTo>
                <a:lnTo>
                  <a:pt x="91" y="126"/>
                </a:lnTo>
                <a:lnTo>
                  <a:pt x="91" y="126"/>
                </a:lnTo>
                <a:lnTo>
                  <a:pt x="91" y="131"/>
                </a:lnTo>
                <a:lnTo>
                  <a:pt x="89" y="138"/>
                </a:lnTo>
                <a:lnTo>
                  <a:pt x="86" y="143"/>
                </a:lnTo>
                <a:lnTo>
                  <a:pt x="84" y="145"/>
                </a:lnTo>
                <a:lnTo>
                  <a:pt x="81" y="146"/>
                </a:lnTo>
                <a:lnTo>
                  <a:pt x="81" y="146"/>
                </a:lnTo>
                <a:lnTo>
                  <a:pt x="74" y="147"/>
                </a:lnTo>
                <a:lnTo>
                  <a:pt x="65" y="152"/>
                </a:lnTo>
                <a:lnTo>
                  <a:pt x="53" y="157"/>
                </a:lnTo>
                <a:lnTo>
                  <a:pt x="41" y="164"/>
                </a:lnTo>
                <a:lnTo>
                  <a:pt x="41" y="164"/>
                </a:lnTo>
                <a:lnTo>
                  <a:pt x="30" y="172"/>
                </a:lnTo>
                <a:lnTo>
                  <a:pt x="22" y="179"/>
                </a:lnTo>
                <a:lnTo>
                  <a:pt x="15" y="185"/>
                </a:lnTo>
                <a:lnTo>
                  <a:pt x="12" y="192"/>
                </a:lnTo>
                <a:lnTo>
                  <a:pt x="12" y="19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0" name="Freeform 176"/>
          <p:cNvSpPr>
            <a:spLocks noEditPoints="1"/>
          </p:cNvSpPr>
          <p:nvPr/>
        </p:nvSpPr>
        <p:spPr bwMode="auto">
          <a:xfrm>
            <a:off x="3700833" y="952485"/>
            <a:ext cx="253681" cy="344743"/>
          </a:xfrm>
          <a:custGeom>
            <a:avLst/>
            <a:gdLst/>
            <a:ahLst/>
            <a:cxnLst>
              <a:cxn ang="0">
                <a:pos x="77" y="219"/>
              </a:cxn>
              <a:cxn ang="0">
                <a:pos x="63" y="203"/>
              </a:cxn>
              <a:cxn ang="0">
                <a:pos x="37" y="165"/>
              </a:cxn>
              <a:cxn ang="0">
                <a:pos x="12" y="120"/>
              </a:cxn>
              <a:cxn ang="0">
                <a:pos x="4" y="99"/>
              </a:cxn>
              <a:cxn ang="0">
                <a:pos x="0" y="81"/>
              </a:cxn>
              <a:cxn ang="0">
                <a:pos x="1" y="73"/>
              </a:cxn>
              <a:cxn ang="0">
                <a:pos x="6" y="50"/>
              </a:cxn>
              <a:cxn ang="0">
                <a:pos x="24" y="24"/>
              </a:cxn>
              <a:cxn ang="0">
                <a:pos x="50" y="7"/>
              </a:cxn>
              <a:cxn ang="0">
                <a:pos x="73" y="0"/>
              </a:cxn>
              <a:cxn ang="0">
                <a:pos x="81" y="0"/>
              </a:cxn>
              <a:cxn ang="0">
                <a:pos x="97" y="1"/>
              </a:cxn>
              <a:cxn ang="0">
                <a:pos x="127" y="14"/>
              </a:cxn>
              <a:cxn ang="0">
                <a:pos x="148" y="35"/>
              </a:cxn>
              <a:cxn ang="0">
                <a:pos x="160" y="65"/>
              </a:cxn>
              <a:cxn ang="0">
                <a:pos x="162" y="81"/>
              </a:cxn>
              <a:cxn ang="0">
                <a:pos x="162" y="89"/>
              </a:cxn>
              <a:cxn ang="0">
                <a:pos x="155" y="109"/>
              </a:cxn>
              <a:cxn ang="0">
                <a:pos x="139" y="143"/>
              </a:cxn>
              <a:cxn ang="0">
                <a:pos x="112" y="185"/>
              </a:cxn>
              <a:cxn ang="0">
                <a:pos x="85" y="219"/>
              </a:cxn>
              <a:cxn ang="0">
                <a:pos x="81" y="11"/>
              </a:cxn>
              <a:cxn ang="0">
                <a:pos x="67" y="12"/>
              </a:cxn>
              <a:cxn ang="0">
                <a:pos x="41" y="23"/>
              </a:cxn>
              <a:cxn ang="0">
                <a:pos x="23" y="42"/>
              </a:cxn>
              <a:cxn ang="0">
                <a:pos x="12" y="66"/>
              </a:cxn>
              <a:cxn ang="0">
                <a:pos x="10" y="81"/>
              </a:cxn>
              <a:cxn ang="0">
                <a:pos x="13" y="96"/>
              </a:cxn>
              <a:cxn ang="0">
                <a:pos x="29" y="131"/>
              </a:cxn>
              <a:cxn ang="0">
                <a:pos x="63" y="184"/>
              </a:cxn>
              <a:cxn ang="0">
                <a:pos x="81" y="208"/>
              </a:cxn>
              <a:cxn ang="0">
                <a:pos x="123" y="150"/>
              </a:cxn>
              <a:cxn ang="0">
                <a:pos x="143" y="112"/>
              </a:cxn>
              <a:cxn ang="0">
                <a:pos x="151" y="88"/>
              </a:cxn>
              <a:cxn ang="0">
                <a:pos x="151" y="81"/>
              </a:cxn>
              <a:cxn ang="0">
                <a:pos x="145" y="54"/>
              </a:cxn>
              <a:cxn ang="0">
                <a:pos x="131" y="31"/>
              </a:cxn>
              <a:cxn ang="0">
                <a:pos x="109" y="16"/>
              </a:cxn>
              <a:cxn ang="0">
                <a:pos x="81" y="11"/>
              </a:cxn>
            </a:cxnLst>
            <a:rect l="0" t="0" r="r" b="b"/>
            <a:pathLst>
              <a:path w="162" h="224">
                <a:moveTo>
                  <a:pt x="81" y="224"/>
                </a:moveTo>
                <a:lnTo>
                  <a:pt x="77" y="219"/>
                </a:lnTo>
                <a:lnTo>
                  <a:pt x="77" y="219"/>
                </a:lnTo>
                <a:lnTo>
                  <a:pt x="63" y="203"/>
                </a:lnTo>
                <a:lnTo>
                  <a:pt x="51" y="185"/>
                </a:lnTo>
                <a:lnTo>
                  <a:pt x="37" y="165"/>
                </a:lnTo>
                <a:lnTo>
                  <a:pt x="24" y="143"/>
                </a:lnTo>
                <a:lnTo>
                  <a:pt x="12" y="120"/>
                </a:lnTo>
                <a:lnTo>
                  <a:pt x="6" y="109"/>
                </a:lnTo>
                <a:lnTo>
                  <a:pt x="4" y="99"/>
                </a:lnTo>
                <a:lnTo>
                  <a:pt x="1" y="89"/>
                </a:lnTo>
                <a:lnTo>
                  <a:pt x="0" y="81"/>
                </a:lnTo>
                <a:lnTo>
                  <a:pt x="0" y="81"/>
                </a:lnTo>
                <a:lnTo>
                  <a:pt x="1" y="73"/>
                </a:lnTo>
                <a:lnTo>
                  <a:pt x="2" y="65"/>
                </a:lnTo>
                <a:lnTo>
                  <a:pt x="6" y="50"/>
                </a:lnTo>
                <a:lnTo>
                  <a:pt x="14" y="35"/>
                </a:lnTo>
                <a:lnTo>
                  <a:pt x="24" y="24"/>
                </a:lnTo>
                <a:lnTo>
                  <a:pt x="36" y="14"/>
                </a:lnTo>
                <a:lnTo>
                  <a:pt x="50" y="7"/>
                </a:lnTo>
                <a:lnTo>
                  <a:pt x="64" y="1"/>
                </a:lnTo>
                <a:lnTo>
                  <a:pt x="73" y="0"/>
                </a:lnTo>
                <a:lnTo>
                  <a:pt x="81" y="0"/>
                </a:lnTo>
                <a:lnTo>
                  <a:pt x="81" y="0"/>
                </a:lnTo>
                <a:lnTo>
                  <a:pt x="89" y="0"/>
                </a:lnTo>
                <a:lnTo>
                  <a:pt x="97" y="1"/>
                </a:lnTo>
                <a:lnTo>
                  <a:pt x="113" y="7"/>
                </a:lnTo>
                <a:lnTo>
                  <a:pt x="127" y="14"/>
                </a:lnTo>
                <a:lnTo>
                  <a:pt x="139" y="24"/>
                </a:lnTo>
                <a:lnTo>
                  <a:pt x="148" y="35"/>
                </a:lnTo>
                <a:lnTo>
                  <a:pt x="156" y="50"/>
                </a:lnTo>
                <a:lnTo>
                  <a:pt x="160" y="65"/>
                </a:lnTo>
                <a:lnTo>
                  <a:pt x="162" y="73"/>
                </a:lnTo>
                <a:lnTo>
                  <a:pt x="162" y="81"/>
                </a:lnTo>
                <a:lnTo>
                  <a:pt x="162" y="81"/>
                </a:lnTo>
                <a:lnTo>
                  <a:pt x="162" y="89"/>
                </a:lnTo>
                <a:lnTo>
                  <a:pt x="159" y="99"/>
                </a:lnTo>
                <a:lnTo>
                  <a:pt x="155" y="109"/>
                </a:lnTo>
                <a:lnTo>
                  <a:pt x="151" y="120"/>
                </a:lnTo>
                <a:lnTo>
                  <a:pt x="139" y="143"/>
                </a:lnTo>
                <a:lnTo>
                  <a:pt x="125" y="165"/>
                </a:lnTo>
                <a:lnTo>
                  <a:pt x="112" y="185"/>
                </a:lnTo>
                <a:lnTo>
                  <a:pt x="98" y="203"/>
                </a:lnTo>
                <a:lnTo>
                  <a:pt x="85" y="219"/>
                </a:lnTo>
                <a:lnTo>
                  <a:pt x="81" y="224"/>
                </a:lnTo>
                <a:close/>
                <a:moveTo>
                  <a:pt x="81" y="11"/>
                </a:moveTo>
                <a:lnTo>
                  <a:pt x="81" y="11"/>
                </a:lnTo>
                <a:lnTo>
                  <a:pt x="67" y="12"/>
                </a:lnTo>
                <a:lnTo>
                  <a:pt x="54" y="16"/>
                </a:lnTo>
                <a:lnTo>
                  <a:pt x="41" y="23"/>
                </a:lnTo>
                <a:lnTo>
                  <a:pt x="32" y="31"/>
                </a:lnTo>
                <a:lnTo>
                  <a:pt x="23" y="42"/>
                </a:lnTo>
                <a:lnTo>
                  <a:pt x="16" y="54"/>
                </a:lnTo>
                <a:lnTo>
                  <a:pt x="12" y="66"/>
                </a:lnTo>
                <a:lnTo>
                  <a:pt x="10" y="81"/>
                </a:lnTo>
                <a:lnTo>
                  <a:pt x="10" y="81"/>
                </a:lnTo>
                <a:lnTo>
                  <a:pt x="12" y="88"/>
                </a:lnTo>
                <a:lnTo>
                  <a:pt x="13" y="96"/>
                </a:lnTo>
                <a:lnTo>
                  <a:pt x="20" y="112"/>
                </a:lnTo>
                <a:lnTo>
                  <a:pt x="29" y="131"/>
                </a:lnTo>
                <a:lnTo>
                  <a:pt x="40" y="150"/>
                </a:lnTo>
                <a:lnTo>
                  <a:pt x="63" y="184"/>
                </a:lnTo>
                <a:lnTo>
                  <a:pt x="81" y="208"/>
                </a:lnTo>
                <a:lnTo>
                  <a:pt x="81" y="208"/>
                </a:lnTo>
                <a:lnTo>
                  <a:pt x="98" y="184"/>
                </a:lnTo>
                <a:lnTo>
                  <a:pt x="123" y="150"/>
                </a:lnTo>
                <a:lnTo>
                  <a:pt x="133" y="131"/>
                </a:lnTo>
                <a:lnTo>
                  <a:pt x="143" y="112"/>
                </a:lnTo>
                <a:lnTo>
                  <a:pt x="150" y="96"/>
                </a:lnTo>
                <a:lnTo>
                  <a:pt x="151" y="88"/>
                </a:lnTo>
                <a:lnTo>
                  <a:pt x="151" y="81"/>
                </a:lnTo>
                <a:lnTo>
                  <a:pt x="151" y="81"/>
                </a:lnTo>
                <a:lnTo>
                  <a:pt x="150" y="66"/>
                </a:lnTo>
                <a:lnTo>
                  <a:pt x="145" y="54"/>
                </a:lnTo>
                <a:lnTo>
                  <a:pt x="139" y="42"/>
                </a:lnTo>
                <a:lnTo>
                  <a:pt x="131" y="31"/>
                </a:lnTo>
                <a:lnTo>
                  <a:pt x="120" y="23"/>
                </a:lnTo>
                <a:lnTo>
                  <a:pt x="109" y="16"/>
                </a:lnTo>
                <a:lnTo>
                  <a:pt x="96" y="12"/>
                </a:lnTo>
                <a:lnTo>
                  <a:pt x="81" y="11"/>
                </a:lnTo>
                <a:lnTo>
                  <a:pt x="81"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1" name="Freeform 177"/>
          <p:cNvSpPr>
            <a:spLocks noEditPoints="1"/>
          </p:cNvSpPr>
          <p:nvPr/>
        </p:nvSpPr>
        <p:spPr bwMode="auto">
          <a:xfrm>
            <a:off x="3766601" y="1016835"/>
            <a:ext cx="126843" cy="124108"/>
          </a:xfrm>
          <a:custGeom>
            <a:avLst/>
            <a:gdLst/>
            <a:ahLst/>
            <a:cxnLst>
              <a:cxn ang="0">
                <a:pos x="41" y="81"/>
              </a:cxn>
              <a:cxn ang="0">
                <a:pos x="26" y="78"/>
              </a:cxn>
              <a:cxn ang="0">
                <a:pos x="12" y="68"/>
              </a:cxn>
              <a:cxn ang="0">
                <a:pos x="4" y="56"/>
              </a:cxn>
              <a:cxn ang="0">
                <a:pos x="0" y="40"/>
              </a:cxn>
              <a:cxn ang="0">
                <a:pos x="1" y="32"/>
              </a:cxn>
              <a:cxn ang="0">
                <a:pos x="8" y="17"/>
              </a:cxn>
              <a:cxn ang="0">
                <a:pos x="19" y="6"/>
              </a:cxn>
              <a:cxn ang="0">
                <a:pos x="33" y="1"/>
              </a:cxn>
              <a:cxn ang="0">
                <a:pos x="41" y="0"/>
              </a:cxn>
              <a:cxn ang="0">
                <a:pos x="57" y="2"/>
              </a:cxn>
              <a:cxn ang="0">
                <a:pos x="70" y="12"/>
              </a:cxn>
              <a:cxn ang="0">
                <a:pos x="78" y="24"/>
              </a:cxn>
              <a:cxn ang="0">
                <a:pos x="81" y="40"/>
              </a:cxn>
              <a:cxn ang="0">
                <a:pos x="81" y="48"/>
              </a:cxn>
              <a:cxn ang="0">
                <a:pos x="74" y="63"/>
              </a:cxn>
              <a:cxn ang="0">
                <a:pos x="64" y="74"/>
              </a:cxn>
              <a:cxn ang="0">
                <a:pos x="49" y="79"/>
              </a:cxn>
              <a:cxn ang="0">
                <a:pos x="41" y="81"/>
              </a:cxn>
              <a:cxn ang="0">
                <a:pos x="41" y="5"/>
              </a:cxn>
              <a:cxn ang="0">
                <a:pos x="27" y="8"/>
              </a:cxn>
              <a:cxn ang="0">
                <a:pos x="16" y="16"/>
              </a:cxn>
              <a:cxn ang="0">
                <a:pos x="8" y="27"/>
              </a:cxn>
              <a:cxn ang="0">
                <a:pos x="6" y="40"/>
              </a:cxn>
              <a:cxn ang="0">
                <a:pos x="7" y="47"/>
              </a:cxn>
              <a:cxn ang="0">
                <a:pos x="12" y="59"/>
              </a:cxn>
              <a:cxn ang="0">
                <a:pos x="22" y="70"/>
              </a:cxn>
              <a:cxn ang="0">
                <a:pos x="34" y="74"/>
              </a:cxn>
              <a:cxn ang="0">
                <a:pos x="41" y="75"/>
              </a:cxn>
              <a:cxn ang="0">
                <a:pos x="54" y="73"/>
              </a:cxn>
              <a:cxn ang="0">
                <a:pos x="66" y="64"/>
              </a:cxn>
              <a:cxn ang="0">
                <a:pos x="73" y="54"/>
              </a:cxn>
              <a:cxn ang="0">
                <a:pos x="76" y="40"/>
              </a:cxn>
              <a:cxn ang="0">
                <a:pos x="76" y="33"/>
              </a:cxn>
              <a:cxn ang="0">
                <a:pos x="70" y="20"/>
              </a:cxn>
              <a:cxn ang="0">
                <a:pos x="61" y="10"/>
              </a:cxn>
              <a:cxn ang="0">
                <a:pos x="49" y="5"/>
              </a:cxn>
              <a:cxn ang="0">
                <a:pos x="41" y="5"/>
              </a:cxn>
            </a:cxnLst>
            <a:rect l="0" t="0" r="r" b="b"/>
            <a:pathLst>
              <a:path w="81" h="81">
                <a:moveTo>
                  <a:pt x="41" y="81"/>
                </a:moveTo>
                <a:lnTo>
                  <a:pt x="41" y="81"/>
                </a:lnTo>
                <a:lnTo>
                  <a:pt x="33" y="79"/>
                </a:lnTo>
                <a:lnTo>
                  <a:pt x="26" y="78"/>
                </a:lnTo>
                <a:lnTo>
                  <a:pt x="19" y="74"/>
                </a:lnTo>
                <a:lnTo>
                  <a:pt x="12" y="68"/>
                </a:lnTo>
                <a:lnTo>
                  <a:pt x="8" y="63"/>
                </a:lnTo>
                <a:lnTo>
                  <a:pt x="4" y="56"/>
                </a:lnTo>
                <a:lnTo>
                  <a:pt x="1" y="48"/>
                </a:lnTo>
                <a:lnTo>
                  <a:pt x="0" y="40"/>
                </a:lnTo>
                <a:lnTo>
                  <a:pt x="0" y="40"/>
                </a:lnTo>
                <a:lnTo>
                  <a:pt x="1" y="32"/>
                </a:lnTo>
                <a:lnTo>
                  <a:pt x="4" y="24"/>
                </a:lnTo>
                <a:lnTo>
                  <a:pt x="8" y="17"/>
                </a:lnTo>
                <a:lnTo>
                  <a:pt x="12" y="12"/>
                </a:lnTo>
                <a:lnTo>
                  <a:pt x="19" y="6"/>
                </a:lnTo>
                <a:lnTo>
                  <a:pt x="26" y="2"/>
                </a:lnTo>
                <a:lnTo>
                  <a:pt x="33" y="1"/>
                </a:lnTo>
                <a:lnTo>
                  <a:pt x="41" y="0"/>
                </a:lnTo>
                <a:lnTo>
                  <a:pt x="41" y="0"/>
                </a:lnTo>
                <a:lnTo>
                  <a:pt x="49" y="1"/>
                </a:lnTo>
                <a:lnTo>
                  <a:pt x="57" y="2"/>
                </a:lnTo>
                <a:lnTo>
                  <a:pt x="64" y="6"/>
                </a:lnTo>
                <a:lnTo>
                  <a:pt x="70" y="12"/>
                </a:lnTo>
                <a:lnTo>
                  <a:pt x="74" y="17"/>
                </a:lnTo>
                <a:lnTo>
                  <a:pt x="78" y="24"/>
                </a:lnTo>
                <a:lnTo>
                  <a:pt x="81" y="32"/>
                </a:lnTo>
                <a:lnTo>
                  <a:pt x="81" y="40"/>
                </a:lnTo>
                <a:lnTo>
                  <a:pt x="81" y="40"/>
                </a:lnTo>
                <a:lnTo>
                  <a:pt x="81" y="48"/>
                </a:lnTo>
                <a:lnTo>
                  <a:pt x="78" y="56"/>
                </a:lnTo>
                <a:lnTo>
                  <a:pt x="74" y="63"/>
                </a:lnTo>
                <a:lnTo>
                  <a:pt x="70" y="68"/>
                </a:lnTo>
                <a:lnTo>
                  <a:pt x="64" y="74"/>
                </a:lnTo>
                <a:lnTo>
                  <a:pt x="57" y="78"/>
                </a:lnTo>
                <a:lnTo>
                  <a:pt x="49" y="79"/>
                </a:lnTo>
                <a:lnTo>
                  <a:pt x="41" y="81"/>
                </a:lnTo>
                <a:lnTo>
                  <a:pt x="41" y="81"/>
                </a:lnTo>
                <a:close/>
                <a:moveTo>
                  <a:pt x="41" y="5"/>
                </a:moveTo>
                <a:lnTo>
                  <a:pt x="41" y="5"/>
                </a:lnTo>
                <a:lnTo>
                  <a:pt x="34" y="5"/>
                </a:lnTo>
                <a:lnTo>
                  <a:pt x="27" y="8"/>
                </a:lnTo>
                <a:lnTo>
                  <a:pt x="22" y="10"/>
                </a:lnTo>
                <a:lnTo>
                  <a:pt x="16" y="16"/>
                </a:lnTo>
                <a:lnTo>
                  <a:pt x="12" y="20"/>
                </a:lnTo>
                <a:lnTo>
                  <a:pt x="8" y="27"/>
                </a:lnTo>
                <a:lnTo>
                  <a:pt x="7" y="33"/>
                </a:lnTo>
                <a:lnTo>
                  <a:pt x="6" y="40"/>
                </a:lnTo>
                <a:lnTo>
                  <a:pt x="6" y="40"/>
                </a:lnTo>
                <a:lnTo>
                  <a:pt x="7" y="47"/>
                </a:lnTo>
                <a:lnTo>
                  <a:pt x="8" y="54"/>
                </a:lnTo>
                <a:lnTo>
                  <a:pt x="12" y="59"/>
                </a:lnTo>
                <a:lnTo>
                  <a:pt x="16" y="64"/>
                </a:lnTo>
                <a:lnTo>
                  <a:pt x="22" y="70"/>
                </a:lnTo>
                <a:lnTo>
                  <a:pt x="27" y="73"/>
                </a:lnTo>
                <a:lnTo>
                  <a:pt x="34" y="74"/>
                </a:lnTo>
                <a:lnTo>
                  <a:pt x="41" y="75"/>
                </a:lnTo>
                <a:lnTo>
                  <a:pt x="41" y="75"/>
                </a:lnTo>
                <a:lnTo>
                  <a:pt x="49" y="74"/>
                </a:lnTo>
                <a:lnTo>
                  <a:pt x="54" y="73"/>
                </a:lnTo>
                <a:lnTo>
                  <a:pt x="61" y="70"/>
                </a:lnTo>
                <a:lnTo>
                  <a:pt x="66" y="64"/>
                </a:lnTo>
                <a:lnTo>
                  <a:pt x="70" y="59"/>
                </a:lnTo>
                <a:lnTo>
                  <a:pt x="73" y="54"/>
                </a:lnTo>
                <a:lnTo>
                  <a:pt x="76" y="47"/>
                </a:lnTo>
                <a:lnTo>
                  <a:pt x="76" y="40"/>
                </a:lnTo>
                <a:lnTo>
                  <a:pt x="76" y="40"/>
                </a:lnTo>
                <a:lnTo>
                  <a:pt x="76" y="33"/>
                </a:lnTo>
                <a:lnTo>
                  <a:pt x="73" y="27"/>
                </a:lnTo>
                <a:lnTo>
                  <a:pt x="70" y="20"/>
                </a:lnTo>
                <a:lnTo>
                  <a:pt x="66" y="16"/>
                </a:lnTo>
                <a:lnTo>
                  <a:pt x="61" y="10"/>
                </a:lnTo>
                <a:lnTo>
                  <a:pt x="54" y="8"/>
                </a:lnTo>
                <a:lnTo>
                  <a:pt x="49" y="5"/>
                </a:lnTo>
                <a:lnTo>
                  <a:pt x="41" y="5"/>
                </a:lnTo>
                <a:lnTo>
                  <a:pt x="41"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2" name="Freeform 178"/>
          <p:cNvSpPr>
            <a:spLocks/>
          </p:cNvSpPr>
          <p:nvPr/>
        </p:nvSpPr>
        <p:spPr bwMode="auto">
          <a:xfrm>
            <a:off x="3696135" y="1251260"/>
            <a:ext cx="263077" cy="87336"/>
          </a:xfrm>
          <a:custGeom>
            <a:avLst/>
            <a:gdLst/>
            <a:ahLst/>
            <a:cxnLst>
              <a:cxn ang="0">
                <a:pos x="124" y="6"/>
              </a:cxn>
              <a:cxn ang="0">
                <a:pos x="140" y="10"/>
              </a:cxn>
              <a:cxn ang="0">
                <a:pos x="159" y="21"/>
              </a:cxn>
              <a:cxn ang="0">
                <a:pos x="162" y="27"/>
              </a:cxn>
              <a:cxn ang="0">
                <a:pos x="161" y="31"/>
              </a:cxn>
              <a:cxn ang="0">
                <a:pos x="150" y="39"/>
              </a:cxn>
              <a:cxn ang="0">
                <a:pos x="130" y="47"/>
              </a:cxn>
              <a:cxn ang="0">
                <a:pos x="101" y="51"/>
              </a:cxn>
              <a:cxn ang="0">
                <a:pos x="84" y="51"/>
              </a:cxn>
              <a:cxn ang="0">
                <a:pos x="53" y="48"/>
              </a:cxn>
              <a:cxn ang="0">
                <a:pos x="28" y="43"/>
              </a:cxn>
              <a:cxn ang="0">
                <a:pos x="12" y="35"/>
              </a:cxn>
              <a:cxn ang="0">
                <a:pos x="5" y="27"/>
              </a:cxn>
              <a:cxn ang="0">
                <a:pos x="7" y="24"/>
              </a:cxn>
              <a:cxn ang="0">
                <a:pos x="16" y="14"/>
              </a:cxn>
              <a:cxn ang="0">
                <a:pos x="44" y="6"/>
              </a:cxn>
              <a:cxn ang="0">
                <a:pos x="44" y="0"/>
              </a:cxn>
              <a:cxn ang="0">
                <a:pos x="13" y="10"/>
              </a:cxn>
              <a:cxn ang="0">
                <a:pos x="4" y="17"/>
              </a:cxn>
              <a:cxn ang="0">
                <a:pos x="0" y="27"/>
              </a:cxn>
              <a:cxn ang="0">
                <a:pos x="1" y="31"/>
              </a:cxn>
              <a:cxn ang="0">
                <a:pos x="8" y="39"/>
              </a:cxn>
              <a:cxn ang="0">
                <a:pos x="27" y="48"/>
              </a:cxn>
              <a:cxn ang="0">
                <a:pos x="54" y="55"/>
              </a:cxn>
              <a:cxn ang="0">
                <a:pos x="84" y="56"/>
              </a:cxn>
              <a:cxn ang="0">
                <a:pos x="100" y="56"/>
              </a:cxn>
              <a:cxn ang="0">
                <a:pos x="128" y="52"/>
              </a:cxn>
              <a:cxn ang="0">
                <a:pos x="153" y="44"/>
              </a:cxn>
              <a:cxn ang="0">
                <a:pos x="166" y="33"/>
              </a:cxn>
              <a:cxn ang="0">
                <a:pos x="167" y="27"/>
              </a:cxn>
              <a:cxn ang="0">
                <a:pos x="167" y="22"/>
              </a:cxn>
              <a:cxn ang="0">
                <a:pos x="161" y="13"/>
              </a:cxn>
              <a:cxn ang="0">
                <a:pos x="142" y="5"/>
              </a:cxn>
              <a:cxn ang="0">
                <a:pos x="124" y="0"/>
              </a:cxn>
            </a:cxnLst>
            <a:rect l="0" t="0" r="r" b="b"/>
            <a:pathLst>
              <a:path w="167" h="56">
                <a:moveTo>
                  <a:pt x="124" y="0"/>
                </a:moveTo>
                <a:lnTo>
                  <a:pt x="124" y="6"/>
                </a:lnTo>
                <a:lnTo>
                  <a:pt x="124" y="6"/>
                </a:lnTo>
                <a:lnTo>
                  <a:pt x="140" y="10"/>
                </a:lnTo>
                <a:lnTo>
                  <a:pt x="153" y="14"/>
                </a:lnTo>
                <a:lnTo>
                  <a:pt x="159" y="21"/>
                </a:lnTo>
                <a:lnTo>
                  <a:pt x="162" y="24"/>
                </a:lnTo>
                <a:lnTo>
                  <a:pt x="162" y="27"/>
                </a:lnTo>
                <a:lnTo>
                  <a:pt x="162" y="27"/>
                </a:lnTo>
                <a:lnTo>
                  <a:pt x="161" y="31"/>
                </a:lnTo>
                <a:lnTo>
                  <a:pt x="157" y="35"/>
                </a:lnTo>
                <a:lnTo>
                  <a:pt x="150" y="39"/>
                </a:lnTo>
                <a:lnTo>
                  <a:pt x="140" y="43"/>
                </a:lnTo>
                <a:lnTo>
                  <a:pt x="130" y="47"/>
                </a:lnTo>
                <a:lnTo>
                  <a:pt x="116" y="48"/>
                </a:lnTo>
                <a:lnTo>
                  <a:pt x="101" y="51"/>
                </a:lnTo>
                <a:lnTo>
                  <a:pt x="84" y="51"/>
                </a:lnTo>
                <a:lnTo>
                  <a:pt x="84" y="51"/>
                </a:lnTo>
                <a:lnTo>
                  <a:pt x="67" y="51"/>
                </a:lnTo>
                <a:lnTo>
                  <a:pt x="53" y="48"/>
                </a:lnTo>
                <a:lnTo>
                  <a:pt x="39" y="47"/>
                </a:lnTo>
                <a:lnTo>
                  <a:pt x="28" y="43"/>
                </a:lnTo>
                <a:lnTo>
                  <a:pt x="19" y="39"/>
                </a:lnTo>
                <a:lnTo>
                  <a:pt x="12" y="35"/>
                </a:lnTo>
                <a:lnTo>
                  <a:pt x="7" y="31"/>
                </a:lnTo>
                <a:lnTo>
                  <a:pt x="5" y="27"/>
                </a:lnTo>
                <a:lnTo>
                  <a:pt x="5" y="27"/>
                </a:lnTo>
                <a:lnTo>
                  <a:pt x="7" y="24"/>
                </a:lnTo>
                <a:lnTo>
                  <a:pt x="8" y="21"/>
                </a:lnTo>
                <a:lnTo>
                  <a:pt x="16" y="14"/>
                </a:lnTo>
                <a:lnTo>
                  <a:pt x="28" y="10"/>
                </a:lnTo>
                <a:lnTo>
                  <a:pt x="44" y="6"/>
                </a:lnTo>
                <a:lnTo>
                  <a:pt x="44" y="0"/>
                </a:lnTo>
                <a:lnTo>
                  <a:pt x="44" y="0"/>
                </a:lnTo>
                <a:lnTo>
                  <a:pt x="27" y="5"/>
                </a:lnTo>
                <a:lnTo>
                  <a:pt x="13" y="10"/>
                </a:lnTo>
                <a:lnTo>
                  <a:pt x="8" y="13"/>
                </a:lnTo>
                <a:lnTo>
                  <a:pt x="4" y="17"/>
                </a:lnTo>
                <a:lnTo>
                  <a:pt x="1" y="22"/>
                </a:lnTo>
                <a:lnTo>
                  <a:pt x="0" y="27"/>
                </a:lnTo>
                <a:lnTo>
                  <a:pt x="0" y="27"/>
                </a:lnTo>
                <a:lnTo>
                  <a:pt x="1" y="31"/>
                </a:lnTo>
                <a:lnTo>
                  <a:pt x="3" y="33"/>
                </a:lnTo>
                <a:lnTo>
                  <a:pt x="8" y="39"/>
                </a:lnTo>
                <a:lnTo>
                  <a:pt x="16" y="44"/>
                </a:lnTo>
                <a:lnTo>
                  <a:pt x="27" y="48"/>
                </a:lnTo>
                <a:lnTo>
                  <a:pt x="40" y="52"/>
                </a:lnTo>
                <a:lnTo>
                  <a:pt x="54" y="55"/>
                </a:lnTo>
                <a:lnTo>
                  <a:pt x="69" y="56"/>
                </a:lnTo>
                <a:lnTo>
                  <a:pt x="84" y="56"/>
                </a:lnTo>
                <a:lnTo>
                  <a:pt x="84" y="56"/>
                </a:lnTo>
                <a:lnTo>
                  <a:pt x="100" y="56"/>
                </a:lnTo>
                <a:lnTo>
                  <a:pt x="115" y="55"/>
                </a:lnTo>
                <a:lnTo>
                  <a:pt x="128" y="52"/>
                </a:lnTo>
                <a:lnTo>
                  <a:pt x="142" y="48"/>
                </a:lnTo>
                <a:lnTo>
                  <a:pt x="153" y="44"/>
                </a:lnTo>
                <a:lnTo>
                  <a:pt x="161" y="39"/>
                </a:lnTo>
                <a:lnTo>
                  <a:pt x="166" y="33"/>
                </a:lnTo>
                <a:lnTo>
                  <a:pt x="167" y="31"/>
                </a:lnTo>
                <a:lnTo>
                  <a:pt x="167" y="27"/>
                </a:lnTo>
                <a:lnTo>
                  <a:pt x="167" y="27"/>
                </a:lnTo>
                <a:lnTo>
                  <a:pt x="167" y="22"/>
                </a:lnTo>
                <a:lnTo>
                  <a:pt x="165" y="17"/>
                </a:lnTo>
                <a:lnTo>
                  <a:pt x="161" y="13"/>
                </a:lnTo>
                <a:lnTo>
                  <a:pt x="155" y="10"/>
                </a:lnTo>
                <a:lnTo>
                  <a:pt x="142" y="5"/>
                </a:lnTo>
                <a:lnTo>
                  <a:pt x="124" y="0"/>
                </a:lnTo>
                <a:lnTo>
                  <a:pt x="124"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3" name="Freeform 179"/>
          <p:cNvSpPr>
            <a:spLocks noEditPoints="1"/>
          </p:cNvSpPr>
          <p:nvPr/>
        </p:nvSpPr>
        <p:spPr bwMode="auto">
          <a:xfrm>
            <a:off x="8638239" y="3485181"/>
            <a:ext cx="112748" cy="114915"/>
          </a:xfrm>
          <a:custGeom>
            <a:avLst/>
            <a:gdLst/>
            <a:ahLst/>
            <a:cxnLst>
              <a:cxn ang="0">
                <a:pos x="38" y="74"/>
              </a:cxn>
              <a:cxn ang="0">
                <a:pos x="23" y="72"/>
              </a:cxn>
              <a:cxn ang="0">
                <a:pos x="11" y="63"/>
              </a:cxn>
              <a:cxn ang="0">
                <a:pos x="3" y="51"/>
              </a:cxn>
              <a:cxn ang="0">
                <a:pos x="0" y="36"/>
              </a:cxn>
              <a:cxn ang="0">
                <a:pos x="0" y="30"/>
              </a:cxn>
              <a:cxn ang="0">
                <a:pos x="7" y="16"/>
              </a:cxn>
              <a:cxn ang="0">
                <a:pos x="16" y="5"/>
              </a:cxn>
              <a:cxn ang="0">
                <a:pos x="30" y="0"/>
              </a:cxn>
              <a:cxn ang="0">
                <a:pos x="38" y="0"/>
              </a:cxn>
              <a:cxn ang="0">
                <a:pos x="51" y="3"/>
              </a:cxn>
              <a:cxn ang="0">
                <a:pos x="63" y="11"/>
              </a:cxn>
              <a:cxn ang="0">
                <a:pos x="72" y="22"/>
              </a:cxn>
              <a:cxn ang="0">
                <a:pos x="74" y="36"/>
              </a:cxn>
              <a:cxn ang="0">
                <a:pos x="74" y="45"/>
              </a:cxn>
              <a:cxn ang="0">
                <a:pos x="67" y="58"/>
              </a:cxn>
              <a:cxn ang="0">
                <a:pos x="58" y="67"/>
              </a:cxn>
              <a:cxn ang="0">
                <a:pos x="45" y="73"/>
              </a:cxn>
              <a:cxn ang="0">
                <a:pos x="38" y="74"/>
              </a:cxn>
              <a:cxn ang="0">
                <a:pos x="38" y="5"/>
              </a:cxn>
              <a:cxn ang="0">
                <a:pos x="24" y="7"/>
              </a:cxn>
              <a:cxn ang="0">
                <a:pos x="15" y="15"/>
              </a:cxn>
              <a:cxn ang="0">
                <a:pos x="8" y="24"/>
              </a:cxn>
              <a:cxn ang="0">
                <a:pos x="5" y="36"/>
              </a:cxn>
              <a:cxn ang="0">
                <a:pos x="5" y="43"/>
              </a:cxn>
              <a:cxn ang="0">
                <a:pos x="11" y="54"/>
              </a:cxn>
              <a:cxn ang="0">
                <a:pos x="19" y="63"/>
              </a:cxn>
              <a:cxn ang="0">
                <a:pos x="31" y="67"/>
              </a:cxn>
              <a:cxn ang="0">
                <a:pos x="38" y="69"/>
              </a:cxn>
              <a:cxn ang="0">
                <a:pos x="50" y="66"/>
              </a:cxn>
              <a:cxn ang="0">
                <a:pos x="59" y="59"/>
              </a:cxn>
              <a:cxn ang="0">
                <a:pos x="66" y="49"/>
              </a:cxn>
              <a:cxn ang="0">
                <a:pos x="69" y="36"/>
              </a:cxn>
              <a:cxn ang="0">
                <a:pos x="69" y="30"/>
              </a:cxn>
              <a:cxn ang="0">
                <a:pos x="63" y="19"/>
              </a:cxn>
              <a:cxn ang="0">
                <a:pos x="55" y="11"/>
              </a:cxn>
              <a:cxn ang="0">
                <a:pos x="43" y="5"/>
              </a:cxn>
              <a:cxn ang="0">
                <a:pos x="38" y="5"/>
              </a:cxn>
            </a:cxnLst>
            <a:rect l="0" t="0" r="r" b="b"/>
            <a:pathLst>
              <a:path w="74" h="74">
                <a:moveTo>
                  <a:pt x="38" y="74"/>
                </a:moveTo>
                <a:lnTo>
                  <a:pt x="38" y="74"/>
                </a:lnTo>
                <a:lnTo>
                  <a:pt x="30" y="73"/>
                </a:lnTo>
                <a:lnTo>
                  <a:pt x="23" y="72"/>
                </a:lnTo>
                <a:lnTo>
                  <a:pt x="16" y="67"/>
                </a:lnTo>
                <a:lnTo>
                  <a:pt x="11" y="63"/>
                </a:lnTo>
                <a:lnTo>
                  <a:pt x="7" y="58"/>
                </a:lnTo>
                <a:lnTo>
                  <a:pt x="3" y="51"/>
                </a:lnTo>
                <a:lnTo>
                  <a:pt x="0" y="45"/>
                </a:lnTo>
                <a:lnTo>
                  <a:pt x="0" y="36"/>
                </a:lnTo>
                <a:lnTo>
                  <a:pt x="0" y="36"/>
                </a:lnTo>
                <a:lnTo>
                  <a:pt x="0" y="30"/>
                </a:lnTo>
                <a:lnTo>
                  <a:pt x="3" y="22"/>
                </a:lnTo>
                <a:lnTo>
                  <a:pt x="7" y="16"/>
                </a:lnTo>
                <a:lnTo>
                  <a:pt x="11" y="11"/>
                </a:lnTo>
                <a:lnTo>
                  <a:pt x="16" y="5"/>
                </a:lnTo>
                <a:lnTo>
                  <a:pt x="23" y="3"/>
                </a:lnTo>
                <a:lnTo>
                  <a:pt x="30" y="0"/>
                </a:lnTo>
                <a:lnTo>
                  <a:pt x="38" y="0"/>
                </a:lnTo>
                <a:lnTo>
                  <a:pt x="38" y="0"/>
                </a:lnTo>
                <a:lnTo>
                  <a:pt x="45" y="0"/>
                </a:lnTo>
                <a:lnTo>
                  <a:pt x="51" y="3"/>
                </a:lnTo>
                <a:lnTo>
                  <a:pt x="58" y="5"/>
                </a:lnTo>
                <a:lnTo>
                  <a:pt x="63" y="11"/>
                </a:lnTo>
                <a:lnTo>
                  <a:pt x="67" y="16"/>
                </a:lnTo>
                <a:lnTo>
                  <a:pt x="72" y="22"/>
                </a:lnTo>
                <a:lnTo>
                  <a:pt x="74" y="30"/>
                </a:lnTo>
                <a:lnTo>
                  <a:pt x="74" y="36"/>
                </a:lnTo>
                <a:lnTo>
                  <a:pt x="74" y="36"/>
                </a:lnTo>
                <a:lnTo>
                  <a:pt x="74" y="45"/>
                </a:lnTo>
                <a:lnTo>
                  <a:pt x="72" y="51"/>
                </a:lnTo>
                <a:lnTo>
                  <a:pt x="67" y="58"/>
                </a:lnTo>
                <a:lnTo>
                  <a:pt x="63" y="63"/>
                </a:lnTo>
                <a:lnTo>
                  <a:pt x="58" y="67"/>
                </a:lnTo>
                <a:lnTo>
                  <a:pt x="51" y="72"/>
                </a:lnTo>
                <a:lnTo>
                  <a:pt x="45" y="73"/>
                </a:lnTo>
                <a:lnTo>
                  <a:pt x="38" y="74"/>
                </a:lnTo>
                <a:lnTo>
                  <a:pt x="38" y="74"/>
                </a:lnTo>
                <a:close/>
                <a:moveTo>
                  <a:pt x="38" y="5"/>
                </a:moveTo>
                <a:lnTo>
                  <a:pt x="38" y="5"/>
                </a:lnTo>
                <a:lnTo>
                  <a:pt x="31" y="5"/>
                </a:lnTo>
                <a:lnTo>
                  <a:pt x="24" y="7"/>
                </a:lnTo>
                <a:lnTo>
                  <a:pt x="19" y="11"/>
                </a:lnTo>
                <a:lnTo>
                  <a:pt x="15" y="15"/>
                </a:lnTo>
                <a:lnTo>
                  <a:pt x="11" y="19"/>
                </a:lnTo>
                <a:lnTo>
                  <a:pt x="8" y="24"/>
                </a:lnTo>
                <a:lnTo>
                  <a:pt x="5" y="30"/>
                </a:lnTo>
                <a:lnTo>
                  <a:pt x="5" y="36"/>
                </a:lnTo>
                <a:lnTo>
                  <a:pt x="5" y="36"/>
                </a:lnTo>
                <a:lnTo>
                  <a:pt x="5" y="43"/>
                </a:lnTo>
                <a:lnTo>
                  <a:pt x="8" y="49"/>
                </a:lnTo>
                <a:lnTo>
                  <a:pt x="11" y="54"/>
                </a:lnTo>
                <a:lnTo>
                  <a:pt x="15" y="59"/>
                </a:lnTo>
                <a:lnTo>
                  <a:pt x="19" y="63"/>
                </a:lnTo>
                <a:lnTo>
                  <a:pt x="24" y="66"/>
                </a:lnTo>
                <a:lnTo>
                  <a:pt x="31" y="67"/>
                </a:lnTo>
                <a:lnTo>
                  <a:pt x="38" y="69"/>
                </a:lnTo>
                <a:lnTo>
                  <a:pt x="38" y="69"/>
                </a:lnTo>
                <a:lnTo>
                  <a:pt x="43" y="67"/>
                </a:lnTo>
                <a:lnTo>
                  <a:pt x="50" y="66"/>
                </a:lnTo>
                <a:lnTo>
                  <a:pt x="55" y="63"/>
                </a:lnTo>
                <a:lnTo>
                  <a:pt x="59" y="59"/>
                </a:lnTo>
                <a:lnTo>
                  <a:pt x="63" y="54"/>
                </a:lnTo>
                <a:lnTo>
                  <a:pt x="66" y="49"/>
                </a:lnTo>
                <a:lnTo>
                  <a:pt x="69" y="43"/>
                </a:lnTo>
                <a:lnTo>
                  <a:pt x="69" y="36"/>
                </a:lnTo>
                <a:lnTo>
                  <a:pt x="69" y="36"/>
                </a:lnTo>
                <a:lnTo>
                  <a:pt x="69" y="30"/>
                </a:lnTo>
                <a:lnTo>
                  <a:pt x="66" y="24"/>
                </a:lnTo>
                <a:lnTo>
                  <a:pt x="63" y="19"/>
                </a:lnTo>
                <a:lnTo>
                  <a:pt x="59" y="15"/>
                </a:lnTo>
                <a:lnTo>
                  <a:pt x="55" y="11"/>
                </a:lnTo>
                <a:lnTo>
                  <a:pt x="50" y="7"/>
                </a:lnTo>
                <a:lnTo>
                  <a:pt x="43" y="5"/>
                </a:lnTo>
                <a:lnTo>
                  <a:pt x="38" y="5"/>
                </a:lnTo>
                <a:lnTo>
                  <a:pt x="38"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nvGrpSpPr>
          <p:cNvPr id="184" name="组合 183"/>
          <p:cNvGrpSpPr/>
          <p:nvPr/>
        </p:nvGrpSpPr>
        <p:grpSpPr>
          <a:xfrm>
            <a:off x="6871862" y="970869"/>
            <a:ext cx="404012" cy="340144"/>
            <a:chOff x="6871861" y="970869"/>
            <a:chExt cx="404012" cy="340144"/>
          </a:xfrm>
        </p:grpSpPr>
        <p:sp>
          <p:nvSpPr>
            <p:cNvPr id="185" name="Freeform 180"/>
            <p:cNvSpPr>
              <a:spLocks noEditPoints="1"/>
            </p:cNvSpPr>
            <p:nvPr/>
          </p:nvSpPr>
          <p:spPr bwMode="auto">
            <a:xfrm>
              <a:off x="6871861" y="970869"/>
              <a:ext cx="404012" cy="340144"/>
            </a:xfrm>
            <a:custGeom>
              <a:avLst/>
              <a:gdLst/>
              <a:ahLst/>
              <a:cxnLst>
                <a:cxn ang="0">
                  <a:pos x="257" y="223"/>
                </a:cxn>
                <a:cxn ang="0">
                  <a:pos x="0" y="223"/>
                </a:cxn>
                <a:cxn ang="0">
                  <a:pos x="128" y="0"/>
                </a:cxn>
                <a:cxn ang="0">
                  <a:pos x="257" y="223"/>
                </a:cxn>
                <a:cxn ang="0">
                  <a:pos x="13" y="215"/>
                </a:cxn>
                <a:cxn ang="0">
                  <a:pos x="244" y="215"/>
                </a:cxn>
                <a:cxn ang="0">
                  <a:pos x="128" y="15"/>
                </a:cxn>
                <a:cxn ang="0">
                  <a:pos x="13" y="215"/>
                </a:cxn>
              </a:cxnLst>
              <a:rect l="0" t="0" r="r" b="b"/>
              <a:pathLst>
                <a:path w="257" h="223">
                  <a:moveTo>
                    <a:pt x="257" y="223"/>
                  </a:moveTo>
                  <a:lnTo>
                    <a:pt x="0" y="223"/>
                  </a:lnTo>
                  <a:lnTo>
                    <a:pt x="128" y="0"/>
                  </a:lnTo>
                  <a:lnTo>
                    <a:pt x="257" y="223"/>
                  </a:lnTo>
                  <a:close/>
                  <a:moveTo>
                    <a:pt x="13" y="215"/>
                  </a:moveTo>
                  <a:lnTo>
                    <a:pt x="244" y="215"/>
                  </a:lnTo>
                  <a:lnTo>
                    <a:pt x="128" y="15"/>
                  </a:lnTo>
                  <a:lnTo>
                    <a:pt x="13" y="21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6" name="Freeform 181"/>
            <p:cNvSpPr>
              <a:spLocks noEditPoints="1"/>
            </p:cNvSpPr>
            <p:nvPr/>
          </p:nvSpPr>
          <p:spPr bwMode="auto">
            <a:xfrm>
              <a:off x="7059772" y="1113364"/>
              <a:ext cx="28187" cy="147089"/>
            </a:xfrm>
            <a:custGeom>
              <a:avLst/>
              <a:gdLst/>
              <a:ahLst/>
              <a:cxnLst>
                <a:cxn ang="0">
                  <a:pos x="0" y="88"/>
                </a:cxn>
                <a:cxn ang="0">
                  <a:pos x="0" y="88"/>
                </a:cxn>
                <a:cxn ang="0">
                  <a:pos x="0" y="84"/>
                </a:cxn>
                <a:cxn ang="0">
                  <a:pos x="1" y="81"/>
                </a:cxn>
                <a:cxn ang="0">
                  <a:pos x="5" y="78"/>
                </a:cxn>
                <a:cxn ang="0">
                  <a:pos x="9" y="78"/>
                </a:cxn>
                <a:cxn ang="0">
                  <a:pos x="9" y="78"/>
                </a:cxn>
                <a:cxn ang="0">
                  <a:pos x="12" y="78"/>
                </a:cxn>
                <a:cxn ang="0">
                  <a:pos x="16" y="81"/>
                </a:cxn>
                <a:cxn ang="0">
                  <a:pos x="17" y="84"/>
                </a:cxn>
                <a:cxn ang="0">
                  <a:pos x="17" y="88"/>
                </a:cxn>
                <a:cxn ang="0">
                  <a:pos x="17" y="88"/>
                </a:cxn>
                <a:cxn ang="0">
                  <a:pos x="17" y="92"/>
                </a:cxn>
                <a:cxn ang="0">
                  <a:pos x="16" y="95"/>
                </a:cxn>
                <a:cxn ang="0">
                  <a:pos x="12" y="96"/>
                </a:cxn>
                <a:cxn ang="0">
                  <a:pos x="9" y="97"/>
                </a:cxn>
                <a:cxn ang="0">
                  <a:pos x="9" y="97"/>
                </a:cxn>
                <a:cxn ang="0">
                  <a:pos x="5" y="96"/>
                </a:cxn>
                <a:cxn ang="0">
                  <a:pos x="1" y="95"/>
                </a:cxn>
                <a:cxn ang="0">
                  <a:pos x="0" y="92"/>
                </a:cxn>
                <a:cxn ang="0">
                  <a:pos x="0" y="88"/>
                </a:cxn>
                <a:cxn ang="0">
                  <a:pos x="0" y="88"/>
                </a:cxn>
                <a:cxn ang="0">
                  <a:pos x="17" y="8"/>
                </a:cxn>
                <a:cxn ang="0">
                  <a:pos x="15" y="64"/>
                </a:cxn>
                <a:cxn ang="0">
                  <a:pos x="15" y="64"/>
                </a:cxn>
                <a:cxn ang="0">
                  <a:pos x="15" y="66"/>
                </a:cxn>
                <a:cxn ang="0">
                  <a:pos x="13" y="68"/>
                </a:cxn>
                <a:cxn ang="0">
                  <a:pos x="11" y="69"/>
                </a:cxn>
                <a:cxn ang="0">
                  <a:pos x="9" y="69"/>
                </a:cxn>
                <a:cxn ang="0">
                  <a:pos x="9" y="69"/>
                </a:cxn>
                <a:cxn ang="0">
                  <a:pos x="6" y="69"/>
                </a:cxn>
                <a:cxn ang="0">
                  <a:pos x="4" y="68"/>
                </a:cxn>
                <a:cxn ang="0">
                  <a:pos x="2" y="66"/>
                </a:cxn>
                <a:cxn ang="0">
                  <a:pos x="2" y="64"/>
                </a:cxn>
                <a:cxn ang="0">
                  <a:pos x="0" y="8"/>
                </a:cxn>
                <a:cxn ang="0">
                  <a:pos x="0" y="8"/>
                </a:cxn>
                <a:cxn ang="0">
                  <a:pos x="0" y="4"/>
                </a:cxn>
                <a:cxn ang="0">
                  <a:pos x="2" y="1"/>
                </a:cxn>
                <a:cxn ang="0">
                  <a:pos x="5" y="0"/>
                </a:cxn>
                <a:cxn ang="0">
                  <a:pos x="9" y="0"/>
                </a:cxn>
                <a:cxn ang="0">
                  <a:pos x="9" y="0"/>
                </a:cxn>
                <a:cxn ang="0">
                  <a:pos x="12" y="0"/>
                </a:cxn>
                <a:cxn ang="0">
                  <a:pos x="15" y="1"/>
                </a:cxn>
                <a:cxn ang="0">
                  <a:pos x="17" y="4"/>
                </a:cxn>
                <a:cxn ang="0">
                  <a:pos x="17" y="8"/>
                </a:cxn>
                <a:cxn ang="0">
                  <a:pos x="17" y="8"/>
                </a:cxn>
              </a:cxnLst>
              <a:rect l="0" t="0" r="r" b="b"/>
              <a:pathLst>
                <a:path w="17" h="97">
                  <a:moveTo>
                    <a:pt x="0" y="88"/>
                  </a:moveTo>
                  <a:lnTo>
                    <a:pt x="0" y="88"/>
                  </a:lnTo>
                  <a:lnTo>
                    <a:pt x="0" y="84"/>
                  </a:lnTo>
                  <a:lnTo>
                    <a:pt x="1" y="81"/>
                  </a:lnTo>
                  <a:lnTo>
                    <a:pt x="5" y="78"/>
                  </a:lnTo>
                  <a:lnTo>
                    <a:pt x="9" y="78"/>
                  </a:lnTo>
                  <a:lnTo>
                    <a:pt x="9" y="78"/>
                  </a:lnTo>
                  <a:lnTo>
                    <a:pt x="12" y="78"/>
                  </a:lnTo>
                  <a:lnTo>
                    <a:pt x="16" y="81"/>
                  </a:lnTo>
                  <a:lnTo>
                    <a:pt x="17" y="84"/>
                  </a:lnTo>
                  <a:lnTo>
                    <a:pt x="17" y="88"/>
                  </a:lnTo>
                  <a:lnTo>
                    <a:pt x="17" y="88"/>
                  </a:lnTo>
                  <a:lnTo>
                    <a:pt x="17" y="92"/>
                  </a:lnTo>
                  <a:lnTo>
                    <a:pt x="16" y="95"/>
                  </a:lnTo>
                  <a:lnTo>
                    <a:pt x="12" y="96"/>
                  </a:lnTo>
                  <a:lnTo>
                    <a:pt x="9" y="97"/>
                  </a:lnTo>
                  <a:lnTo>
                    <a:pt x="9" y="97"/>
                  </a:lnTo>
                  <a:lnTo>
                    <a:pt x="5" y="96"/>
                  </a:lnTo>
                  <a:lnTo>
                    <a:pt x="1" y="95"/>
                  </a:lnTo>
                  <a:lnTo>
                    <a:pt x="0" y="92"/>
                  </a:lnTo>
                  <a:lnTo>
                    <a:pt x="0" y="88"/>
                  </a:lnTo>
                  <a:lnTo>
                    <a:pt x="0" y="88"/>
                  </a:lnTo>
                  <a:close/>
                  <a:moveTo>
                    <a:pt x="17" y="8"/>
                  </a:moveTo>
                  <a:lnTo>
                    <a:pt x="15" y="64"/>
                  </a:lnTo>
                  <a:lnTo>
                    <a:pt x="15" y="64"/>
                  </a:lnTo>
                  <a:lnTo>
                    <a:pt x="15" y="66"/>
                  </a:lnTo>
                  <a:lnTo>
                    <a:pt x="13" y="68"/>
                  </a:lnTo>
                  <a:lnTo>
                    <a:pt x="11" y="69"/>
                  </a:lnTo>
                  <a:lnTo>
                    <a:pt x="9" y="69"/>
                  </a:lnTo>
                  <a:lnTo>
                    <a:pt x="9" y="69"/>
                  </a:lnTo>
                  <a:lnTo>
                    <a:pt x="6" y="69"/>
                  </a:lnTo>
                  <a:lnTo>
                    <a:pt x="4" y="68"/>
                  </a:lnTo>
                  <a:lnTo>
                    <a:pt x="2" y="66"/>
                  </a:lnTo>
                  <a:lnTo>
                    <a:pt x="2" y="64"/>
                  </a:lnTo>
                  <a:lnTo>
                    <a:pt x="0" y="8"/>
                  </a:lnTo>
                  <a:lnTo>
                    <a:pt x="0" y="8"/>
                  </a:lnTo>
                  <a:lnTo>
                    <a:pt x="0" y="4"/>
                  </a:lnTo>
                  <a:lnTo>
                    <a:pt x="2" y="1"/>
                  </a:lnTo>
                  <a:lnTo>
                    <a:pt x="5" y="0"/>
                  </a:lnTo>
                  <a:lnTo>
                    <a:pt x="9" y="0"/>
                  </a:lnTo>
                  <a:lnTo>
                    <a:pt x="9" y="0"/>
                  </a:lnTo>
                  <a:lnTo>
                    <a:pt x="12" y="0"/>
                  </a:lnTo>
                  <a:lnTo>
                    <a:pt x="15" y="1"/>
                  </a:lnTo>
                  <a:lnTo>
                    <a:pt x="17" y="4"/>
                  </a:lnTo>
                  <a:lnTo>
                    <a:pt x="17" y="8"/>
                  </a:lnTo>
                  <a:lnTo>
                    <a:pt x="17"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Tree>
    <p:extLst>
      <p:ext uri="{BB962C8B-B14F-4D97-AF65-F5344CB8AC3E}">
        <p14:creationId xmlns:p14="http://schemas.microsoft.com/office/powerpoint/2010/main" val="757409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2385C"/>
        </a:solidFill>
        <a:effectLst/>
      </p:bgPr>
    </p:bg>
    <p:spTree>
      <p:nvGrpSpPr>
        <p:cNvPr id="1" name=""/>
        <p:cNvGrpSpPr/>
        <p:nvPr/>
      </p:nvGrpSpPr>
      <p:grpSpPr>
        <a:xfrm>
          <a:off x="0" y="0"/>
          <a:ext cx="0" cy="0"/>
          <a:chOff x="0" y="0"/>
          <a:chExt cx="0" cy="0"/>
        </a:xfrm>
      </p:grpSpPr>
      <p:sp>
        <p:nvSpPr>
          <p:cNvPr id="2" name="Freeform 182"/>
          <p:cNvSpPr>
            <a:spLocks noEditPoints="1"/>
          </p:cNvSpPr>
          <p:nvPr/>
        </p:nvSpPr>
        <p:spPr bwMode="auto">
          <a:xfrm>
            <a:off x="4448787" y="1664999"/>
            <a:ext cx="389332" cy="387541"/>
          </a:xfrm>
          <a:custGeom>
            <a:avLst/>
            <a:gdLst/>
            <a:ahLst/>
            <a:cxnLst>
              <a:cxn ang="0">
                <a:pos x="112" y="248"/>
              </a:cxn>
              <a:cxn ang="0">
                <a:pos x="77" y="240"/>
              </a:cxn>
              <a:cxn ang="0">
                <a:pos x="45" y="221"/>
              </a:cxn>
              <a:cxn ang="0">
                <a:pos x="21" y="194"/>
              </a:cxn>
              <a:cxn ang="0">
                <a:pos x="5" y="162"/>
              </a:cxn>
              <a:cxn ang="0">
                <a:pos x="0" y="124"/>
              </a:cxn>
              <a:cxn ang="0">
                <a:pos x="2" y="100"/>
              </a:cxn>
              <a:cxn ang="0">
                <a:pos x="14" y="65"/>
              </a:cxn>
              <a:cxn ang="0">
                <a:pos x="36" y="36"/>
              </a:cxn>
              <a:cxn ang="0">
                <a:pos x="66" y="15"/>
              </a:cxn>
              <a:cxn ang="0">
                <a:pos x="99" y="2"/>
              </a:cxn>
              <a:cxn ang="0">
                <a:pos x="125" y="0"/>
              </a:cxn>
              <a:cxn ang="0">
                <a:pos x="162" y="5"/>
              </a:cxn>
              <a:cxn ang="0">
                <a:pos x="194" y="21"/>
              </a:cxn>
              <a:cxn ang="0">
                <a:pos x="221" y="46"/>
              </a:cxn>
              <a:cxn ang="0">
                <a:pos x="240" y="75"/>
              </a:cxn>
              <a:cxn ang="0">
                <a:pos x="249" y="112"/>
              </a:cxn>
              <a:cxn ang="0">
                <a:pos x="249" y="137"/>
              </a:cxn>
              <a:cxn ang="0">
                <a:pos x="240" y="173"/>
              </a:cxn>
              <a:cxn ang="0">
                <a:pos x="221" y="204"/>
              </a:cxn>
              <a:cxn ang="0">
                <a:pos x="194" y="228"/>
              </a:cxn>
              <a:cxn ang="0">
                <a:pos x="162" y="244"/>
              </a:cxn>
              <a:cxn ang="0">
                <a:pos x="125" y="250"/>
              </a:cxn>
              <a:cxn ang="0">
                <a:pos x="125" y="11"/>
              </a:cxn>
              <a:cxn ang="0">
                <a:pos x="91" y="16"/>
              </a:cxn>
              <a:cxn ang="0">
                <a:pos x="60" y="29"/>
              </a:cxn>
              <a:cxn ang="0">
                <a:pos x="37" y="52"/>
              </a:cxn>
              <a:cxn ang="0">
                <a:pos x="20" y="81"/>
              </a:cxn>
              <a:cxn ang="0">
                <a:pos x="12" y="113"/>
              </a:cxn>
              <a:cxn ang="0">
                <a:pos x="12" y="136"/>
              </a:cxn>
              <a:cxn ang="0">
                <a:pos x="20" y="169"/>
              </a:cxn>
              <a:cxn ang="0">
                <a:pos x="37" y="197"/>
              </a:cxn>
              <a:cxn ang="0">
                <a:pos x="60" y="218"/>
              </a:cxn>
              <a:cxn ang="0">
                <a:pos x="91" y="233"/>
              </a:cxn>
              <a:cxn ang="0">
                <a:pos x="125" y="239"/>
              </a:cxn>
              <a:cxn ang="0">
                <a:pos x="148" y="236"/>
              </a:cxn>
              <a:cxn ang="0">
                <a:pos x="179" y="225"/>
              </a:cxn>
              <a:cxn ang="0">
                <a:pos x="205" y="205"/>
              </a:cxn>
              <a:cxn ang="0">
                <a:pos x="225" y="179"/>
              </a:cxn>
              <a:cxn ang="0">
                <a:pos x="236" y="147"/>
              </a:cxn>
              <a:cxn ang="0">
                <a:pos x="239" y="124"/>
              </a:cxn>
              <a:cxn ang="0">
                <a:pos x="233" y="90"/>
              </a:cxn>
              <a:cxn ang="0">
                <a:pos x="220" y="60"/>
              </a:cxn>
              <a:cxn ang="0">
                <a:pos x="197" y="36"/>
              </a:cxn>
              <a:cxn ang="0">
                <a:pos x="168" y="20"/>
              </a:cxn>
              <a:cxn ang="0">
                <a:pos x="136" y="11"/>
              </a:cxn>
            </a:cxnLst>
            <a:rect l="0" t="0" r="r" b="b"/>
            <a:pathLst>
              <a:path w="249" h="250">
                <a:moveTo>
                  <a:pt x="125" y="250"/>
                </a:moveTo>
                <a:lnTo>
                  <a:pt x="125" y="250"/>
                </a:lnTo>
                <a:lnTo>
                  <a:pt x="112" y="248"/>
                </a:lnTo>
                <a:lnTo>
                  <a:pt x="99" y="247"/>
                </a:lnTo>
                <a:lnTo>
                  <a:pt x="87" y="244"/>
                </a:lnTo>
                <a:lnTo>
                  <a:pt x="77" y="240"/>
                </a:lnTo>
                <a:lnTo>
                  <a:pt x="66" y="235"/>
                </a:lnTo>
                <a:lnTo>
                  <a:pt x="55" y="228"/>
                </a:lnTo>
                <a:lnTo>
                  <a:pt x="45" y="221"/>
                </a:lnTo>
                <a:lnTo>
                  <a:pt x="36" y="213"/>
                </a:lnTo>
                <a:lnTo>
                  <a:pt x="28" y="204"/>
                </a:lnTo>
                <a:lnTo>
                  <a:pt x="21" y="194"/>
                </a:lnTo>
                <a:lnTo>
                  <a:pt x="14" y="183"/>
                </a:lnTo>
                <a:lnTo>
                  <a:pt x="10" y="173"/>
                </a:lnTo>
                <a:lnTo>
                  <a:pt x="5" y="162"/>
                </a:lnTo>
                <a:lnTo>
                  <a:pt x="2" y="150"/>
                </a:lnTo>
                <a:lnTo>
                  <a:pt x="1" y="137"/>
                </a:lnTo>
                <a:lnTo>
                  <a:pt x="0" y="124"/>
                </a:lnTo>
                <a:lnTo>
                  <a:pt x="0" y="124"/>
                </a:lnTo>
                <a:lnTo>
                  <a:pt x="1" y="112"/>
                </a:lnTo>
                <a:lnTo>
                  <a:pt x="2" y="100"/>
                </a:lnTo>
                <a:lnTo>
                  <a:pt x="5" y="87"/>
                </a:lnTo>
                <a:lnTo>
                  <a:pt x="10" y="75"/>
                </a:lnTo>
                <a:lnTo>
                  <a:pt x="14" y="65"/>
                </a:lnTo>
                <a:lnTo>
                  <a:pt x="21" y="55"/>
                </a:lnTo>
                <a:lnTo>
                  <a:pt x="28" y="46"/>
                </a:lnTo>
                <a:lnTo>
                  <a:pt x="36" y="36"/>
                </a:lnTo>
                <a:lnTo>
                  <a:pt x="45" y="28"/>
                </a:lnTo>
                <a:lnTo>
                  <a:pt x="55" y="21"/>
                </a:lnTo>
                <a:lnTo>
                  <a:pt x="66" y="15"/>
                </a:lnTo>
                <a:lnTo>
                  <a:pt x="77" y="9"/>
                </a:lnTo>
                <a:lnTo>
                  <a:pt x="87" y="5"/>
                </a:lnTo>
                <a:lnTo>
                  <a:pt x="99" y="2"/>
                </a:lnTo>
                <a:lnTo>
                  <a:pt x="112" y="0"/>
                </a:lnTo>
                <a:lnTo>
                  <a:pt x="125" y="0"/>
                </a:lnTo>
                <a:lnTo>
                  <a:pt x="125" y="0"/>
                </a:lnTo>
                <a:lnTo>
                  <a:pt x="137" y="0"/>
                </a:lnTo>
                <a:lnTo>
                  <a:pt x="149" y="2"/>
                </a:lnTo>
                <a:lnTo>
                  <a:pt x="162" y="5"/>
                </a:lnTo>
                <a:lnTo>
                  <a:pt x="174" y="9"/>
                </a:lnTo>
                <a:lnTo>
                  <a:pt x="185" y="15"/>
                </a:lnTo>
                <a:lnTo>
                  <a:pt x="194" y="21"/>
                </a:lnTo>
                <a:lnTo>
                  <a:pt x="203" y="28"/>
                </a:lnTo>
                <a:lnTo>
                  <a:pt x="213" y="36"/>
                </a:lnTo>
                <a:lnTo>
                  <a:pt x="221" y="46"/>
                </a:lnTo>
                <a:lnTo>
                  <a:pt x="228" y="55"/>
                </a:lnTo>
                <a:lnTo>
                  <a:pt x="234" y="65"/>
                </a:lnTo>
                <a:lnTo>
                  <a:pt x="240" y="75"/>
                </a:lnTo>
                <a:lnTo>
                  <a:pt x="244" y="87"/>
                </a:lnTo>
                <a:lnTo>
                  <a:pt x="247" y="100"/>
                </a:lnTo>
                <a:lnTo>
                  <a:pt x="249" y="112"/>
                </a:lnTo>
                <a:lnTo>
                  <a:pt x="249" y="124"/>
                </a:lnTo>
                <a:lnTo>
                  <a:pt x="249" y="124"/>
                </a:lnTo>
                <a:lnTo>
                  <a:pt x="249" y="137"/>
                </a:lnTo>
                <a:lnTo>
                  <a:pt x="247" y="150"/>
                </a:lnTo>
                <a:lnTo>
                  <a:pt x="244" y="162"/>
                </a:lnTo>
                <a:lnTo>
                  <a:pt x="240" y="173"/>
                </a:lnTo>
                <a:lnTo>
                  <a:pt x="234" y="183"/>
                </a:lnTo>
                <a:lnTo>
                  <a:pt x="228" y="194"/>
                </a:lnTo>
                <a:lnTo>
                  <a:pt x="221" y="204"/>
                </a:lnTo>
                <a:lnTo>
                  <a:pt x="213" y="213"/>
                </a:lnTo>
                <a:lnTo>
                  <a:pt x="203" y="221"/>
                </a:lnTo>
                <a:lnTo>
                  <a:pt x="194" y="228"/>
                </a:lnTo>
                <a:lnTo>
                  <a:pt x="185" y="235"/>
                </a:lnTo>
                <a:lnTo>
                  <a:pt x="174" y="240"/>
                </a:lnTo>
                <a:lnTo>
                  <a:pt x="162" y="244"/>
                </a:lnTo>
                <a:lnTo>
                  <a:pt x="149" y="247"/>
                </a:lnTo>
                <a:lnTo>
                  <a:pt x="137" y="248"/>
                </a:lnTo>
                <a:lnTo>
                  <a:pt x="125" y="250"/>
                </a:lnTo>
                <a:lnTo>
                  <a:pt x="125" y="250"/>
                </a:lnTo>
                <a:close/>
                <a:moveTo>
                  <a:pt x="125" y="11"/>
                </a:moveTo>
                <a:lnTo>
                  <a:pt x="125" y="11"/>
                </a:lnTo>
                <a:lnTo>
                  <a:pt x="113" y="11"/>
                </a:lnTo>
                <a:lnTo>
                  <a:pt x="102" y="13"/>
                </a:lnTo>
                <a:lnTo>
                  <a:pt x="91" y="16"/>
                </a:lnTo>
                <a:lnTo>
                  <a:pt x="81" y="20"/>
                </a:lnTo>
                <a:lnTo>
                  <a:pt x="70" y="24"/>
                </a:lnTo>
                <a:lnTo>
                  <a:pt x="60" y="29"/>
                </a:lnTo>
                <a:lnTo>
                  <a:pt x="52" y="36"/>
                </a:lnTo>
                <a:lnTo>
                  <a:pt x="44" y="44"/>
                </a:lnTo>
                <a:lnTo>
                  <a:pt x="37" y="52"/>
                </a:lnTo>
                <a:lnTo>
                  <a:pt x="31" y="60"/>
                </a:lnTo>
                <a:lnTo>
                  <a:pt x="24" y="70"/>
                </a:lnTo>
                <a:lnTo>
                  <a:pt x="20" y="81"/>
                </a:lnTo>
                <a:lnTo>
                  <a:pt x="16" y="90"/>
                </a:lnTo>
                <a:lnTo>
                  <a:pt x="13" y="101"/>
                </a:lnTo>
                <a:lnTo>
                  <a:pt x="12" y="113"/>
                </a:lnTo>
                <a:lnTo>
                  <a:pt x="10" y="124"/>
                </a:lnTo>
                <a:lnTo>
                  <a:pt x="10" y="124"/>
                </a:lnTo>
                <a:lnTo>
                  <a:pt x="12" y="136"/>
                </a:lnTo>
                <a:lnTo>
                  <a:pt x="13" y="147"/>
                </a:lnTo>
                <a:lnTo>
                  <a:pt x="16" y="158"/>
                </a:lnTo>
                <a:lnTo>
                  <a:pt x="20" y="169"/>
                </a:lnTo>
                <a:lnTo>
                  <a:pt x="24" y="179"/>
                </a:lnTo>
                <a:lnTo>
                  <a:pt x="31" y="189"/>
                </a:lnTo>
                <a:lnTo>
                  <a:pt x="37" y="197"/>
                </a:lnTo>
                <a:lnTo>
                  <a:pt x="44" y="205"/>
                </a:lnTo>
                <a:lnTo>
                  <a:pt x="52" y="212"/>
                </a:lnTo>
                <a:lnTo>
                  <a:pt x="60" y="218"/>
                </a:lnTo>
                <a:lnTo>
                  <a:pt x="70" y="225"/>
                </a:lnTo>
                <a:lnTo>
                  <a:pt x="81" y="229"/>
                </a:lnTo>
                <a:lnTo>
                  <a:pt x="91" y="233"/>
                </a:lnTo>
                <a:lnTo>
                  <a:pt x="102" y="236"/>
                </a:lnTo>
                <a:lnTo>
                  <a:pt x="113" y="237"/>
                </a:lnTo>
                <a:lnTo>
                  <a:pt x="125" y="239"/>
                </a:lnTo>
                <a:lnTo>
                  <a:pt x="125" y="239"/>
                </a:lnTo>
                <a:lnTo>
                  <a:pt x="136" y="237"/>
                </a:lnTo>
                <a:lnTo>
                  <a:pt x="148" y="236"/>
                </a:lnTo>
                <a:lnTo>
                  <a:pt x="159" y="233"/>
                </a:lnTo>
                <a:lnTo>
                  <a:pt x="168" y="229"/>
                </a:lnTo>
                <a:lnTo>
                  <a:pt x="179" y="225"/>
                </a:lnTo>
                <a:lnTo>
                  <a:pt x="189" y="218"/>
                </a:lnTo>
                <a:lnTo>
                  <a:pt x="197" y="212"/>
                </a:lnTo>
                <a:lnTo>
                  <a:pt x="205" y="205"/>
                </a:lnTo>
                <a:lnTo>
                  <a:pt x="213" y="197"/>
                </a:lnTo>
                <a:lnTo>
                  <a:pt x="220" y="189"/>
                </a:lnTo>
                <a:lnTo>
                  <a:pt x="225" y="179"/>
                </a:lnTo>
                <a:lnTo>
                  <a:pt x="229" y="169"/>
                </a:lnTo>
                <a:lnTo>
                  <a:pt x="233" y="158"/>
                </a:lnTo>
                <a:lnTo>
                  <a:pt x="236" y="147"/>
                </a:lnTo>
                <a:lnTo>
                  <a:pt x="239" y="136"/>
                </a:lnTo>
                <a:lnTo>
                  <a:pt x="239" y="124"/>
                </a:lnTo>
                <a:lnTo>
                  <a:pt x="239" y="124"/>
                </a:lnTo>
                <a:lnTo>
                  <a:pt x="239" y="113"/>
                </a:lnTo>
                <a:lnTo>
                  <a:pt x="236" y="101"/>
                </a:lnTo>
                <a:lnTo>
                  <a:pt x="233" y="90"/>
                </a:lnTo>
                <a:lnTo>
                  <a:pt x="229" y="81"/>
                </a:lnTo>
                <a:lnTo>
                  <a:pt x="225" y="70"/>
                </a:lnTo>
                <a:lnTo>
                  <a:pt x="220" y="60"/>
                </a:lnTo>
                <a:lnTo>
                  <a:pt x="213" y="52"/>
                </a:lnTo>
                <a:lnTo>
                  <a:pt x="205" y="44"/>
                </a:lnTo>
                <a:lnTo>
                  <a:pt x="197" y="36"/>
                </a:lnTo>
                <a:lnTo>
                  <a:pt x="189" y="29"/>
                </a:lnTo>
                <a:lnTo>
                  <a:pt x="179" y="24"/>
                </a:lnTo>
                <a:lnTo>
                  <a:pt x="168" y="20"/>
                </a:lnTo>
                <a:lnTo>
                  <a:pt x="159" y="16"/>
                </a:lnTo>
                <a:lnTo>
                  <a:pt x="148" y="13"/>
                </a:lnTo>
                <a:lnTo>
                  <a:pt x="136" y="11"/>
                </a:lnTo>
                <a:lnTo>
                  <a:pt x="125" y="11"/>
                </a:lnTo>
                <a:lnTo>
                  <a:pt x="125"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 name="Freeform 183"/>
          <p:cNvSpPr>
            <a:spLocks noEditPoints="1"/>
          </p:cNvSpPr>
          <p:nvPr/>
        </p:nvSpPr>
        <p:spPr bwMode="auto">
          <a:xfrm>
            <a:off x="10129268" y="2468093"/>
            <a:ext cx="394021" cy="392209"/>
          </a:xfrm>
          <a:custGeom>
            <a:avLst/>
            <a:gdLst/>
            <a:ahLst/>
            <a:cxnLst>
              <a:cxn ang="0">
                <a:pos x="112" y="248"/>
              </a:cxn>
              <a:cxn ang="0">
                <a:pos x="77" y="239"/>
              </a:cxn>
              <a:cxn ang="0">
                <a:pos x="46" y="221"/>
              </a:cxn>
              <a:cxn ang="0">
                <a:pos x="22" y="194"/>
              </a:cxn>
              <a:cxn ang="0">
                <a:pos x="5" y="162"/>
              </a:cxn>
              <a:cxn ang="0">
                <a:pos x="0" y="124"/>
              </a:cxn>
              <a:cxn ang="0">
                <a:pos x="3" y="100"/>
              </a:cxn>
              <a:cxn ang="0">
                <a:pos x="15" y="65"/>
              </a:cxn>
              <a:cxn ang="0">
                <a:pos x="36" y="36"/>
              </a:cxn>
              <a:cxn ang="0">
                <a:pos x="66" y="15"/>
              </a:cxn>
              <a:cxn ang="0">
                <a:pos x="100" y="3"/>
              </a:cxn>
              <a:cxn ang="0">
                <a:pos x="125" y="0"/>
              </a:cxn>
              <a:cxn ang="0">
                <a:pos x="162" y="5"/>
              </a:cxn>
              <a:cxn ang="0">
                <a:pos x="194" y="22"/>
              </a:cxn>
              <a:cxn ang="0">
                <a:pos x="221" y="46"/>
              </a:cxn>
              <a:cxn ang="0">
                <a:pos x="240" y="76"/>
              </a:cxn>
              <a:cxn ang="0">
                <a:pos x="250" y="112"/>
              </a:cxn>
              <a:cxn ang="0">
                <a:pos x="250" y="138"/>
              </a:cxn>
              <a:cxn ang="0">
                <a:pos x="240" y="173"/>
              </a:cxn>
              <a:cxn ang="0">
                <a:pos x="221" y="204"/>
              </a:cxn>
              <a:cxn ang="0">
                <a:pos x="194" y="228"/>
              </a:cxn>
              <a:cxn ang="0">
                <a:pos x="162" y="244"/>
              </a:cxn>
              <a:cxn ang="0">
                <a:pos x="125" y="250"/>
              </a:cxn>
              <a:cxn ang="0">
                <a:pos x="125" y="11"/>
              </a:cxn>
              <a:cxn ang="0">
                <a:pos x="92" y="16"/>
              </a:cxn>
              <a:cxn ang="0">
                <a:pos x="62" y="30"/>
              </a:cxn>
              <a:cxn ang="0">
                <a:pos x="38" y="53"/>
              </a:cxn>
              <a:cxn ang="0">
                <a:pos x="20" y="81"/>
              </a:cxn>
              <a:cxn ang="0">
                <a:pos x="12" y="113"/>
              </a:cxn>
              <a:cxn ang="0">
                <a:pos x="12" y="136"/>
              </a:cxn>
              <a:cxn ang="0">
                <a:pos x="20" y="169"/>
              </a:cxn>
              <a:cxn ang="0">
                <a:pos x="38" y="197"/>
              </a:cxn>
              <a:cxn ang="0">
                <a:pos x="62" y="219"/>
              </a:cxn>
              <a:cxn ang="0">
                <a:pos x="92" y="234"/>
              </a:cxn>
              <a:cxn ang="0">
                <a:pos x="125" y="239"/>
              </a:cxn>
              <a:cxn ang="0">
                <a:pos x="148" y="236"/>
              </a:cxn>
              <a:cxn ang="0">
                <a:pos x="179" y="225"/>
              </a:cxn>
              <a:cxn ang="0">
                <a:pos x="205" y="205"/>
              </a:cxn>
              <a:cxn ang="0">
                <a:pos x="225" y="180"/>
              </a:cxn>
              <a:cxn ang="0">
                <a:pos x="236" y="147"/>
              </a:cxn>
              <a:cxn ang="0">
                <a:pos x="239" y="124"/>
              </a:cxn>
              <a:cxn ang="0">
                <a:pos x="233" y="90"/>
              </a:cxn>
              <a:cxn ang="0">
                <a:pos x="220" y="61"/>
              </a:cxn>
              <a:cxn ang="0">
                <a:pos x="197" y="36"/>
              </a:cxn>
              <a:cxn ang="0">
                <a:pos x="169" y="20"/>
              </a:cxn>
              <a:cxn ang="0">
                <a:pos x="136" y="11"/>
              </a:cxn>
            </a:cxnLst>
            <a:rect l="0" t="0" r="r" b="b"/>
            <a:pathLst>
              <a:path w="250" h="250">
                <a:moveTo>
                  <a:pt x="125" y="250"/>
                </a:moveTo>
                <a:lnTo>
                  <a:pt x="125" y="250"/>
                </a:lnTo>
                <a:lnTo>
                  <a:pt x="112" y="248"/>
                </a:lnTo>
                <a:lnTo>
                  <a:pt x="100" y="247"/>
                </a:lnTo>
                <a:lnTo>
                  <a:pt x="88" y="244"/>
                </a:lnTo>
                <a:lnTo>
                  <a:pt x="77" y="239"/>
                </a:lnTo>
                <a:lnTo>
                  <a:pt x="66" y="235"/>
                </a:lnTo>
                <a:lnTo>
                  <a:pt x="55" y="228"/>
                </a:lnTo>
                <a:lnTo>
                  <a:pt x="46" y="221"/>
                </a:lnTo>
                <a:lnTo>
                  <a:pt x="36" y="213"/>
                </a:lnTo>
                <a:lnTo>
                  <a:pt x="28" y="204"/>
                </a:lnTo>
                <a:lnTo>
                  <a:pt x="22" y="194"/>
                </a:lnTo>
                <a:lnTo>
                  <a:pt x="15" y="184"/>
                </a:lnTo>
                <a:lnTo>
                  <a:pt x="11" y="173"/>
                </a:lnTo>
                <a:lnTo>
                  <a:pt x="5" y="162"/>
                </a:lnTo>
                <a:lnTo>
                  <a:pt x="3" y="150"/>
                </a:lnTo>
                <a:lnTo>
                  <a:pt x="1" y="138"/>
                </a:lnTo>
                <a:lnTo>
                  <a:pt x="0" y="124"/>
                </a:lnTo>
                <a:lnTo>
                  <a:pt x="0" y="124"/>
                </a:lnTo>
                <a:lnTo>
                  <a:pt x="1" y="112"/>
                </a:lnTo>
                <a:lnTo>
                  <a:pt x="3" y="100"/>
                </a:lnTo>
                <a:lnTo>
                  <a:pt x="5" y="88"/>
                </a:lnTo>
                <a:lnTo>
                  <a:pt x="11" y="76"/>
                </a:lnTo>
                <a:lnTo>
                  <a:pt x="15" y="65"/>
                </a:lnTo>
                <a:lnTo>
                  <a:pt x="22" y="55"/>
                </a:lnTo>
                <a:lnTo>
                  <a:pt x="28" y="46"/>
                </a:lnTo>
                <a:lnTo>
                  <a:pt x="36" y="36"/>
                </a:lnTo>
                <a:lnTo>
                  <a:pt x="46" y="28"/>
                </a:lnTo>
                <a:lnTo>
                  <a:pt x="55" y="22"/>
                </a:lnTo>
                <a:lnTo>
                  <a:pt x="66" y="15"/>
                </a:lnTo>
                <a:lnTo>
                  <a:pt x="77" y="9"/>
                </a:lnTo>
                <a:lnTo>
                  <a:pt x="88" y="5"/>
                </a:lnTo>
                <a:lnTo>
                  <a:pt x="100" y="3"/>
                </a:lnTo>
                <a:lnTo>
                  <a:pt x="112" y="0"/>
                </a:lnTo>
                <a:lnTo>
                  <a:pt x="125" y="0"/>
                </a:lnTo>
                <a:lnTo>
                  <a:pt x="125" y="0"/>
                </a:lnTo>
                <a:lnTo>
                  <a:pt x="138" y="0"/>
                </a:lnTo>
                <a:lnTo>
                  <a:pt x="150" y="3"/>
                </a:lnTo>
                <a:lnTo>
                  <a:pt x="162" y="5"/>
                </a:lnTo>
                <a:lnTo>
                  <a:pt x="174" y="9"/>
                </a:lnTo>
                <a:lnTo>
                  <a:pt x="185" y="15"/>
                </a:lnTo>
                <a:lnTo>
                  <a:pt x="194" y="22"/>
                </a:lnTo>
                <a:lnTo>
                  <a:pt x="204" y="28"/>
                </a:lnTo>
                <a:lnTo>
                  <a:pt x="213" y="36"/>
                </a:lnTo>
                <a:lnTo>
                  <a:pt x="221" y="46"/>
                </a:lnTo>
                <a:lnTo>
                  <a:pt x="228" y="55"/>
                </a:lnTo>
                <a:lnTo>
                  <a:pt x="235" y="65"/>
                </a:lnTo>
                <a:lnTo>
                  <a:pt x="240" y="76"/>
                </a:lnTo>
                <a:lnTo>
                  <a:pt x="244" y="88"/>
                </a:lnTo>
                <a:lnTo>
                  <a:pt x="247" y="100"/>
                </a:lnTo>
                <a:lnTo>
                  <a:pt x="250" y="112"/>
                </a:lnTo>
                <a:lnTo>
                  <a:pt x="250" y="124"/>
                </a:lnTo>
                <a:lnTo>
                  <a:pt x="250" y="124"/>
                </a:lnTo>
                <a:lnTo>
                  <a:pt x="250" y="138"/>
                </a:lnTo>
                <a:lnTo>
                  <a:pt x="247" y="150"/>
                </a:lnTo>
                <a:lnTo>
                  <a:pt x="244" y="162"/>
                </a:lnTo>
                <a:lnTo>
                  <a:pt x="240" y="173"/>
                </a:lnTo>
                <a:lnTo>
                  <a:pt x="235" y="184"/>
                </a:lnTo>
                <a:lnTo>
                  <a:pt x="228" y="194"/>
                </a:lnTo>
                <a:lnTo>
                  <a:pt x="221" y="204"/>
                </a:lnTo>
                <a:lnTo>
                  <a:pt x="213" y="213"/>
                </a:lnTo>
                <a:lnTo>
                  <a:pt x="204" y="221"/>
                </a:lnTo>
                <a:lnTo>
                  <a:pt x="194" y="228"/>
                </a:lnTo>
                <a:lnTo>
                  <a:pt x="185" y="235"/>
                </a:lnTo>
                <a:lnTo>
                  <a:pt x="174" y="239"/>
                </a:lnTo>
                <a:lnTo>
                  <a:pt x="162" y="244"/>
                </a:lnTo>
                <a:lnTo>
                  <a:pt x="150" y="247"/>
                </a:lnTo>
                <a:lnTo>
                  <a:pt x="138" y="248"/>
                </a:lnTo>
                <a:lnTo>
                  <a:pt x="125" y="250"/>
                </a:lnTo>
                <a:lnTo>
                  <a:pt x="125" y="250"/>
                </a:lnTo>
                <a:close/>
                <a:moveTo>
                  <a:pt x="125" y="11"/>
                </a:moveTo>
                <a:lnTo>
                  <a:pt x="125" y="11"/>
                </a:lnTo>
                <a:lnTo>
                  <a:pt x="113" y="11"/>
                </a:lnTo>
                <a:lnTo>
                  <a:pt x="103" y="13"/>
                </a:lnTo>
                <a:lnTo>
                  <a:pt x="92" y="16"/>
                </a:lnTo>
                <a:lnTo>
                  <a:pt x="81" y="20"/>
                </a:lnTo>
                <a:lnTo>
                  <a:pt x="70" y="24"/>
                </a:lnTo>
                <a:lnTo>
                  <a:pt x="62" y="30"/>
                </a:lnTo>
                <a:lnTo>
                  <a:pt x="53" y="36"/>
                </a:lnTo>
                <a:lnTo>
                  <a:pt x="44" y="44"/>
                </a:lnTo>
                <a:lnTo>
                  <a:pt x="38" y="53"/>
                </a:lnTo>
                <a:lnTo>
                  <a:pt x="31" y="61"/>
                </a:lnTo>
                <a:lnTo>
                  <a:pt x="24" y="70"/>
                </a:lnTo>
                <a:lnTo>
                  <a:pt x="20" y="81"/>
                </a:lnTo>
                <a:lnTo>
                  <a:pt x="16" y="90"/>
                </a:lnTo>
                <a:lnTo>
                  <a:pt x="13" y="101"/>
                </a:lnTo>
                <a:lnTo>
                  <a:pt x="12" y="113"/>
                </a:lnTo>
                <a:lnTo>
                  <a:pt x="11" y="124"/>
                </a:lnTo>
                <a:lnTo>
                  <a:pt x="11" y="124"/>
                </a:lnTo>
                <a:lnTo>
                  <a:pt x="12" y="136"/>
                </a:lnTo>
                <a:lnTo>
                  <a:pt x="13" y="147"/>
                </a:lnTo>
                <a:lnTo>
                  <a:pt x="16" y="158"/>
                </a:lnTo>
                <a:lnTo>
                  <a:pt x="20" y="169"/>
                </a:lnTo>
                <a:lnTo>
                  <a:pt x="24" y="180"/>
                </a:lnTo>
                <a:lnTo>
                  <a:pt x="31" y="189"/>
                </a:lnTo>
                <a:lnTo>
                  <a:pt x="38" y="197"/>
                </a:lnTo>
                <a:lnTo>
                  <a:pt x="44" y="205"/>
                </a:lnTo>
                <a:lnTo>
                  <a:pt x="53" y="212"/>
                </a:lnTo>
                <a:lnTo>
                  <a:pt x="62" y="219"/>
                </a:lnTo>
                <a:lnTo>
                  <a:pt x="70" y="225"/>
                </a:lnTo>
                <a:lnTo>
                  <a:pt x="81" y="229"/>
                </a:lnTo>
                <a:lnTo>
                  <a:pt x="92" y="234"/>
                </a:lnTo>
                <a:lnTo>
                  <a:pt x="103" y="236"/>
                </a:lnTo>
                <a:lnTo>
                  <a:pt x="113" y="238"/>
                </a:lnTo>
                <a:lnTo>
                  <a:pt x="125" y="239"/>
                </a:lnTo>
                <a:lnTo>
                  <a:pt x="125" y="239"/>
                </a:lnTo>
                <a:lnTo>
                  <a:pt x="136" y="238"/>
                </a:lnTo>
                <a:lnTo>
                  <a:pt x="148" y="236"/>
                </a:lnTo>
                <a:lnTo>
                  <a:pt x="159" y="234"/>
                </a:lnTo>
                <a:lnTo>
                  <a:pt x="169" y="229"/>
                </a:lnTo>
                <a:lnTo>
                  <a:pt x="179" y="225"/>
                </a:lnTo>
                <a:lnTo>
                  <a:pt x="189" y="219"/>
                </a:lnTo>
                <a:lnTo>
                  <a:pt x="197" y="212"/>
                </a:lnTo>
                <a:lnTo>
                  <a:pt x="205" y="205"/>
                </a:lnTo>
                <a:lnTo>
                  <a:pt x="213" y="197"/>
                </a:lnTo>
                <a:lnTo>
                  <a:pt x="220" y="189"/>
                </a:lnTo>
                <a:lnTo>
                  <a:pt x="225" y="180"/>
                </a:lnTo>
                <a:lnTo>
                  <a:pt x="229" y="169"/>
                </a:lnTo>
                <a:lnTo>
                  <a:pt x="233" y="158"/>
                </a:lnTo>
                <a:lnTo>
                  <a:pt x="236" y="147"/>
                </a:lnTo>
                <a:lnTo>
                  <a:pt x="239" y="136"/>
                </a:lnTo>
                <a:lnTo>
                  <a:pt x="239" y="124"/>
                </a:lnTo>
                <a:lnTo>
                  <a:pt x="239" y="124"/>
                </a:lnTo>
                <a:lnTo>
                  <a:pt x="239" y="113"/>
                </a:lnTo>
                <a:lnTo>
                  <a:pt x="236" y="101"/>
                </a:lnTo>
                <a:lnTo>
                  <a:pt x="233" y="90"/>
                </a:lnTo>
                <a:lnTo>
                  <a:pt x="229" y="81"/>
                </a:lnTo>
                <a:lnTo>
                  <a:pt x="225" y="70"/>
                </a:lnTo>
                <a:lnTo>
                  <a:pt x="220" y="61"/>
                </a:lnTo>
                <a:lnTo>
                  <a:pt x="213" y="53"/>
                </a:lnTo>
                <a:lnTo>
                  <a:pt x="205" y="44"/>
                </a:lnTo>
                <a:lnTo>
                  <a:pt x="197" y="36"/>
                </a:lnTo>
                <a:lnTo>
                  <a:pt x="189" y="30"/>
                </a:lnTo>
                <a:lnTo>
                  <a:pt x="179" y="24"/>
                </a:lnTo>
                <a:lnTo>
                  <a:pt x="169" y="20"/>
                </a:lnTo>
                <a:lnTo>
                  <a:pt x="159" y="16"/>
                </a:lnTo>
                <a:lnTo>
                  <a:pt x="148" y="13"/>
                </a:lnTo>
                <a:lnTo>
                  <a:pt x="136" y="11"/>
                </a:lnTo>
                <a:lnTo>
                  <a:pt x="125" y="11"/>
                </a:lnTo>
                <a:lnTo>
                  <a:pt x="125"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 name="Freeform 184"/>
          <p:cNvSpPr>
            <a:spLocks noEditPoints="1"/>
          </p:cNvSpPr>
          <p:nvPr/>
        </p:nvSpPr>
        <p:spPr bwMode="auto">
          <a:xfrm>
            <a:off x="4486314" y="1702352"/>
            <a:ext cx="318969" cy="312835"/>
          </a:xfrm>
          <a:custGeom>
            <a:avLst/>
            <a:gdLst/>
            <a:ahLst/>
            <a:cxnLst>
              <a:cxn ang="0">
                <a:pos x="90" y="202"/>
              </a:cxn>
              <a:cxn ang="0">
                <a:pos x="61" y="195"/>
              </a:cxn>
              <a:cxn ang="0">
                <a:pos x="36" y="179"/>
              </a:cxn>
              <a:cxn ang="0">
                <a:pos x="16" y="158"/>
              </a:cxn>
              <a:cxn ang="0">
                <a:pos x="4" y="132"/>
              </a:cxn>
              <a:cxn ang="0">
                <a:pos x="0" y="101"/>
              </a:cxn>
              <a:cxn ang="0">
                <a:pos x="1" y="81"/>
              </a:cxn>
              <a:cxn ang="0">
                <a:pos x="12" y="54"/>
              </a:cxn>
              <a:cxn ang="0">
                <a:pos x="30" y="29"/>
              </a:cxn>
              <a:cxn ang="0">
                <a:pos x="53" y="12"/>
              </a:cxn>
              <a:cxn ang="0">
                <a:pos x="81" y="2"/>
              </a:cxn>
              <a:cxn ang="0">
                <a:pos x="101" y="0"/>
              </a:cxn>
              <a:cxn ang="0">
                <a:pos x="131" y="5"/>
              </a:cxn>
              <a:cxn ang="0">
                <a:pos x="158" y="17"/>
              </a:cxn>
              <a:cxn ang="0">
                <a:pos x="179" y="37"/>
              </a:cxn>
              <a:cxn ang="0">
                <a:pos x="194" y="62"/>
              </a:cxn>
              <a:cxn ang="0">
                <a:pos x="201" y="92"/>
              </a:cxn>
              <a:cxn ang="0">
                <a:pos x="201" y="112"/>
              </a:cxn>
              <a:cxn ang="0">
                <a:pos x="194" y="141"/>
              </a:cxn>
              <a:cxn ang="0">
                <a:pos x="179" y="166"/>
              </a:cxn>
              <a:cxn ang="0">
                <a:pos x="158" y="186"/>
              </a:cxn>
              <a:cxn ang="0">
                <a:pos x="131" y="198"/>
              </a:cxn>
              <a:cxn ang="0">
                <a:pos x="101" y="202"/>
              </a:cxn>
              <a:cxn ang="0">
                <a:pos x="101" y="5"/>
              </a:cxn>
              <a:cxn ang="0">
                <a:pos x="73" y="10"/>
              </a:cxn>
              <a:cxn ang="0">
                <a:pos x="47" y="21"/>
              </a:cxn>
              <a:cxn ang="0">
                <a:pos x="27" y="40"/>
              </a:cxn>
              <a:cxn ang="0">
                <a:pos x="12" y="64"/>
              </a:cxn>
              <a:cxn ang="0">
                <a:pos x="5" y="92"/>
              </a:cxn>
              <a:cxn ang="0">
                <a:pos x="5" y="112"/>
              </a:cxn>
              <a:cxn ang="0">
                <a:pos x="12" y="139"/>
              </a:cxn>
              <a:cxn ang="0">
                <a:pos x="27" y="163"/>
              </a:cxn>
              <a:cxn ang="0">
                <a:pos x="47" y="181"/>
              </a:cxn>
              <a:cxn ang="0">
                <a:pos x="73" y="193"/>
              </a:cxn>
              <a:cxn ang="0">
                <a:pos x="101" y="197"/>
              </a:cxn>
              <a:cxn ang="0">
                <a:pos x="120" y="195"/>
              </a:cxn>
              <a:cxn ang="0">
                <a:pos x="146" y="186"/>
              </a:cxn>
              <a:cxn ang="0">
                <a:pos x="169" y="170"/>
              </a:cxn>
              <a:cxn ang="0">
                <a:pos x="185" y="147"/>
              </a:cxn>
              <a:cxn ang="0">
                <a:pos x="194" y="121"/>
              </a:cxn>
              <a:cxn ang="0">
                <a:pos x="197" y="101"/>
              </a:cxn>
              <a:cxn ang="0">
                <a:pos x="193" y="73"/>
              </a:cxn>
              <a:cxn ang="0">
                <a:pos x="181" y="48"/>
              </a:cxn>
              <a:cxn ang="0">
                <a:pos x="162" y="28"/>
              </a:cxn>
              <a:cxn ang="0">
                <a:pos x="138" y="13"/>
              </a:cxn>
              <a:cxn ang="0">
                <a:pos x="111" y="6"/>
              </a:cxn>
            </a:cxnLst>
            <a:rect l="0" t="0" r="r" b="b"/>
            <a:pathLst>
              <a:path w="202" h="202">
                <a:moveTo>
                  <a:pt x="101" y="202"/>
                </a:moveTo>
                <a:lnTo>
                  <a:pt x="101" y="202"/>
                </a:lnTo>
                <a:lnTo>
                  <a:pt x="90" y="202"/>
                </a:lnTo>
                <a:lnTo>
                  <a:pt x="81" y="201"/>
                </a:lnTo>
                <a:lnTo>
                  <a:pt x="70" y="198"/>
                </a:lnTo>
                <a:lnTo>
                  <a:pt x="61" y="195"/>
                </a:lnTo>
                <a:lnTo>
                  <a:pt x="53" y="190"/>
                </a:lnTo>
                <a:lnTo>
                  <a:pt x="44" y="186"/>
                </a:lnTo>
                <a:lnTo>
                  <a:pt x="36" y="179"/>
                </a:lnTo>
                <a:lnTo>
                  <a:pt x="30" y="173"/>
                </a:lnTo>
                <a:lnTo>
                  <a:pt x="23" y="166"/>
                </a:lnTo>
                <a:lnTo>
                  <a:pt x="16" y="158"/>
                </a:lnTo>
                <a:lnTo>
                  <a:pt x="12" y="150"/>
                </a:lnTo>
                <a:lnTo>
                  <a:pt x="7" y="141"/>
                </a:lnTo>
                <a:lnTo>
                  <a:pt x="4" y="132"/>
                </a:lnTo>
                <a:lnTo>
                  <a:pt x="1" y="121"/>
                </a:lnTo>
                <a:lnTo>
                  <a:pt x="0" y="112"/>
                </a:lnTo>
                <a:lnTo>
                  <a:pt x="0" y="101"/>
                </a:lnTo>
                <a:lnTo>
                  <a:pt x="0" y="101"/>
                </a:lnTo>
                <a:lnTo>
                  <a:pt x="0" y="92"/>
                </a:lnTo>
                <a:lnTo>
                  <a:pt x="1" y="81"/>
                </a:lnTo>
                <a:lnTo>
                  <a:pt x="4" y="71"/>
                </a:lnTo>
                <a:lnTo>
                  <a:pt x="7" y="62"/>
                </a:lnTo>
                <a:lnTo>
                  <a:pt x="12" y="54"/>
                </a:lnTo>
                <a:lnTo>
                  <a:pt x="16" y="44"/>
                </a:lnTo>
                <a:lnTo>
                  <a:pt x="23" y="37"/>
                </a:lnTo>
                <a:lnTo>
                  <a:pt x="30" y="29"/>
                </a:lnTo>
                <a:lnTo>
                  <a:pt x="36" y="23"/>
                </a:lnTo>
                <a:lnTo>
                  <a:pt x="44" y="17"/>
                </a:lnTo>
                <a:lnTo>
                  <a:pt x="53" y="12"/>
                </a:lnTo>
                <a:lnTo>
                  <a:pt x="61" y="8"/>
                </a:lnTo>
                <a:lnTo>
                  <a:pt x="70" y="5"/>
                </a:lnTo>
                <a:lnTo>
                  <a:pt x="81" y="2"/>
                </a:lnTo>
                <a:lnTo>
                  <a:pt x="90" y="1"/>
                </a:lnTo>
                <a:lnTo>
                  <a:pt x="101" y="0"/>
                </a:lnTo>
                <a:lnTo>
                  <a:pt x="101" y="0"/>
                </a:lnTo>
                <a:lnTo>
                  <a:pt x="111" y="1"/>
                </a:lnTo>
                <a:lnTo>
                  <a:pt x="121" y="2"/>
                </a:lnTo>
                <a:lnTo>
                  <a:pt x="131" y="5"/>
                </a:lnTo>
                <a:lnTo>
                  <a:pt x="140" y="8"/>
                </a:lnTo>
                <a:lnTo>
                  <a:pt x="148" y="12"/>
                </a:lnTo>
                <a:lnTo>
                  <a:pt x="158" y="17"/>
                </a:lnTo>
                <a:lnTo>
                  <a:pt x="165" y="23"/>
                </a:lnTo>
                <a:lnTo>
                  <a:pt x="173" y="29"/>
                </a:lnTo>
                <a:lnTo>
                  <a:pt x="179" y="37"/>
                </a:lnTo>
                <a:lnTo>
                  <a:pt x="185" y="44"/>
                </a:lnTo>
                <a:lnTo>
                  <a:pt x="190" y="54"/>
                </a:lnTo>
                <a:lnTo>
                  <a:pt x="194" y="62"/>
                </a:lnTo>
                <a:lnTo>
                  <a:pt x="197" y="71"/>
                </a:lnTo>
                <a:lnTo>
                  <a:pt x="200" y="81"/>
                </a:lnTo>
                <a:lnTo>
                  <a:pt x="201" y="92"/>
                </a:lnTo>
                <a:lnTo>
                  <a:pt x="202" y="101"/>
                </a:lnTo>
                <a:lnTo>
                  <a:pt x="202" y="101"/>
                </a:lnTo>
                <a:lnTo>
                  <a:pt x="201" y="112"/>
                </a:lnTo>
                <a:lnTo>
                  <a:pt x="200" y="121"/>
                </a:lnTo>
                <a:lnTo>
                  <a:pt x="197" y="132"/>
                </a:lnTo>
                <a:lnTo>
                  <a:pt x="194" y="141"/>
                </a:lnTo>
                <a:lnTo>
                  <a:pt x="190" y="150"/>
                </a:lnTo>
                <a:lnTo>
                  <a:pt x="185" y="158"/>
                </a:lnTo>
                <a:lnTo>
                  <a:pt x="179" y="166"/>
                </a:lnTo>
                <a:lnTo>
                  <a:pt x="173" y="173"/>
                </a:lnTo>
                <a:lnTo>
                  <a:pt x="165" y="179"/>
                </a:lnTo>
                <a:lnTo>
                  <a:pt x="158" y="186"/>
                </a:lnTo>
                <a:lnTo>
                  <a:pt x="148" y="190"/>
                </a:lnTo>
                <a:lnTo>
                  <a:pt x="140" y="195"/>
                </a:lnTo>
                <a:lnTo>
                  <a:pt x="131" y="198"/>
                </a:lnTo>
                <a:lnTo>
                  <a:pt x="121" y="201"/>
                </a:lnTo>
                <a:lnTo>
                  <a:pt x="111" y="202"/>
                </a:lnTo>
                <a:lnTo>
                  <a:pt x="101" y="202"/>
                </a:lnTo>
                <a:lnTo>
                  <a:pt x="101" y="202"/>
                </a:lnTo>
                <a:close/>
                <a:moveTo>
                  <a:pt x="101" y="5"/>
                </a:moveTo>
                <a:lnTo>
                  <a:pt x="101" y="5"/>
                </a:lnTo>
                <a:lnTo>
                  <a:pt x="90" y="6"/>
                </a:lnTo>
                <a:lnTo>
                  <a:pt x="81" y="8"/>
                </a:lnTo>
                <a:lnTo>
                  <a:pt x="73" y="10"/>
                </a:lnTo>
                <a:lnTo>
                  <a:pt x="63" y="13"/>
                </a:lnTo>
                <a:lnTo>
                  <a:pt x="55" y="17"/>
                </a:lnTo>
                <a:lnTo>
                  <a:pt x="47" y="21"/>
                </a:lnTo>
                <a:lnTo>
                  <a:pt x="39" y="28"/>
                </a:lnTo>
                <a:lnTo>
                  <a:pt x="32" y="33"/>
                </a:lnTo>
                <a:lnTo>
                  <a:pt x="27" y="40"/>
                </a:lnTo>
                <a:lnTo>
                  <a:pt x="21" y="48"/>
                </a:lnTo>
                <a:lnTo>
                  <a:pt x="16" y="56"/>
                </a:lnTo>
                <a:lnTo>
                  <a:pt x="12" y="64"/>
                </a:lnTo>
                <a:lnTo>
                  <a:pt x="9" y="73"/>
                </a:lnTo>
                <a:lnTo>
                  <a:pt x="7" y="82"/>
                </a:lnTo>
                <a:lnTo>
                  <a:pt x="5" y="92"/>
                </a:lnTo>
                <a:lnTo>
                  <a:pt x="5" y="101"/>
                </a:lnTo>
                <a:lnTo>
                  <a:pt x="5" y="101"/>
                </a:lnTo>
                <a:lnTo>
                  <a:pt x="5" y="112"/>
                </a:lnTo>
                <a:lnTo>
                  <a:pt x="7" y="121"/>
                </a:lnTo>
                <a:lnTo>
                  <a:pt x="9" y="129"/>
                </a:lnTo>
                <a:lnTo>
                  <a:pt x="12" y="139"/>
                </a:lnTo>
                <a:lnTo>
                  <a:pt x="16" y="147"/>
                </a:lnTo>
                <a:lnTo>
                  <a:pt x="21" y="155"/>
                </a:lnTo>
                <a:lnTo>
                  <a:pt x="27" y="163"/>
                </a:lnTo>
                <a:lnTo>
                  <a:pt x="32" y="170"/>
                </a:lnTo>
                <a:lnTo>
                  <a:pt x="39" y="175"/>
                </a:lnTo>
                <a:lnTo>
                  <a:pt x="47" y="181"/>
                </a:lnTo>
                <a:lnTo>
                  <a:pt x="55" y="186"/>
                </a:lnTo>
                <a:lnTo>
                  <a:pt x="63" y="190"/>
                </a:lnTo>
                <a:lnTo>
                  <a:pt x="73" y="193"/>
                </a:lnTo>
                <a:lnTo>
                  <a:pt x="81" y="195"/>
                </a:lnTo>
                <a:lnTo>
                  <a:pt x="90" y="197"/>
                </a:lnTo>
                <a:lnTo>
                  <a:pt x="101" y="197"/>
                </a:lnTo>
                <a:lnTo>
                  <a:pt x="101" y="197"/>
                </a:lnTo>
                <a:lnTo>
                  <a:pt x="111" y="197"/>
                </a:lnTo>
                <a:lnTo>
                  <a:pt x="120" y="195"/>
                </a:lnTo>
                <a:lnTo>
                  <a:pt x="129" y="193"/>
                </a:lnTo>
                <a:lnTo>
                  <a:pt x="138" y="190"/>
                </a:lnTo>
                <a:lnTo>
                  <a:pt x="146" y="186"/>
                </a:lnTo>
                <a:lnTo>
                  <a:pt x="154" y="181"/>
                </a:lnTo>
                <a:lnTo>
                  <a:pt x="162" y="175"/>
                </a:lnTo>
                <a:lnTo>
                  <a:pt x="169" y="170"/>
                </a:lnTo>
                <a:lnTo>
                  <a:pt x="174" y="163"/>
                </a:lnTo>
                <a:lnTo>
                  <a:pt x="181" y="155"/>
                </a:lnTo>
                <a:lnTo>
                  <a:pt x="185" y="147"/>
                </a:lnTo>
                <a:lnTo>
                  <a:pt x="189" y="139"/>
                </a:lnTo>
                <a:lnTo>
                  <a:pt x="193" y="129"/>
                </a:lnTo>
                <a:lnTo>
                  <a:pt x="194" y="121"/>
                </a:lnTo>
                <a:lnTo>
                  <a:pt x="196" y="112"/>
                </a:lnTo>
                <a:lnTo>
                  <a:pt x="197" y="101"/>
                </a:lnTo>
                <a:lnTo>
                  <a:pt x="197" y="101"/>
                </a:lnTo>
                <a:lnTo>
                  <a:pt x="196" y="92"/>
                </a:lnTo>
                <a:lnTo>
                  <a:pt x="194" y="82"/>
                </a:lnTo>
                <a:lnTo>
                  <a:pt x="193" y="73"/>
                </a:lnTo>
                <a:lnTo>
                  <a:pt x="189" y="64"/>
                </a:lnTo>
                <a:lnTo>
                  <a:pt x="185" y="56"/>
                </a:lnTo>
                <a:lnTo>
                  <a:pt x="181" y="48"/>
                </a:lnTo>
                <a:lnTo>
                  <a:pt x="174" y="40"/>
                </a:lnTo>
                <a:lnTo>
                  <a:pt x="169" y="33"/>
                </a:lnTo>
                <a:lnTo>
                  <a:pt x="162" y="28"/>
                </a:lnTo>
                <a:lnTo>
                  <a:pt x="154" y="21"/>
                </a:lnTo>
                <a:lnTo>
                  <a:pt x="146" y="17"/>
                </a:lnTo>
                <a:lnTo>
                  <a:pt x="138" y="13"/>
                </a:lnTo>
                <a:lnTo>
                  <a:pt x="129" y="10"/>
                </a:lnTo>
                <a:lnTo>
                  <a:pt x="120" y="8"/>
                </a:lnTo>
                <a:lnTo>
                  <a:pt x="111" y="6"/>
                </a:lnTo>
                <a:lnTo>
                  <a:pt x="101" y="5"/>
                </a:lnTo>
                <a:lnTo>
                  <a:pt x="101"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 name="Freeform 185"/>
          <p:cNvSpPr>
            <a:spLocks noEditPoints="1"/>
          </p:cNvSpPr>
          <p:nvPr/>
        </p:nvSpPr>
        <p:spPr bwMode="auto">
          <a:xfrm>
            <a:off x="2070584" y="903926"/>
            <a:ext cx="286136" cy="284820"/>
          </a:xfrm>
          <a:custGeom>
            <a:avLst/>
            <a:gdLst/>
            <a:ahLst/>
            <a:cxnLst>
              <a:cxn ang="0">
                <a:pos x="162" y="185"/>
              </a:cxn>
              <a:cxn ang="0">
                <a:pos x="97" y="185"/>
              </a:cxn>
              <a:cxn ang="0">
                <a:pos x="97" y="147"/>
              </a:cxn>
              <a:cxn ang="0">
                <a:pos x="86" y="147"/>
              </a:cxn>
              <a:cxn ang="0">
                <a:pos x="86" y="185"/>
              </a:cxn>
              <a:cxn ang="0">
                <a:pos x="21" y="185"/>
              </a:cxn>
              <a:cxn ang="0">
                <a:pos x="21" y="121"/>
              </a:cxn>
              <a:cxn ang="0">
                <a:pos x="0" y="121"/>
              </a:cxn>
              <a:cxn ang="0">
                <a:pos x="0" y="108"/>
              </a:cxn>
              <a:cxn ang="0">
                <a:pos x="91" y="0"/>
              </a:cxn>
              <a:cxn ang="0">
                <a:pos x="118" y="32"/>
              </a:cxn>
              <a:cxn ang="0">
                <a:pos x="118" y="9"/>
              </a:cxn>
              <a:cxn ang="0">
                <a:pos x="151" y="9"/>
              </a:cxn>
              <a:cxn ang="0">
                <a:pos x="151" y="70"/>
              </a:cxn>
              <a:cxn ang="0">
                <a:pos x="183" y="108"/>
              </a:cxn>
              <a:cxn ang="0">
                <a:pos x="183" y="121"/>
              </a:cxn>
              <a:cxn ang="0">
                <a:pos x="162" y="121"/>
              </a:cxn>
              <a:cxn ang="0">
                <a:pos x="162" y="185"/>
              </a:cxn>
              <a:cxn ang="0">
                <a:pos x="108" y="174"/>
              </a:cxn>
              <a:cxn ang="0">
                <a:pos x="151" y="174"/>
              </a:cxn>
              <a:cxn ang="0">
                <a:pos x="151" y="110"/>
              </a:cxn>
              <a:cxn ang="0">
                <a:pos x="171" y="110"/>
              </a:cxn>
              <a:cxn ang="0">
                <a:pos x="140" y="74"/>
              </a:cxn>
              <a:cxn ang="0">
                <a:pos x="140" y="20"/>
              </a:cxn>
              <a:cxn ang="0">
                <a:pos x="129" y="20"/>
              </a:cxn>
              <a:cxn ang="0">
                <a:pos x="129" y="60"/>
              </a:cxn>
              <a:cxn ang="0">
                <a:pos x="91" y="17"/>
              </a:cxn>
              <a:cxn ang="0">
                <a:pos x="12" y="110"/>
              </a:cxn>
              <a:cxn ang="0">
                <a:pos x="32" y="110"/>
              </a:cxn>
              <a:cxn ang="0">
                <a:pos x="32" y="174"/>
              </a:cxn>
              <a:cxn ang="0">
                <a:pos x="75" y="174"/>
              </a:cxn>
              <a:cxn ang="0">
                <a:pos x="75" y="136"/>
              </a:cxn>
              <a:cxn ang="0">
                <a:pos x="108" y="136"/>
              </a:cxn>
              <a:cxn ang="0">
                <a:pos x="108" y="174"/>
              </a:cxn>
            </a:cxnLst>
            <a:rect l="0" t="0" r="r" b="b"/>
            <a:pathLst>
              <a:path w="183" h="185">
                <a:moveTo>
                  <a:pt x="162" y="185"/>
                </a:moveTo>
                <a:lnTo>
                  <a:pt x="97" y="185"/>
                </a:lnTo>
                <a:lnTo>
                  <a:pt x="97" y="147"/>
                </a:lnTo>
                <a:lnTo>
                  <a:pt x="86" y="147"/>
                </a:lnTo>
                <a:lnTo>
                  <a:pt x="86" y="185"/>
                </a:lnTo>
                <a:lnTo>
                  <a:pt x="21" y="185"/>
                </a:lnTo>
                <a:lnTo>
                  <a:pt x="21" y="121"/>
                </a:lnTo>
                <a:lnTo>
                  <a:pt x="0" y="121"/>
                </a:lnTo>
                <a:lnTo>
                  <a:pt x="0" y="108"/>
                </a:lnTo>
                <a:lnTo>
                  <a:pt x="91" y="0"/>
                </a:lnTo>
                <a:lnTo>
                  <a:pt x="118" y="32"/>
                </a:lnTo>
                <a:lnTo>
                  <a:pt x="118" y="9"/>
                </a:lnTo>
                <a:lnTo>
                  <a:pt x="151" y="9"/>
                </a:lnTo>
                <a:lnTo>
                  <a:pt x="151" y="70"/>
                </a:lnTo>
                <a:lnTo>
                  <a:pt x="183" y="108"/>
                </a:lnTo>
                <a:lnTo>
                  <a:pt x="183" y="121"/>
                </a:lnTo>
                <a:lnTo>
                  <a:pt x="162" y="121"/>
                </a:lnTo>
                <a:lnTo>
                  <a:pt x="162" y="185"/>
                </a:lnTo>
                <a:close/>
                <a:moveTo>
                  <a:pt x="108" y="174"/>
                </a:moveTo>
                <a:lnTo>
                  <a:pt x="151" y="174"/>
                </a:lnTo>
                <a:lnTo>
                  <a:pt x="151" y="110"/>
                </a:lnTo>
                <a:lnTo>
                  <a:pt x="171" y="110"/>
                </a:lnTo>
                <a:lnTo>
                  <a:pt x="140" y="74"/>
                </a:lnTo>
                <a:lnTo>
                  <a:pt x="140" y="20"/>
                </a:lnTo>
                <a:lnTo>
                  <a:pt x="129" y="20"/>
                </a:lnTo>
                <a:lnTo>
                  <a:pt x="129" y="60"/>
                </a:lnTo>
                <a:lnTo>
                  <a:pt x="91" y="17"/>
                </a:lnTo>
                <a:lnTo>
                  <a:pt x="12" y="110"/>
                </a:lnTo>
                <a:lnTo>
                  <a:pt x="32" y="110"/>
                </a:lnTo>
                <a:lnTo>
                  <a:pt x="32" y="174"/>
                </a:lnTo>
                <a:lnTo>
                  <a:pt x="75" y="174"/>
                </a:lnTo>
                <a:lnTo>
                  <a:pt x="75" y="136"/>
                </a:lnTo>
                <a:lnTo>
                  <a:pt x="108" y="136"/>
                </a:lnTo>
                <a:lnTo>
                  <a:pt x="108" y="1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186"/>
          <p:cNvSpPr>
            <a:spLocks noEditPoints="1"/>
          </p:cNvSpPr>
          <p:nvPr/>
        </p:nvSpPr>
        <p:spPr bwMode="auto">
          <a:xfrm>
            <a:off x="2858628" y="880580"/>
            <a:ext cx="337733" cy="336179"/>
          </a:xfrm>
          <a:custGeom>
            <a:avLst/>
            <a:gdLst/>
            <a:ahLst/>
            <a:cxnLst>
              <a:cxn ang="0">
                <a:pos x="170" y="216"/>
              </a:cxn>
              <a:cxn ang="0">
                <a:pos x="128" y="205"/>
              </a:cxn>
              <a:cxn ang="0">
                <a:pos x="82" y="180"/>
              </a:cxn>
              <a:cxn ang="0">
                <a:pos x="57" y="159"/>
              </a:cxn>
              <a:cxn ang="0">
                <a:pos x="27" y="119"/>
              </a:cxn>
              <a:cxn ang="0">
                <a:pos x="5" y="72"/>
              </a:cxn>
              <a:cxn ang="0">
                <a:pos x="0" y="45"/>
              </a:cxn>
              <a:cxn ang="0">
                <a:pos x="9" y="32"/>
              </a:cxn>
              <a:cxn ang="0">
                <a:pos x="34" y="5"/>
              </a:cxn>
              <a:cxn ang="0">
                <a:pos x="46" y="0"/>
              </a:cxn>
              <a:cxn ang="0">
                <a:pos x="65" y="8"/>
              </a:cxn>
              <a:cxn ang="0">
                <a:pos x="85" y="27"/>
              </a:cxn>
              <a:cxn ang="0">
                <a:pos x="93" y="42"/>
              </a:cxn>
              <a:cxn ang="0">
                <a:pos x="94" y="61"/>
              </a:cxn>
              <a:cxn ang="0">
                <a:pos x="84" y="70"/>
              </a:cxn>
              <a:cxn ang="0">
                <a:pos x="67" y="81"/>
              </a:cxn>
              <a:cxn ang="0">
                <a:pos x="66" y="86"/>
              </a:cxn>
              <a:cxn ang="0">
                <a:pos x="74" y="105"/>
              </a:cxn>
              <a:cxn ang="0">
                <a:pos x="92" y="124"/>
              </a:cxn>
              <a:cxn ang="0">
                <a:pos x="120" y="147"/>
              </a:cxn>
              <a:cxn ang="0">
                <a:pos x="128" y="150"/>
              </a:cxn>
              <a:cxn ang="0">
                <a:pos x="140" y="140"/>
              </a:cxn>
              <a:cxn ang="0">
                <a:pos x="152" y="124"/>
              </a:cxn>
              <a:cxn ang="0">
                <a:pos x="163" y="120"/>
              </a:cxn>
              <a:cxn ang="0">
                <a:pos x="179" y="126"/>
              </a:cxn>
              <a:cxn ang="0">
                <a:pos x="205" y="147"/>
              </a:cxn>
              <a:cxn ang="0">
                <a:pos x="216" y="169"/>
              </a:cxn>
              <a:cxn ang="0">
                <a:pos x="210" y="182"/>
              </a:cxn>
              <a:cxn ang="0">
                <a:pos x="183" y="207"/>
              </a:cxn>
              <a:cxn ang="0">
                <a:pos x="11" y="47"/>
              </a:cxn>
              <a:cxn ang="0">
                <a:pos x="16" y="72"/>
              </a:cxn>
              <a:cxn ang="0">
                <a:pos x="36" y="115"/>
              </a:cxn>
              <a:cxn ang="0">
                <a:pos x="63" y="151"/>
              </a:cxn>
              <a:cxn ang="0">
                <a:pos x="88" y="170"/>
              </a:cxn>
              <a:cxn ang="0">
                <a:pos x="131" y="194"/>
              </a:cxn>
              <a:cxn ang="0">
                <a:pos x="169" y="205"/>
              </a:cxn>
              <a:cxn ang="0">
                <a:pos x="193" y="185"/>
              </a:cxn>
              <a:cxn ang="0">
                <a:pos x="205" y="169"/>
              </a:cxn>
              <a:cxn ang="0">
                <a:pos x="201" y="159"/>
              </a:cxn>
              <a:cxn ang="0">
                <a:pos x="175" y="135"/>
              </a:cxn>
              <a:cxn ang="0">
                <a:pos x="163" y="131"/>
              </a:cxn>
              <a:cxn ang="0">
                <a:pos x="159" y="132"/>
              </a:cxn>
              <a:cxn ang="0">
                <a:pos x="150" y="146"/>
              </a:cxn>
              <a:cxn ang="0">
                <a:pos x="136" y="159"/>
              </a:cxn>
              <a:cxn ang="0">
                <a:pos x="123" y="161"/>
              </a:cxn>
              <a:cxn ang="0">
                <a:pos x="105" y="151"/>
              </a:cxn>
              <a:cxn ang="0">
                <a:pos x="84" y="132"/>
              </a:cxn>
              <a:cxn ang="0">
                <a:pos x="61" y="104"/>
              </a:cxn>
              <a:cxn ang="0">
                <a:pos x="55" y="86"/>
              </a:cxn>
              <a:cxn ang="0">
                <a:pos x="59" y="74"/>
              </a:cxn>
              <a:cxn ang="0">
                <a:pos x="70" y="66"/>
              </a:cxn>
              <a:cxn ang="0">
                <a:pos x="84" y="55"/>
              </a:cxn>
              <a:cxn ang="0">
                <a:pos x="84" y="46"/>
              </a:cxn>
              <a:cxn ang="0">
                <a:pos x="75" y="34"/>
              </a:cxn>
              <a:cxn ang="0">
                <a:pos x="50" y="11"/>
              </a:cxn>
              <a:cxn ang="0">
                <a:pos x="43" y="11"/>
              </a:cxn>
              <a:cxn ang="0">
                <a:pos x="20" y="34"/>
              </a:cxn>
            </a:cxnLst>
            <a:rect l="0" t="0" r="r" b="b"/>
            <a:pathLst>
              <a:path w="216" h="216">
                <a:moveTo>
                  <a:pt x="171" y="216"/>
                </a:moveTo>
                <a:lnTo>
                  <a:pt x="170" y="216"/>
                </a:lnTo>
                <a:lnTo>
                  <a:pt x="170" y="216"/>
                </a:lnTo>
                <a:lnTo>
                  <a:pt x="158" y="215"/>
                </a:lnTo>
                <a:lnTo>
                  <a:pt x="144" y="211"/>
                </a:lnTo>
                <a:lnTo>
                  <a:pt x="128" y="205"/>
                </a:lnTo>
                <a:lnTo>
                  <a:pt x="113" y="197"/>
                </a:lnTo>
                <a:lnTo>
                  <a:pt x="97" y="189"/>
                </a:lnTo>
                <a:lnTo>
                  <a:pt x="82" y="180"/>
                </a:lnTo>
                <a:lnTo>
                  <a:pt x="67" y="170"/>
                </a:lnTo>
                <a:lnTo>
                  <a:pt x="57" y="159"/>
                </a:lnTo>
                <a:lnTo>
                  <a:pt x="57" y="159"/>
                </a:lnTo>
                <a:lnTo>
                  <a:pt x="46" y="147"/>
                </a:lnTo>
                <a:lnTo>
                  <a:pt x="36" y="134"/>
                </a:lnTo>
                <a:lnTo>
                  <a:pt x="27" y="119"/>
                </a:lnTo>
                <a:lnTo>
                  <a:pt x="17" y="103"/>
                </a:lnTo>
                <a:lnTo>
                  <a:pt x="11" y="86"/>
                </a:lnTo>
                <a:lnTo>
                  <a:pt x="5" y="72"/>
                </a:lnTo>
                <a:lnTo>
                  <a:pt x="1" y="58"/>
                </a:lnTo>
                <a:lnTo>
                  <a:pt x="0" y="46"/>
                </a:lnTo>
                <a:lnTo>
                  <a:pt x="0" y="45"/>
                </a:lnTo>
                <a:lnTo>
                  <a:pt x="1" y="43"/>
                </a:lnTo>
                <a:lnTo>
                  <a:pt x="1" y="43"/>
                </a:lnTo>
                <a:lnTo>
                  <a:pt x="9" y="32"/>
                </a:lnTo>
                <a:lnTo>
                  <a:pt x="20" y="18"/>
                </a:lnTo>
                <a:lnTo>
                  <a:pt x="27" y="11"/>
                </a:lnTo>
                <a:lnTo>
                  <a:pt x="34" y="5"/>
                </a:lnTo>
                <a:lnTo>
                  <a:pt x="40" y="1"/>
                </a:lnTo>
                <a:lnTo>
                  <a:pt x="46" y="0"/>
                </a:lnTo>
                <a:lnTo>
                  <a:pt x="46" y="0"/>
                </a:lnTo>
                <a:lnTo>
                  <a:pt x="51" y="0"/>
                </a:lnTo>
                <a:lnTo>
                  <a:pt x="58" y="4"/>
                </a:lnTo>
                <a:lnTo>
                  <a:pt x="65" y="8"/>
                </a:lnTo>
                <a:lnTo>
                  <a:pt x="71" y="14"/>
                </a:lnTo>
                <a:lnTo>
                  <a:pt x="78" y="20"/>
                </a:lnTo>
                <a:lnTo>
                  <a:pt x="85" y="27"/>
                </a:lnTo>
                <a:lnTo>
                  <a:pt x="89" y="35"/>
                </a:lnTo>
                <a:lnTo>
                  <a:pt x="93" y="42"/>
                </a:lnTo>
                <a:lnTo>
                  <a:pt x="93" y="42"/>
                </a:lnTo>
                <a:lnTo>
                  <a:pt x="96" y="50"/>
                </a:lnTo>
                <a:lnTo>
                  <a:pt x="96" y="55"/>
                </a:lnTo>
                <a:lnTo>
                  <a:pt x="94" y="61"/>
                </a:lnTo>
                <a:lnTo>
                  <a:pt x="92" y="63"/>
                </a:lnTo>
                <a:lnTo>
                  <a:pt x="92" y="63"/>
                </a:lnTo>
                <a:lnTo>
                  <a:pt x="84" y="70"/>
                </a:lnTo>
                <a:lnTo>
                  <a:pt x="75" y="76"/>
                </a:lnTo>
                <a:lnTo>
                  <a:pt x="75" y="76"/>
                </a:lnTo>
                <a:lnTo>
                  <a:pt x="67" y="81"/>
                </a:lnTo>
                <a:lnTo>
                  <a:pt x="66" y="84"/>
                </a:lnTo>
                <a:lnTo>
                  <a:pt x="66" y="86"/>
                </a:lnTo>
                <a:lnTo>
                  <a:pt x="66" y="86"/>
                </a:lnTo>
                <a:lnTo>
                  <a:pt x="66" y="92"/>
                </a:lnTo>
                <a:lnTo>
                  <a:pt x="67" y="96"/>
                </a:lnTo>
                <a:lnTo>
                  <a:pt x="74" y="105"/>
                </a:lnTo>
                <a:lnTo>
                  <a:pt x="82" y="115"/>
                </a:lnTo>
                <a:lnTo>
                  <a:pt x="92" y="124"/>
                </a:lnTo>
                <a:lnTo>
                  <a:pt x="92" y="124"/>
                </a:lnTo>
                <a:lnTo>
                  <a:pt x="101" y="134"/>
                </a:lnTo>
                <a:lnTo>
                  <a:pt x="111" y="142"/>
                </a:lnTo>
                <a:lnTo>
                  <a:pt x="120" y="147"/>
                </a:lnTo>
                <a:lnTo>
                  <a:pt x="124" y="150"/>
                </a:lnTo>
                <a:lnTo>
                  <a:pt x="128" y="150"/>
                </a:lnTo>
                <a:lnTo>
                  <a:pt x="128" y="150"/>
                </a:lnTo>
                <a:lnTo>
                  <a:pt x="132" y="150"/>
                </a:lnTo>
                <a:lnTo>
                  <a:pt x="135" y="147"/>
                </a:lnTo>
                <a:lnTo>
                  <a:pt x="140" y="140"/>
                </a:lnTo>
                <a:lnTo>
                  <a:pt x="140" y="140"/>
                </a:lnTo>
                <a:lnTo>
                  <a:pt x="146" y="132"/>
                </a:lnTo>
                <a:lnTo>
                  <a:pt x="152" y="124"/>
                </a:lnTo>
                <a:lnTo>
                  <a:pt x="152" y="124"/>
                </a:lnTo>
                <a:lnTo>
                  <a:pt x="156" y="122"/>
                </a:lnTo>
                <a:lnTo>
                  <a:pt x="163" y="120"/>
                </a:lnTo>
                <a:lnTo>
                  <a:pt x="163" y="120"/>
                </a:lnTo>
                <a:lnTo>
                  <a:pt x="171" y="122"/>
                </a:lnTo>
                <a:lnTo>
                  <a:pt x="179" y="126"/>
                </a:lnTo>
                <a:lnTo>
                  <a:pt x="189" y="131"/>
                </a:lnTo>
                <a:lnTo>
                  <a:pt x="197" y="139"/>
                </a:lnTo>
                <a:lnTo>
                  <a:pt x="205" y="147"/>
                </a:lnTo>
                <a:lnTo>
                  <a:pt x="210" y="155"/>
                </a:lnTo>
                <a:lnTo>
                  <a:pt x="215" y="162"/>
                </a:lnTo>
                <a:lnTo>
                  <a:pt x="216" y="169"/>
                </a:lnTo>
                <a:lnTo>
                  <a:pt x="216" y="169"/>
                </a:lnTo>
                <a:lnTo>
                  <a:pt x="215" y="176"/>
                </a:lnTo>
                <a:lnTo>
                  <a:pt x="210" y="182"/>
                </a:lnTo>
                <a:lnTo>
                  <a:pt x="205" y="188"/>
                </a:lnTo>
                <a:lnTo>
                  <a:pt x="198" y="194"/>
                </a:lnTo>
                <a:lnTo>
                  <a:pt x="183" y="207"/>
                </a:lnTo>
                <a:lnTo>
                  <a:pt x="173" y="215"/>
                </a:lnTo>
                <a:lnTo>
                  <a:pt x="171" y="216"/>
                </a:lnTo>
                <a:close/>
                <a:moveTo>
                  <a:pt x="11" y="47"/>
                </a:moveTo>
                <a:lnTo>
                  <a:pt x="11" y="47"/>
                </a:lnTo>
                <a:lnTo>
                  <a:pt x="12" y="58"/>
                </a:lnTo>
                <a:lnTo>
                  <a:pt x="16" y="72"/>
                </a:lnTo>
                <a:lnTo>
                  <a:pt x="21" y="85"/>
                </a:lnTo>
                <a:lnTo>
                  <a:pt x="28" y="100"/>
                </a:lnTo>
                <a:lnTo>
                  <a:pt x="36" y="115"/>
                </a:lnTo>
                <a:lnTo>
                  <a:pt x="46" y="128"/>
                </a:lnTo>
                <a:lnTo>
                  <a:pt x="54" y="140"/>
                </a:lnTo>
                <a:lnTo>
                  <a:pt x="63" y="151"/>
                </a:lnTo>
                <a:lnTo>
                  <a:pt x="63" y="151"/>
                </a:lnTo>
                <a:lnTo>
                  <a:pt x="74" y="161"/>
                </a:lnTo>
                <a:lnTo>
                  <a:pt x="88" y="170"/>
                </a:lnTo>
                <a:lnTo>
                  <a:pt x="101" y="180"/>
                </a:lnTo>
                <a:lnTo>
                  <a:pt x="116" y="188"/>
                </a:lnTo>
                <a:lnTo>
                  <a:pt x="131" y="194"/>
                </a:lnTo>
                <a:lnTo>
                  <a:pt x="144" y="200"/>
                </a:lnTo>
                <a:lnTo>
                  <a:pt x="156" y="203"/>
                </a:lnTo>
                <a:lnTo>
                  <a:pt x="169" y="205"/>
                </a:lnTo>
                <a:lnTo>
                  <a:pt x="169" y="205"/>
                </a:lnTo>
                <a:lnTo>
                  <a:pt x="182" y="194"/>
                </a:lnTo>
                <a:lnTo>
                  <a:pt x="193" y="185"/>
                </a:lnTo>
                <a:lnTo>
                  <a:pt x="202" y="176"/>
                </a:lnTo>
                <a:lnTo>
                  <a:pt x="204" y="172"/>
                </a:lnTo>
                <a:lnTo>
                  <a:pt x="205" y="169"/>
                </a:lnTo>
                <a:lnTo>
                  <a:pt x="205" y="169"/>
                </a:lnTo>
                <a:lnTo>
                  <a:pt x="204" y="165"/>
                </a:lnTo>
                <a:lnTo>
                  <a:pt x="201" y="159"/>
                </a:lnTo>
                <a:lnTo>
                  <a:pt x="189" y="146"/>
                </a:lnTo>
                <a:lnTo>
                  <a:pt x="182" y="140"/>
                </a:lnTo>
                <a:lnTo>
                  <a:pt x="175" y="135"/>
                </a:lnTo>
                <a:lnTo>
                  <a:pt x="169" y="132"/>
                </a:lnTo>
                <a:lnTo>
                  <a:pt x="163" y="131"/>
                </a:lnTo>
                <a:lnTo>
                  <a:pt x="163" y="131"/>
                </a:lnTo>
                <a:lnTo>
                  <a:pt x="161" y="131"/>
                </a:lnTo>
                <a:lnTo>
                  <a:pt x="159" y="132"/>
                </a:lnTo>
                <a:lnTo>
                  <a:pt x="159" y="132"/>
                </a:lnTo>
                <a:lnTo>
                  <a:pt x="154" y="139"/>
                </a:lnTo>
                <a:lnTo>
                  <a:pt x="150" y="146"/>
                </a:lnTo>
                <a:lnTo>
                  <a:pt x="150" y="146"/>
                </a:lnTo>
                <a:lnTo>
                  <a:pt x="146" y="151"/>
                </a:lnTo>
                <a:lnTo>
                  <a:pt x="142" y="155"/>
                </a:lnTo>
                <a:lnTo>
                  <a:pt x="136" y="159"/>
                </a:lnTo>
                <a:lnTo>
                  <a:pt x="128" y="161"/>
                </a:lnTo>
                <a:lnTo>
                  <a:pt x="128" y="161"/>
                </a:lnTo>
                <a:lnTo>
                  <a:pt x="123" y="161"/>
                </a:lnTo>
                <a:lnTo>
                  <a:pt x="117" y="158"/>
                </a:lnTo>
                <a:lnTo>
                  <a:pt x="111" y="155"/>
                </a:lnTo>
                <a:lnTo>
                  <a:pt x="105" y="151"/>
                </a:lnTo>
                <a:lnTo>
                  <a:pt x="94" y="142"/>
                </a:lnTo>
                <a:lnTo>
                  <a:pt x="84" y="132"/>
                </a:lnTo>
                <a:lnTo>
                  <a:pt x="84" y="132"/>
                </a:lnTo>
                <a:lnTo>
                  <a:pt x="73" y="122"/>
                </a:lnTo>
                <a:lnTo>
                  <a:pt x="63" y="109"/>
                </a:lnTo>
                <a:lnTo>
                  <a:pt x="61" y="104"/>
                </a:lnTo>
                <a:lnTo>
                  <a:pt x="57" y="99"/>
                </a:lnTo>
                <a:lnTo>
                  <a:pt x="55" y="93"/>
                </a:lnTo>
                <a:lnTo>
                  <a:pt x="55" y="86"/>
                </a:lnTo>
                <a:lnTo>
                  <a:pt x="55" y="86"/>
                </a:lnTo>
                <a:lnTo>
                  <a:pt x="57" y="80"/>
                </a:lnTo>
                <a:lnTo>
                  <a:pt x="59" y="74"/>
                </a:lnTo>
                <a:lnTo>
                  <a:pt x="65" y="70"/>
                </a:lnTo>
                <a:lnTo>
                  <a:pt x="70" y="66"/>
                </a:lnTo>
                <a:lnTo>
                  <a:pt x="70" y="66"/>
                </a:lnTo>
                <a:lnTo>
                  <a:pt x="77" y="62"/>
                </a:lnTo>
                <a:lnTo>
                  <a:pt x="84" y="55"/>
                </a:lnTo>
                <a:lnTo>
                  <a:pt x="84" y="55"/>
                </a:lnTo>
                <a:lnTo>
                  <a:pt x="85" y="54"/>
                </a:lnTo>
                <a:lnTo>
                  <a:pt x="85" y="51"/>
                </a:lnTo>
                <a:lnTo>
                  <a:pt x="84" y="46"/>
                </a:lnTo>
                <a:lnTo>
                  <a:pt x="84" y="46"/>
                </a:lnTo>
                <a:lnTo>
                  <a:pt x="80" y="39"/>
                </a:lnTo>
                <a:lnTo>
                  <a:pt x="75" y="34"/>
                </a:lnTo>
                <a:lnTo>
                  <a:pt x="65" y="22"/>
                </a:lnTo>
                <a:lnTo>
                  <a:pt x="54" y="14"/>
                </a:lnTo>
                <a:lnTo>
                  <a:pt x="50" y="11"/>
                </a:lnTo>
                <a:lnTo>
                  <a:pt x="46" y="11"/>
                </a:lnTo>
                <a:lnTo>
                  <a:pt x="46" y="11"/>
                </a:lnTo>
                <a:lnTo>
                  <a:pt x="43" y="11"/>
                </a:lnTo>
                <a:lnTo>
                  <a:pt x="40" y="14"/>
                </a:lnTo>
                <a:lnTo>
                  <a:pt x="31" y="22"/>
                </a:lnTo>
                <a:lnTo>
                  <a:pt x="20" y="34"/>
                </a:lnTo>
                <a:lnTo>
                  <a:pt x="11" y="47"/>
                </a:lnTo>
                <a:lnTo>
                  <a:pt x="11" y="4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187"/>
          <p:cNvSpPr>
            <a:spLocks noEditPoints="1"/>
          </p:cNvSpPr>
          <p:nvPr/>
        </p:nvSpPr>
        <p:spPr bwMode="auto">
          <a:xfrm>
            <a:off x="3641977" y="959955"/>
            <a:ext cx="384640" cy="177428"/>
          </a:xfrm>
          <a:custGeom>
            <a:avLst/>
            <a:gdLst/>
            <a:ahLst/>
            <a:cxnLst>
              <a:cxn ang="0">
                <a:pos x="190" y="114"/>
              </a:cxn>
              <a:cxn ang="0">
                <a:pos x="170" y="106"/>
              </a:cxn>
              <a:cxn ang="0">
                <a:pos x="162" y="91"/>
              </a:cxn>
              <a:cxn ang="0">
                <a:pos x="165" y="79"/>
              </a:cxn>
              <a:cxn ang="0">
                <a:pos x="166" y="68"/>
              </a:cxn>
              <a:cxn ang="0">
                <a:pos x="160" y="62"/>
              </a:cxn>
              <a:cxn ang="0">
                <a:pos x="135" y="56"/>
              </a:cxn>
              <a:cxn ang="0">
                <a:pos x="110" y="56"/>
              </a:cxn>
              <a:cxn ang="0">
                <a:pos x="86" y="62"/>
              </a:cxn>
              <a:cxn ang="0">
                <a:pos x="81" y="68"/>
              </a:cxn>
              <a:cxn ang="0">
                <a:pos x="81" y="79"/>
              </a:cxn>
              <a:cxn ang="0">
                <a:pos x="83" y="91"/>
              </a:cxn>
              <a:cxn ang="0">
                <a:pos x="75" y="106"/>
              </a:cxn>
              <a:cxn ang="0">
                <a:pos x="55" y="114"/>
              </a:cxn>
              <a:cxn ang="0">
                <a:pos x="32" y="115"/>
              </a:cxn>
              <a:cxn ang="0">
                <a:pos x="8" y="108"/>
              </a:cxn>
              <a:cxn ang="0">
                <a:pos x="1" y="99"/>
              </a:cxn>
              <a:cxn ang="0">
                <a:pos x="1" y="64"/>
              </a:cxn>
              <a:cxn ang="0">
                <a:pos x="5" y="50"/>
              </a:cxn>
              <a:cxn ang="0">
                <a:pos x="19" y="31"/>
              </a:cxn>
              <a:cxn ang="0">
                <a:pos x="42" y="15"/>
              </a:cxn>
              <a:cxn ang="0">
                <a:pos x="82" y="4"/>
              </a:cxn>
              <a:cxn ang="0">
                <a:pos x="124" y="0"/>
              </a:cxn>
              <a:cxn ang="0">
                <a:pos x="163" y="4"/>
              </a:cxn>
              <a:cxn ang="0">
                <a:pos x="204" y="15"/>
              </a:cxn>
              <a:cxn ang="0">
                <a:pos x="227" y="31"/>
              </a:cxn>
              <a:cxn ang="0">
                <a:pos x="240" y="50"/>
              </a:cxn>
              <a:cxn ang="0">
                <a:pos x="244" y="64"/>
              </a:cxn>
              <a:cxn ang="0">
                <a:pos x="244" y="99"/>
              </a:cxn>
              <a:cxn ang="0">
                <a:pos x="237" y="108"/>
              </a:cxn>
              <a:cxn ang="0">
                <a:pos x="213" y="115"/>
              </a:cxn>
              <a:cxn ang="0">
                <a:pos x="123" y="45"/>
              </a:cxn>
              <a:cxn ang="0">
                <a:pos x="150" y="46"/>
              </a:cxn>
              <a:cxn ang="0">
                <a:pos x="167" y="54"/>
              </a:cxn>
              <a:cxn ang="0">
                <a:pos x="175" y="65"/>
              </a:cxn>
              <a:cxn ang="0">
                <a:pos x="174" y="83"/>
              </a:cxn>
              <a:cxn ang="0">
                <a:pos x="173" y="91"/>
              </a:cxn>
              <a:cxn ang="0">
                <a:pos x="175" y="96"/>
              </a:cxn>
              <a:cxn ang="0">
                <a:pos x="194" y="103"/>
              </a:cxn>
              <a:cxn ang="0">
                <a:pos x="216" y="103"/>
              </a:cxn>
              <a:cxn ang="0">
                <a:pos x="232" y="99"/>
              </a:cxn>
              <a:cxn ang="0">
                <a:pos x="235" y="91"/>
              </a:cxn>
              <a:cxn ang="0">
                <a:pos x="233" y="67"/>
              </a:cxn>
              <a:cxn ang="0">
                <a:pos x="225" y="48"/>
              </a:cxn>
              <a:cxn ang="0">
                <a:pos x="213" y="34"/>
              </a:cxn>
              <a:cxn ang="0">
                <a:pos x="187" y="21"/>
              </a:cxn>
              <a:cxn ang="0">
                <a:pos x="144" y="12"/>
              </a:cxn>
              <a:cxn ang="0">
                <a:pos x="121" y="11"/>
              </a:cxn>
              <a:cxn ang="0">
                <a:pos x="70" y="18"/>
              </a:cxn>
              <a:cxn ang="0">
                <a:pos x="39" y="30"/>
              </a:cxn>
              <a:cxn ang="0">
                <a:pos x="27" y="40"/>
              </a:cxn>
              <a:cxn ang="0">
                <a:pos x="13" y="61"/>
              </a:cxn>
              <a:cxn ang="0">
                <a:pos x="11" y="81"/>
              </a:cxn>
              <a:cxn ang="0">
                <a:pos x="13" y="99"/>
              </a:cxn>
              <a:cxn ang="0">
                <a:pos x="21" y="102"/>
              </a:cxn>
              <a:cxn ang="0">
                <a:pos x="39" y="104"/>
              </a:cxn>
              <a:cxn ang="0">
                <a:pos x="67" y="99"/>
              </a:cxn>
              <a:cxn ang="0">
                <a:pos x="73" y="91"/>
              </a:cxn>
              <a:cxn ang="0">
                <a:pos x="71" y="83"/>
              </a:cxn>
              <a:cxn ang="0">
                <a:pos x="69" y="71"/>
              </a:cxn>
              <a:cxn ang="0">
                <a:pos x="74" y="58"/>
              </a:cxn>
              <a:cxn ang="0">
                <a:pos x="89" y="48"/>
              </a:cxn>
              <a:cxn ang="0">
                <a:pos x="123" y="45"/>
              </a:cxn>
            </a:cxnLst>
            <a:rect l="0" t="0" r="r" b="b"/>
            <a:pathLst>
              <a:path w="246" h="115">
                <a:moveTo>
                  <a:pt x="206" y="115"/>
                </a:moveTo>
                <a:lnTo>
                  <a:pt x="206" y="115"/>
                </a:lnTo>
                <a:lnTo>
                  <a:pt x="190" y="114"/>
                </a:lnTo>
                <a:lnTo>
                  <a:pt x="183" y="112"/>
                </a:lnTo>
                <a:lnTo>
                  <a:pt x="177" y="110"/>
                </a:lnTo>
                <a:lnTo>
                  <a:pt x="170" y="106"/>
                </a:lnTo>
                <a:lnTo>
                  <a:pt x="166" y="102"/>
                </a:lnTo>
                <a:lnTo>
                  <a:pt x="163" y="98"/>
                </a:lnTo>
                <a:lnTo>
                  <a:pt x="162" y="91"/>
                </a:lnTo>
                <a:lnTo>
                  <a:pt x="162" y="91"/>
                </a:lnTo>
                <a:lnTo>
                  <a:pt x="162" y="84"/>
                </a:lnTo>
                <a:lnTo>
                  <a:pt x="165" y="79"/>
                </a:lnTo>
                <a:lnTo>
                  <a:pt x="165" y="79"/>
                </a:lnTo>
                <a:lnTo>
                  <a:pt x="166" y="72"/>
                </a:lnTo>
                <a:lnTo>
                  <a:pt x="166" y="68"/>
                </a:lnTo>
                <a:lnTo>
                  <a:pt x="163" y="65"/>
                </a:lnTo>
                <a:lnTo>
                  <a:pt x="163" y="65"/>
                </a:lnTo>
                <a:lnTo>
                  <a:pt x="160" y="62"/>
                </a:lnTo>
                <a:lnTo>
                  <a:pt x="156" y="60"/>
                </a:lnTo>
                <a:lnTo>
                  <a:pt x="147" y="57"/>
                </a:lnTo>
                <a:lnTo>
                  <a:pt x="135" y="56"/>
                </a:lnTo>
                <a:lnTo>
                  <a:pt x="123" y="56"/>
                </a:lnTo>
                <a:lnTo>
                  <a:pt x="123" y="56"/>
                </a:lnTo>
                <a:lnTo>
                  <a:pt x="110" y="56"/>
                </a:lnTo>
                <a:lnTo>
                  <a:pt x="100" y="57"/>
                </a:lnTo>
                <a:lnTo>
                  <a:pt x="90" y="60"/>
                </a:lnTo>
                <a:lnTo>
                  <a:pt x="86" y="62"/>
                </a:lnTo>
                <a:lnTo>
                  <a:pt x="82" y="65"/>
                </a:lnTo>
                <a:lnTo>
                  <a:pt x="82" y="65"/>
                </a:lnTo>
                <a:lnTo>
                  <a:pt x="81" y="68"/>
                </a:lnTo>
                <a:lnTo>
                  <a:pt x="79" y="72"/>
                </a:lnTo>
                <a:lnTo>
                  <a:pt x="81" y="79"/>
                </a:lnTo>
                <a:lnTo>
                  <a:pt x="81" y="79"/>
                </a:lnTo>
                <a:lnTo>
                  <a:pt x="83" y="84"/>
                </a:lnTo>
                <a:lnTo>
                  <a:pt x="83" y="91"/>
                </a:lnTo>
                <a:lnTo>
                  <a:pt x="83" y="91"/>
                </a:lnTo>
                <a:lnTo>
                  <a:pt x="83" y="98"/>
                </a:lnTo>
                <a:lnTo>
                  <a:pt x="79" y="102"/>
                </a:lnTo>
                <a:lnTo>
                  <a:pt x="75" y="106"/>
                </a:lnTo>
                <a:lnTo>
                  <a:pt x="70" y="110"/>
                </a:lnTo>
                <a:lnTo>
                  <a:pt x="62" y="112"/>
                </a:lnTo>
                <a:lnTo>
                  <a:pt x="55" y="114"/>
                </a:lnTo>
                <a:lnTo>
                  <a:pt x="39" y="115"/>
                </a:lnTo>
                <a:lnTo>
                  <a:pt x="39" y="115"/>
                </a:lnTo>
                <a:lnTo>
                  <a:pt x="32" y="115"/>
                </a:lnTo>
                <a:lnTo>
                  <a:pt x="23" y="114"/>
                </a:lnTo>
                <a:lnTo>
                  <a:pt x="13" y="111"/>
                </a:lnTo>
                <a:lnTo>
                  <a:pt x="8" y="108"/>
                </a:lnTo>
                <a:lnTo>
                  <a:pt x="5" y="106"/>
                </a:lnTo>
                <a:lnTo>
                  <a:pt x="5" y="106"/>
                </a:lnTo>
                <a:lnTo>
                  <a:pt x="1" y="99"/>
                </a:lnTo>
                <a:lnTo>
                  <a:pt x="0" y="91"/>
                </a:lnTo>
                <a:lnTo>
                  <a:pt x="0" y="79"/>
                </a:lnTo>
                <a:lnTo>
                  <a:pt x="1" y="64"/>
                </a:lnTo>
                <a:lnTo>
                  <a:pt x="1" y="64"/>
                </a:lnTo>
                <a:lnTo>
                  <a:pt x="2" y="58"/>
                </a:lnTo>
                <a:lnTo>
                  <a:pt x="5" y="50"/>
                </a:lnTo>
                <a:lnTo>
                  <a:pt x="11" y="42"/>
                </a:lnTo>
                <a:lnTo>
                  <a:pt x="19" y="31"/>
                </a:lnTo>
                <a:lnTo>
                  <a:pt x="19" y="31"/>
                </a:lnTo>
                <a:lnTo>
                  <a:pt x="25" y="26"/>
                </a:lnTo>
                <a:lnTo>
                  <a:pt x="34" y="21"/>
                </a:lnTo>
                <a:lnTo>
                  <a:pt x="42" y="15"/>
                </a:lnTo>
                <a:lnTo>
                  <a:pt x="52" y="11"/>
                </a:lnTo>
                <a:lnTo>
                  <a:pt x="66" y="7"/>
                </a:lnTo>
                <a:lnTo>
                  <a:pt x="82" y="4"/>
                </a:lnTo>
                <a:lnTo>
                  <a:pt x="100" y="2"/>
                </a:lnTo>
                <a:lnTo>
                  <a:pt x="121" y="0"/>
                </a:lnTo>
                <a:lnTo>
                  <a:pt x="124" y="0"/>
                </a:lnTo>
                <a:lnTo>
                  <a:pt x="124" y="0"/>
                </a:lnTo>
                <a:lnTo>
                  <a:pt x="146" y="2"/>
                </a:lnTo>
                <a:lnTo>
                  <a:pt x="163" y="4"/>
                </a:lnTo>
                <a:lnTo>
                  <a:pt x="179" y="7"/>
                </a:lnTo>
                <a:lnTo>
                  <a:pt x="193" y="11"/>
                </a:lnTo>
                <a:lnTo>
                  <a:pt x="204" y="15"/>
                </a:lnTo>
                <a:lnTo>
                  <a:pt x="213" y="21"/>
                </a:lnTo>
                <a:lnTo>
                  <a:pt x="220" y="26"/>
                </a:lnTo>
                <a:lnTo>
                  <a:pt x="227" y="31"/>
                </a:lnTo>
                <a:lnTo>
                  <a:pt x="227" y="31"/>
                </a:lnTo>
                <a:lnTo>
                  <a:pt x="235" y="42"/>
                </a:lnTo>
                <a:lnTo>
                  <a:pt x="240" y="50"/>
                </a:lnTo>
                <a:lnTo>
                  <a:pt x="243" y="58"/>
                </a:lnTo>
                <a:lnTo>
                  <a:pt x="244" y="64"/>
                </a:lnTo>
                <a:lnTo>
                  <a:pt x="244" y="64"/>
                </a:lnTo>
                <a:lnTo>
                  <a:pt x="246" y="79"/>
                </a:lnTo>
                <a:lnTo>
                  <a:pt x="246" y="91"/>
                </a:lnTo>
                <a:lnTo>
                  <a:pt x="244" y="99"/>
                </a:lnTo>
                <a:lnTo>
                  <a:pt x="240" y="106"/>
                </a:lnTo>
                <a:lnTo>
                  <a:pt x="240" y="106"/>
                </a:lnTo>
                <a:lnTo>
                  <a:pt x="237" y="108"/>
                </a:lnTo>
                <a:lnTo>
                  <a:pt x="233" y="111"/>
                </a:lnTo>
                <a:lnTo>
                  <a:pt x="223" y="114"/>
                </a:lnTo>
                <a:lnTo>
                  <a:pt x="213" y="115"/>
                </a:lnTo>
                <a:lnTo>
                  <a:pt x="206" y="115"/>
                </a:lnTo>
                <a:lnTo>
                  <a:pt x="206" y="115"/>
                </a:lnTo>
                <a:close/>
                <a:moveTo>
                  <a:pt x="123" y="45"/>
                </a:moveTo>
                <a:lnTo>
                  <a:pt x="123" y="45"/>
                </a:lnTo>
                <a:lnTo>
                  <a:pt x="136" y="45"/>
                </a:lnTo>
                <a:lnTo>
                  <a:pt x="150" y="46"/>
                </a:lnTo>
                <a:lnTo>
                  <a:pt x="156" y="48"/>
                </a:lnTo>
                <a:lnTo>
                  <a:pt x="162" y="50"/>
                </a:lnTo>
                <a:lnTo>
                  <a:pt x="167" y="54"/>
                </a:lnTo>
                <a:lnTo>
                  <a:pt x="171" y="58"/>
                </a:lnTo>
                <a:lnTo>
                  <a:pt x="171" y="58"/>
                </a:lnTo>
                <a:lnTo>
                  <a:pt x="175" y="65"/>
                </a:lnTo>
                <a:lnTo>
                  <a:pt x="177" y="71"/>
                </a:lnTo>
                <a:lnTo>
                  <a:pt x="177" y="77"/>
                </a:lnTo>
                <a:lnTo>
                  <a:pt x="174" y="83"/>
                </a:lnTo>
                <a:lnTo>
                  <a:pt x="174" y="83"/>
                </a:lnTo>
                <a:lnTo>
                  <a:pt x="173" y="87"/>
                </a:lnTo>
                <a:lnTo>
                  <a:pt x="173" y="91"/>
                </a:lnTo>
                <a:lnTo>
                  <a:pt x="173" y="91"/>
                </a:lnTo>
                <a:lnTo>
                  <a:pt x="173" y="94"/>
                </a:lnTo>
                <a:lnTo>
                  <a:pt x="175" y="96"/>
                </a:lnTo>
                <a:lnTo>
                  <a:pt x="179" y="99"/>
                </a:lnTo>
                <a:lnTo>
                  <a:pt x="183" y="100"/>
                </a:lnTo>
                <a:lnTo>
                  <a:pt x="194" y="103"/>
                </a:lnTo>
                <a:lnTo>
                  <a:pt x="206" y="104"/>
                </a:lnTo>
                <a:lnTo>
                  <a:pt x="206" y="104"/>
                </a:lnTo>
                <a:lnTo>
                  <a:pt x="216" y="103"/>
                </a:lnTo>
                <a:lnTo>
                  <a:pt x="224" y="102"/>
                </a:lnTo>
                <a:lnTo>
                  <a:pt x="229" y="100"/>
                </a:lnTo>
                <a:lnTo>
                  <a:pt x="232" y="99"/>
                </a:lnTo>
                <a:lnTo>
                  <a:pt x="232" y="99"/>
                </a:lnTo>
                <a:lnTo>
                  <a:pt x="233" y="96"/>
                </a:lnTo>
                <a:lnTo>
                  <a:pt x="235" y="91"/>
                </a:lnTo>
                <a:lnTo>
                  <a:pt x="235" y="81"/>
                </a:lnTo>
                <a:lnTo>
                  <a:pt x="233" y="67"/>
                </a:lnTo>
                <a:lnTo>
                  <a:pt x="233" y="67"/>
                </a:lnTo>
                <a:lnTo>
                  <a:pt x="232" y="61"/>
                </a:lnTo>
                <a:lnTo>
                  <a:pt x="231" y="54"/>
                </a:lnTo>
                <a:lnTo>
                  <a:pt x="225" y="48"/>
                </a:lnTo>
                <a:lnTo>
                  <a:pt x="219" y="40"/>
                </a:lnTo>
                <a:lnTo>
                  <a:pt x="219" y="40"/>
                </a:lnTo>
                <a:lnTo>
                  <a:pt x="213" y="34"/>
                </a:lnTo>
                <a:lnTo>
                  <a:pt x="206" y="30"/>
                </a:lnTo>
                <a:lnTo>
                  <a:pt x="198" y="25"/>
                </a:lnTo>
                <a:lnTo>
                  <a:pt x="187" y="21"/>
                </a:lnTo>
                <a:lnTo>
                  <a:pt x="175" y="18"/>
                </a:lnTo>
                <a:lnTo>
                  <a:pt x="162" y="14"/>
                </a:lnTo>
                <a:lnTo>
                  <a:pt x="144" y="12"/>
                </a:lnTo>
                <a:lnTo>
                  <a:pt x="124" y="11"/>
                </a:lnTo>
                <a:lnTo>
                  <a:pt x="121" y="11"/>
                </a:lnTo>
                <a:lnTo>
                  <a:pt x="121" y="11"/>
                </a:lnTo>
                <a:lnTo>
                  <a:pt x="101" y="12"/>
                </a:lnTo>
                <a:lnTo>
                  <a:pt x="85" y="14"/>
                </a:lnTo>
                <a:lnTo>
                  <a:pt x="70" y="18"/>
                </a:lnTo>
                <a:lnTo>
                  <a:pt x="58" y="21"/>
                </a:lnTo>
                <a:lnTo>
                  <a:pt x="47" y="25"/>
                </a:lnTo>
                <a:lnTo>
                  <a:pt x="39" y="30"/>
                </a:lnTo>
                <a:lnTo>
                  <a:pt x="32" y="34"/>
                </a:lnTo>
                <a:lnTo>
                  <a:pt x="27" y="40"/>
                </a:lnTo>
                <a:lnTo>
                  <a:pt x="27" y="40"/>
                </a:lnTo>
                <a:lnTo>
                  <a:pt x="20" y="48"/>
                </a:lnTo>
                <a:lnTo>
                  <a:pt x="16" y="54"/>
                </a:lnTo>
                <a:lnTo>
                  <a:pt x="13" y="61"/>
                </a:lnTo>
                <a:lnTo>
                  <a:pt x="12" y="67"/>
                </a:lnTo>
                <a:lnTo>
                  <a:pt x="12" y="67"/>
                </a:lnTo>
                <a:lnTo>
                  <a:pt x="11" y="81"/>
                </a:lnTo>
                <a:lnTo>
                  <a:pt x="11" y="91"/>
                </a:lnTo>
                <a:lnTo>
                  <a:pt x="12" y="96"/>
                </a:lnTo>
                <a:lnTo>
                  <a:pt x="13" y="99"/>
                </a:lnTo>
                <a:lnTo>
                  <a:pt x="13" y="99"/>
                </a:lnTo>
                <a:lnTo>
                  <a:pt x="16" y="100"/>
                </a:lnTo>
                <a:lnTo>
                  <a:pt x="21" y="102"/>
                </a:lnTo>
                <a:lnTo>
                  <a:pt x="29" y="103"/>
                </a:lnTo>
                <a:lnTo>
                  <a:pt x="39" y="104"/>
                </a:lnTo>
                <a:lnTo>
                  <a:pt x="39" y="104"/>
                </a:lnTo>
                <a:lnTo>
                  <a:pt x="51" y="103"/>
                </a:lnTo>
                <a:lnTo>
                  <a:pt x="62" y="100"/>
                </a:lnTo>
                <a:lnTo>
                  <a:pt x="67" y="99"/>
                </a:lnTo>
                <a:lnTo>
                  <a:pt x="70" y="96"/>
                </a:lnTo>
                <a:lnTo>
                  <a:pt x="73" y="94"/>
                </a:lnTo>
                <a:lnTo>
                  <a:pt x="73" y="91"/>
                </a:lnTo>
                <a:lnTo>
                  <a:pt x="73" y="91"/>
                </a:lnTo>
                <a:lnTo>
                  <a:pt x="73" y="87"/>
                </a:lnTo>
                <a:lnTo>
                  <a:pt x="71" y="83"/>
                </a:lnTo>
                <a:lnTo>
                  <a:pt x="71" y="83"/>
                </a:lnTo>
                <a:lnTo>
                  <a:pt x="70" y="77"/>
                </a:lnTo>
                <a:lnTo>
                  <a:pt x="69" y="71"/>
                </a:lnTo>
                <a:lnTo>
                  <a:pt x="70" y="65"/>
                </a:lnTo>
                <a:lnTo>
                  <a:pt x="74" y="58"/>
                </a:lnTo>
                <a:lnTo>
                  <a:pt x="74" y="58"/>
                </a:lnTo>
                <a:lnTo>
                  <a:pt x="78" y="54"/>
                </a:lnTo>
                <a:lnTo>
                  <a:pt x="83" y="50"/>
                </a:lnTo>
                <a:lnTo>
                  <a:pt x="89" y="48"/>
                </a:lnTo>
                <a:lnTo>
                  <a:pt x="96" y="46"/>
                </a:lnTo>
                <a:lnTo>
                  <a:pt x="109" y="45"/>
                </a:lnTo>
                <a:lnTo>
                  <a:pt x="123" y="45"/>
                </a:lnTo>
                <a:lnTo>
                  <a:pt x="123" y="4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188"/>
          <p:cNvSpPr>
            <a:spLocks noEditPoints="1"/>
          </p:cNvSpPr>
          <p:nvPr/>
        </p:nvSpPr>
        <p:spPr bwMode="auto">
          <a:xfrm>
            <a:off x="4514456" y="889919"/>
            <a:ext cx="286136" cy="322173"/>
          </a:xfrm>
          <a:custGeom>
            <a:avLst/>
            <a:gdLst/>
            <a:ahLst/>
            <a:cxnLst>
              <a:cxn ang="0">
                <a:pos x="103" y="207"/>
              </a:cxn>
              <a:cxn ang="0">
                <a:pos x="82" y="204"/>
              </a:cxn>
              <a:cxn ang="0">
                <a:pos x="64" y="199"/>
              </a:cxn>
              <a:cxn ang="0">
                <a:pos x="46" y="189"/>
              </a:cxn>
              <a:cxn ang="0">
                <a:pos x="30" y="176"/>
              </a:cxn>
              <a:cxn ang="0">
                <a:pos x="18" y="161"/>
              </a:cxn>
              <a:cxn ang="0">
                <a:pos x="8" y="144"/>
              </a:cxn>
              <a:cxn ang="0">
                <a:pos x="3" y="125"/>
              </a:cxn>
              <a:cxn ang="0">
                <a:pos x="0" y="104"/>
              </a:cxn>
              <a:cxn ang="0">
                <a:pos x="0" y="94"/>
              </a:cxn>
              <a:cxn ang="0">
                <a:pos x="4" y="73"/>
              </a:cxn>
              <a:cxn ang="0">
                <a:pos x="12" y="54"/>
              </a:cxn>
              <a:cxn ang="0">
                <a:pos x="23" y="38"/>
              </a:cxn>
              <a:cxn ang="0">
                <a:pos x="38" y="25"/>
              </a:cxn>
              <a:cxn ang="0">
                <a:pos x="54" y="13"/>
              </a:cxn>
              <a:cxn ang="0">
                <a:pos x="73" y="6"/>
              </a:cxn>
              <a:cxn ang="0">
                <a:pos x="93" y="2"/>
              </a:cxn>
              <a:cxn ang="0">
                <a:pos x="103" y="0"/>
              </a:cxn>
              <a:cxn ang="0">
                <a:pos x="126" y="3"/>
              </a:cxn>
              <a:cxn ang="0">
                <a:pos x="146" y="10"/>
              </a:cxn>
              <a:cxn ang="0">
                <a:pos x="165" y="22"/>
              </a:cxn>
              <a:cxn ang="0">
                <a:pos x="181" y="37"/>
              </a:cxn>
              <a:cxn ang="0">
                <a:pos x="123" y="104"/>
              </a:cxn>
              <a:cxn ang="0">
                <a:pos x="181" y="171"/>
              </a:cxn>
              <a:cxn ang="0">
                <a:pos x="174" y="179"/>
              </a:cxn>
              <a:cxn ang="0">
                <a:pos x="155" y="192"/>
              </a:cxn>
              <a:cxn ang="0">
                <a:pos x="136" y="202"/>
              </a:cxn>
              <a:cxn ang="0">
                <a:pos x="115" y="206"/>
              </a:cxn>
              <a:cxn ang="0">
                <a:pos x="103" y="207"/>
              </a:cxn>
              <a:cxn ang="0">
                <a:pos x="103" y="11"/>
              </a:cxn>
              <a:cxn ang="0">
                <a:pos x="85" y="14"/>
              </a:cxn>
              <a:cxn ang="0">
                <a:pos x="68" y="19"/>
              </a:cxn>
              <a:cxn ang="0">
                <a:pos x="51" y="27"/>
              </a:cxn>
              <a:cxn ang="0">
                <a:pos x="38" y="38"/>
              </a:cxn>
              <a:cxn ang="0">
                <a:pos x="27" y="52"/>
              </a:cxn>
              <a:cxn ang="0">
                <a:pos x="18" y="68"/>
              </a:cxn>
              <a:cxn ang="0">
                <a:pos x="12" y="86"/>
              </a:cxn>
              <a:cxn ang="0">
                <a:pos x="11" y="104"/>
              </a:cxn>
              <a:cxn ang="0">
                <a:pos x="11" y="114"/>
              </a:cxn>
              <a:cxn ang="0">
                <a:pos x="15" y="131"/>
              </a:cxn>
              <a:cxn ang="0">
                <a:pos x="22" y="148"/>
              </a:cxn>
              <a:cxn ang="0">
                <a:pos x="32" y="162"/>
              </a:cxn>
              <a:cxn ang="0">
                <a:pos x="45" y="175"/>
              </a:cxn>
              <a:cxn ang="0">
                <a:pos x="59" y="185"/>
              </a:cxn>
              <a:cxn ang="0">
                <a:pos x="76" y="192"/>
              </a:cxn>
              <a:cxn ang="0">
                <a:pos x="93" y="195"/>
              </a:cxn>
              <a:cxn ang="0">
                <a:pos x="103" y="196"/>
              </a:cxn>
              <a:cxn ang="0">
                <a:pos x="122" y="194"/>
              </a:cxn>
              <a:cxn ang="0">
                <a:pos x="139" y="188"/>
              </a:cxn>
              <a:cxn ang="0">
                <a:pos x="155" y="180"/>
              </a:cxn>
              <a:cxn ang="0">
                <a:pos x="170" y="168"/>
              </a:cxn>
              <a:cxn ang="0">
                <a:pos x="170" y="40"/>
              </a:cxn>
              <a:cxn ang="0">
                <a:pos x="163" y="34"/>
              </a:cxn>
              <a:cxn ang="0">
                <a:pos x="147" y="23"/>
              </a:cxn>
              <a:cxn ang="0">
                <a:pos x="131" y="15"/>
              </a:cxn>
              <a:cxn ang="0">
                <a:pos x="112" y="13"/>
              </a:cxn>
              <a:cxn ang="0">
                <a:pos x="103" y="11"/>
              </a:cxn>
            </a:cxnLst>
            <a:rect l="0" t="0" r="r" b="b"/>
            <a:pathLst>
              <a:path w="185" h="207">
                <a:moveTo>
                  <a:pt x="103" y="207"/>
                </a:moveTo>
                <a:lnTo>
                  <a:pt x="103" y="207"/>
                </a:lnTo>
                <a:lnTo>
                  <a:pt x="93" y="206"/>
                </a:lnTo>
                <a:lnTo>
                  <a:pt x="82" y="204"/>
                </a:lnTo>
                <a:lnTo>
                  <a:pt x="73" y="202"/>
                </a:lnTo>
                <a:lnTo>
                  <a:pt x="64" y="199"/>
                </a:lnTo>
                <a:lnTo>
                  <a:pt x="54" y="195"/>
                </a:lnTo>
                <a:lnTo>
                  <a:pt x="46" y="189"/>
                </a:lnTo>
                <a:lnTo>
                  <a:pt x="38" y="183"/>
                </a:lnTo>
                <a:lnTo>
                  <a:pt x="30" y="176"/>
                </a:lnTo>
                <a:lnTo>
                  <a:pt x="23" y="169"/>
                </a:lnTo>
                <a:lnTo>
                  <a:pt x="18" y="161"/>
                </a:lnTo>
                <a:lnTo>
                  <a:pt x="12" y="153"/>
                </a:lnTo>
                <a:lnTo>
                  <a:pt x="8" y="144"/>
                </a:lnTo>
                <a:lnTo>
                  <a:pt x="4" y="134"/>
                </a:lnTo>
                <a:lnTo>
                  <a:pt x="3" y="125"/>
                </a:lnTo>
                <a:lnTo>
                  <a:pt x="0" y="114"/>
                </a:lnTo>
                <a:lnTo>
                  <a:pt x="0" y="104"/>
                </a:lnTo>
                <a:lnTo>
                  <a:pt x="0" y="104"/>
                </a:lnTo>
                <a:lnTo>
                  <a:pt x="0" y="94"/>
                </a:lnTo>
                <a:lnTo>
                  <a:pt x="3" y="83"/>
                </a:lnTo>
                <a:lnTo>
                  <a:pt x="4" y="73"/>
                </a:lnTo>
                <a:lnTo>
                  <a:pt x="8" y="64"/>
                </a:lnTo>
                <a:lnTo>
                  <a:pt x="12" y="54"/>
                </a:lnTo>
                <a:lnTo>
                  <a:pt x="18" y="46"/>
                </a:lnTo>
                <a:lnTo>
                  <a:pt x="23" y="38"/>
                </a:lnTo>
                <a:lnTo>
                  <a:pt x="30" y="31"/>
                </a:lnTo>
                <a:lnTo>
                  <a:pt x="38" y="25"/>
                </a:lnTo>
                <a:lnTo>
                  <a:pt x="46" y="18"/>
                </a:lnTo>
                <a:lnTo>
                  <a:pt x="54" y="13"/>
                </a:lnTo>
                <a:lnTo>
                  <a:pt x="64" y="9"/>
                </a:lnTo>
                <a:lnTo>
                  <a:pt x="73" y="6"/>
                </a:lnTo>
                <a:lnTo>
                  <a:pt x="82" y="3"/>
                </a:lnTo>
                <a:lnTo>
                  <a:pt x="93" y="2"/>
                </a:lnTo>
                <a:lnTo>
                  <a:pt x="103" y="0"/>
                </a:lnTo>
                <a:lnTo>
                  <a:pt x="103" y="0"/>
                </a:lnTo>
                <a:lnTo>
                  <a:pt x="115" y="2"/>
                </a:lnTo>
                <a:lnTo>
                  <a:pt x="126" y="3"/>
                </a:lnTo>
                <a:lnTo>
                  <a:pt x="136" y="6"/>
                </a:lnTo>
                <a:lnTo>
                  <a:pt x="146" y="10"/>
                </a:lnTo>
                <a:lnTo>
                  <a:pt x="155" y="15"/>
                </a:lnTo>
                <a:lnTo>
                  <a:pt x="165" y="22"/>
                </a:lnTo>
                <a:lnTo>
                  <a:pt x="174" y="29"/>
                </a:lnTo>
                <a:lnTo>
                  <a:pt x="181" y="37"/>
                </a:lnTo>
                <a:lnTo>
                  <a:pt x="185" y="41"/>
                </a:lnTo>
                <a:lnTo>
                  <a:pt x="123" y="104"/>
                </a:lnTo>
                <a:lnTo>
                  <a:pt x="185" y="167"/>
                </a:lnTo>
                <a:lnTo>
                  <a:pt x="181" y="171"/>
                </a:lnTo>
                <a:lnTo>
                  <a:pt x="181" y="171"/>
                </a:lnTo>
                <a:lnTo>
                  <a:pt x="174" y="179"/>
                </a:lnTo>
                <a:lnTo>
                  <a:pt x="165" y="187"/>
                </a:lnTo>
                <a:lnTo>
                  <a:pt x="155" y="192"/>
                </a:lnTo>
                <a:lnTo>
                  <a:pt x="146" y="198"/>
                </a:lnTo>
                <a:lnTo>
                  <a:pt x="136" y="202"/>
                </a:lnTo>
                <a:lnTo>
                  <a:pt x="126" y="204"/>
                </a:lnTo>
                <a:lnTo>
                  <a:pt x="115" y="206"/>
                </a:lnTo>
                <a:lnTo>
                  <a:pt x="103" y="207"/>
                </a:lnTo>
                <a:lnTo>
                  <a:pt x="103" y="207"/>
                </a:lnTo>
                <a:close/>
                <a:moveTo>
                  <a:pt x="103" y="11"/>
                </a:moveTo>
                <a:lnTo>
                  <a:pt x="103" y="11"/>
                </a:lnTo>
                <a:lnTo>
                  <a:pt x="93" y="13"/>
                </a:lnTo>
                <a:lnTo>
                  <a:pt x="85" y="14"/>
                </a:lnTo>
                <a:lnTo>
                  <a:pt x="76" y="15"/>
                </a:lnTo>
                <a:lnTo>
                  <a:pt x="68" y="19"/>
                </a:lnTo>
                <a:lnTo>
                  <a:pt x="59" y="22"/>
                </a:lnTo>
                <a:lnTo>
                  <a:pt x="51" y="27"/>
                </a:lnTo>
                <a:lnTo>
                  <a:pt x="45" y="33"/>
                </a:lnTo>
                <a:lnTo>
                  <a:pt x="38" y="38"/>
                </a:lnTo>
                <a:lnTo>
                  <a:pt x="32" y="45"/>
                </a:lnTo>
                <a:lnTo>
                  <a:pt x="27" y="52"/>
                </a:lnTo>
                <a:lnTo>
                  <a:pt x="22" y="60"/>
                </a:lnTo>
                <a:lnTo>
                  <a:pt x="18" y="68"/>
                </a:lnTo>
                <a:lnTo>
                  <a:pt x="15" y="76"/>
                </a:lnTo>
                <a:lnTo>
                  <a:pt x="12" y="86"/>
                </a:lnTo>
                <a:lnTo>
                  <a:pt x="11" y="95"/>
                </a:lnTo>
                <a:lnTo>
                  <a:pt x="11" y="104"/>
                </a:lnTo>
                <a:lnTo>
                  <a:pt x="11" y="104"/>
                </a:lnTo>
                <a:lnTo>
                  <a:pt x="11" y="114"/>
                </a:lnTo>
                <a:lnTo>
                  <a:pt x="12" y="122"/>
                </a:lnTo>
                <a:lnTo>
                  <a:pt x="15" y="131"/>
                </a:lnTo>
                <a:lnTo>
                  <a:pt x="18" y="140"/>
                </a:lnTo>
                <a:lnTo>
                  <a:pt x="22" y="148"/>
                </a:lnTo>
                <a:lnTo>
                  <a:pt x="27" y="156"/>
                </a:lnTo>
                <a:lnTo>
                  <a:pt x="32" y="162"/>
                </a:lnTo>
                <a:lnTo>
                  <a:pt x="38" y="169"/>
                </a:lnTo>
                <a:lnTo>
                  <a:pt x="45" y="175"/>
                </a:lnTo>
                <a:lnTo>
                  <a:pt x="51" y="180"/>
                </a:lnTo>
                <a:lnTo>
                  <a:pt x="59" y="185"/>
                </a:lnTo>
                <a:lnTo>
                  <a:pt x="68" y="188"/>
                </a:lnTo>
                <a:lnTo>
                  <a:pt x="76" y="192"/>
                </a:lnTo>
                <a:lnTo>
                  <a:pt x="85" y="194"/>
                </a:lnTo>
                <a:lnTo>
                  <a:pt x="93" y="195"/>
                </a:lnTo>
                <a:lnTo>
                  <a:pt x="103" y="196"/>
                </a:lnTo>
                <a:lnTo>
                  <a:pt x="103" y="196"/>
                </a:lnTo>
                <a:lnTo>
                  <a:pt x="112" y="195"/>
                </a:lnTo>
                <a:lnTo>
                  <a:pt x="122" y="194"/>
                </a:lnTo>
                <a:lnTo>
                  <a:pt x="131" y="192"/>
                </a:lnTo>
                <a:lnTo>
                  <a:pt x="139" y="188"/>
                </a:lnTo>
                <a:lnTo>
                  <a:pt x="147" y="184"/>
                </a:lnTo>
                <a:lnTo>
                  <a:pt x="155" y="180"/>
                </a:lnTo>
                <a:lnTo>
                  <a:pt x="163" y="173"/>
                </a:lnTo>
                <a:lnTo>
                  <a:pt x="170" y="168"/>
                </a:lnTo>
                <a:lnTo>
                  <a:pt x="108" y="104"/>
                </a:lnTo>
                <a:lnTo>
                  <a:pt x="170" y="40"/>
                </a:lnTo>
                <a:lnTo>
                  <a:pt x="170" y="40"/>
                </a:lnTo>
                <a:lnTo>
                  <a:pt x="163" y="34"/>
                </a:lnTo>
                <a:lnTo>
                  <a:pt x="155" y="27"/>
                </a:lnTo>
                <a:lnTo>
                  <a:pt x="147" y="23"/>
                </a:lnTo>
                <a:lnTo>
                  <a:pt x="139" y="19"/>
                </a:lnTo>
                <a:lnTo>
                  <a:pt x="131" y="15"/>
                </a:lnTo>
                <a:lnTo>
                  <a:pt x="122" y="14"/>
                </a:lnTo>
                <a:lnTo>
                  <a:pt x="112" y="13"/>
                </a:lnTo>
                <a:lnTo>
                  <a:pt x="103" y="11"/>
                </a:lnTo>
                <a:lnTo>
                  <a:pt x="10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189"/>
          <p:cNvSpPr>
            <a:spLocks noEditPoints="1"/>
          </p:cNvSpPr>
          <p:nvPr/>
        </p:nvSpPr>
        <p:spPr bwMode="auto">
          <a:xfrm>
            <a:off x="4688013" y="927272"/>
            <a:ext cx="46907" cy="51363"/>
          </a:xfrm>
          <a:custGeom>
            <a:avLst/>
            <a:gdLst/>
            <a:ahLst/>
            <a:cxnLst>
              <a:cxn ang="0">
                <a:pos x="16" y="32"/>
              </a:cxn>
              <a:cxn ang="0">
                <a:pos x="16" y="32"/>
              </a:cxn>
              <a:cxn ang="0">
                <a:pos x="11" y="31"/>
              </a:cxn>
              <a:cxn ang="0">
                <a:pos x="5" y="28"/>
              </a:cxn>
              <a:cxn ang="0">
                <a:pos x="1" y="23"/>
              </a:cxn>
              <a:cxn ang="0">
                <a:pos x="0" y="16"/>
              </a:cxn>
              <a:cxn ang="0">
                <a:pos x="0" y="16"/>
              </a:cxn>
              <a:cxn ang="0">
                <a:pos x="1" y="11"/>
              </a:cxn>
              <a:cxn ang="0">
                <a:pos x="5" y="5"/>
              </a:cxn>
              <a:cxn ang="0">
                <a:pos x="11" y="1"/>
              </a:cxn>
              <a:cxn ang="0">
                <a:pos x="16" y="0"/>
              </a:cxn>
              <a:cxn ang="0">
                <a:pos x="16" y="0"/>
              </a:cxn>
              <a:cxn ang="0">
                <a:pos x="23" y="1"/>
              </a:cxn>
              <a:cxn ang="0">
                <a:pos x="28" y="5"/>
              </a:cxn>
              <a:cxn ang="0">
                <a:pos x="32" y="11"/>
              </a:cxn>
              <a:cxn ang="0">
                <a:pos x="32" y="16"/>
              </a:cxn>
              <a:cxn ang="0">
                <a:pos x="32" y="16"/>
              </a:cxn>
              <a:cxn ang="0">
                <a:pos x="32" y="23"/>
              </a:cxn>
              <a:cxn ang="0">
                <a:pos x="28" y="28"/>
              </a:cxn>
              <a:cxn ang="0">
                <a:pos x="23" y="31"/>
              </a:cxn>
              <a:cxn ang="0">
                <a:pos x="16" y="32"/>
              </a:cxn>
              <a:cxn ang="0">
                <a:pos x="16" y="32"/>
              </a:cxn>
              <a:cxn ang="0">
                <a:pos x="16" y="5"/>
              </a:cxn>
              <a:cxn ang="0">
                <a:pos x="16" y="5"/>
              </a:cxn>
              <a:cxn ang="0">
                <a:pos x="12" y="7"/>
              </a:cxn>
              <a:cxn ang="0">
                <a:pos x="9" y="10"/>
              </a:cxn>
              <a:cxn ang="0">
                <a:pos x="7" y="12"/>
              </a:cxn>
              <a:cxn ang="0">
                <a:pos x="5" y="16"/>
              </a:cxn>
              <a:cxn ang="0">
                <a:pos x="5" y="16"/>
              </a:cxn>
              <a:cxn ang="0">
                <a:pos x="7" y="20"/>
              </a:cxn>
              <a:cxn ang="0">
                <a:pos x="9" y="24"/>
              </a:cxn>
              <a:cxn ang="0">
                <a:pos x="12" y="27"/>
              </a:cxn>
              <a:cxn ang="0">
                <a:pos x="16" y="27"/>
              </a:cxn>
              <a:cxn ang="0">
                <a:pos x="16" y="27"/>
              </a:cxn>
              <a:cxn ang="0">
                <a:pos x="21" y="27"/>
              </a:cxn>
              <a:cxn ang="0">
                <a:pos x="24" y="24"/>
              </a:cxn>
              <a:cxn ang="0">
                <a:pos x="27" y="20"/>
              </a:cxn>
              <a:cxn ang="0">
                <a:pos x="27" y="16"/>
              </a:cxn>
              <a:cxn ang="0">
                <a:pos x="27" y="16"/>
              </a:cxn>
              <a:cxn ang="0">
                <a:pos x="27" y="12"/>
              </a:cxn>
              <a:cxn ang="0">
                <a:pos x="24" y="10"/>
              </a:cxn>
              <a:cxn ang="0">
                <a:pos x="21" y="7"/>
              </a:cxn>
              <a:cxn ang="0">
                <a:pos x="16" y="5"/>
              </a:cxn>
              <a:cxn ang="0">
                <a:pos x="16" y="5"/>
              </a:cxn>
            </a:cxnLst>
            <a:rect l="0" t="0" r="r" b="b"/>
            <a:pathLst>
              <a:path w="32" h="32">
                <a:moveTo>
                  <a:pt x="16" y="32"/>
                </a:moveTo>
                <a:lnTo>
                  <a:pt x="16" y="32"/>
                </a:lnTo>
                <a:lnTo>
                  <a:pt x="11" y="31"/>
                </a:lnTo>
                <a:lnTo>
                  <a:pt x="5" y="28"/>
                </a:lnTo>
                <a:lnTo>
                  <a:pt x="1" y="23"/>
                </a:lnTo>
                <a:lnTo>
                  <a:pt x="0" y="16"/>
                </a:lnTo>
                <a:lnTo>
                  <a:pt x="0" y="16"/>
                </a:lnTo>
                <a:lnTo>
                  <a:pt x="1" y="11"/>
                </a:lnTo>
                <a:lnTo>
                  <a:pt x="5" y="5"/>
                </a:lnTo>
                <a:lnTo>
                  <a:pt x="11" y="1"/>
                </a:lnTo>
                <a:lnTo>
                  <a:pt x="16" y="0"/>
                </a:lnTo>
                <a:lnTo>
                  <a:pt x="16" y="0"/>
                </a:lnTo>
                <a:lnTo>
                  <a:pt x="23" y="1"/>
                </a:lnTo>
                <a:lnTo>
                  <a:pt x="28" y="5"/>
                </a:lnTo>
                <a:lnTo>
                  <a:pt x="32" y="11"/>
                </a:lnTo>
                <a:lnTo>
                  <a:pt x="32" y="16"/>
                </a:lnTo>
                <a:lnTo>
                  <a:pt x="32" y="16"/>
                </a:lnTo>
                <a:lnTo>
                  <a:pt x="32" y="23"/>
                </a:lnTo>
                <a:lnTo>
                  <a:pt x="28" y="28"/>
                </a:lnTo>
                <a:lnTo>
                  <a:pt x="23" y="31"/>
                </a:lnTo>
                <a:lnTo>
                  <a:pt x="16" y="32"/>
                </a:lnTo>
                <a:lnTo>
                  <a:pt x="16" y="32"/>
                </a:lnTo>
                <a:close/>
                <a:moveTo>
                  <a:pt x="16" y="5"/>
                </a:moveTo>
                <a:lnTo>
                  <a:pt x="16" y="5"/>
                </a:lnTo>
                <a:lnTo>
                  <a:pt x="12" y="7"/>
                </a:lnTo>
                <a:lnTo>
                  <a:pt x="9" y="10"/>
                </a:lnTo>
                <a:lnTo>
                  <a:pt x="7" y="12"/>
                </a:lnTo>
                <a:lnTo>
                  <a:pt x="5" y="16"/>
                </a:lnTo>
                <a:lnTo>
                  <a:pt x="5" y="16"/>
                </a:lnTo>
                <a:lnTo>
                  <a:pt x="7" y="20"/>
                </a:lnTo>
                <a:lnTo>
                  <a:pt x="9" y="24"/>
                </a:lnTo>
                <a:lnTo>
                  <a:pt x="12" y="27"/>
                </a:lnTo>
                <a:lnTo>
                  <a:pt x="16" y="27"/>
                </a:lnTo>
                <a:lnTo>
                  <a:pt x="16" y="27"/>
                </a:lnTo>
                <a:lnTo>
                  <a:pt x="21" y="27"/>
                </a:lnTo>
                <a:lnTo>
                  <a:pt x="24" y="24"/>
                </a:lnTo>
                <a:lnTo>
                  <a:pt x="27" y="20"/>
                </a:lnTo>
                <a:lnTo>
                  <a:pt x="27" y="16"/>
                </a:lnTo>
                <a:lnTo>
                  <a:pt x="27" y="16"/>
                </a:lnTo>
                <a:lnTo>
                  <a:pt x="27" y="12"/>
                </a:lnTo>
                <a:lnTo>
                  <a:pt x="24" y="10"/>
                </a:lnTo>
                <a:lnTo>
                  <a:pt x="21" y="7"/>
                </a:lnTo>
                <a:lnTo>
                  <a:pt x="16" y="5"/>
                </a:lnTo>
                <a:lnTo>
                  <a:pt x="16"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190"/>
          <p:cNvSpPr>
            <a:spLocks noEditPoints="1"/>
          </p:cNvSpPr>
          <p:nvPr/>
        </p:nvSpPr>
        <p:spPr bwMode="auto">
          <a:xfrm>
            <a:off x="5316573" y="875909"/>
            <a:ext cx="290825" cy="336179"/>
          </a:xfrm>
          <a:custGeom>
            <a:avLst/>
            <a:gdLst/>
            <a:ahLst/>
            <a:cxnLst>
              <a:cxn ang="0">
                <a:pos x="50" y="202"/>
              </a:cxn>
              <a:cxn ang="0">
                <a:pos x="59" y="195"/>
              </a:cxn>
              <a:cxn ang="0">
                <a:pos x="75" y="168"/>
              </a:cxn>
              <a:cxn ang="0">
                <a:pos x="52" y="173"/>
              </a:cxn>
              <a:cxn ang="0">
                <a:pos x="36" y="172"/>
              </a:cxn>
              <a:cxn ang="0">
                <a:pos x="15" y="160"/>
              </a:cxn>
              <a:cxn ang="0">
                <a:pos x="3" y="141"/>
              </a:cxn>
              <a:cxn ang="0">
                <a:pos x="0" y="123"/>
              </a:cxn>
              <a:cxn ang="0">
                <a:pos x="9" y="98"/>
              </a:cxn>
              <a:cxn ang="0">
                <a:pos x="30" y="76"/>
              </a:cxn>
              <a:cxn ang="0">
                <a:pos x="53" y="56"/>
              </a:cxn>
              <a:cxn ang="0">
                <a:pos x="80" y="23"/>
              </a:cxn>
              <a:cxn ang="0">
                <a:pos x="98" y="10"/>
              </a:cxn>
              <a:cxn ang="0">
                <a:pos x="117" y="39"/>
              </a:cxn>
              <a:cxn ang="0">
                <a:pos x="144" y="65"/>
              </a:cxn>
              <a:cxn ang="0">
                <a:pos x="165" y="83"/>
              </a:cxn>
              <a:cxn ang="0">
                <a:pos x="181" y="107"/>
              </a:cxn>
              <a:cxn ang="0">
                <a:pos x="185" y="131"/>
              </a:cxn>
              <a:cxn ang="0">
                <a:pos x="180" y="148"/>
              </a:cxn>
              <a:cxn ang="0">
                <a:pos x="165" y="165"/>
              </a:cxn>
              <a:cxn ang="0">
                <a:pos x="144" y="173"/>
              </a:cxn>
              <a:cxn ang="0">
                <a:pos x="135" y="173"/>
              </a:cxn>
              <a:cxn ang="0">
                <a:pos x="111" y="168"/>
              </a:cxn>
              <a:cxn ang="0">
                <a:pos x="122" y="188"/>
              </a:cxn>
              <a:cxn ang="0">
                <a:pos x="135" y="202"/>
              </a:cxn>
              <a:cxn ang="0">
                <a:pos x="123" y="206"/>
              </a:cxn>
              <a:cxn ang="0">
                <a:pos x="108" y="188"/>
              </a:cxn>
              <a:cxn ang="0">
                <a:pos x="98" y="158"/>
              </a:cxn>
              <a:cxn ang="0">
                <a:pos x="106" y="153"/>
              </a:cxn>
              <a:cxn ang="0">
                <a:pos x="127" y="162"/>
              </a:cxn>
              <a:cxn ang="0">
                <a:pos x="135" y="162"/>
              </a:cxn>
              <a:cxn ang="0">
                <a:pos x="154" y="158"/>
              </a:cxn>
              <a:cxn ang="0">
                <a:pos x="168" y="148"/>
              </a:cxn>
              <a:cxn ang="0">
                <a:pos x="173" y="137"/>
              </a:cxn>
              <a:cxn ang="0">
                <a:pos x="175" y="116"/>
              </a:cxn>
              <a:cxn ang="0">
                <a:pos x="163" y="96"/>
              </a:cxn>
              <a:cxn ang="0">
                <a:pos x="149" y="84"/>
              </a:cxn>
              <a:cxn ang="0">
                <a:pos x="102" y="37"/>
              </a:cxn>
              <a:cxn ang="0">
                <a:pos x="86" y="37"/>
              </a:cxn>
              <a:cxn ang="0">
                <a:pos x="37" y="84"/>
              </a:cxn>
              <a:cxn ang="0">
                <a:pos x="23" y="96"/>
              </a:cxn>
              <a:cxn ang="0">
                <a:pos x="13" y="116"/>
              </a:cxn>
              <a:cxn ang="0">
                <a:pos x="13" y="137"/>
              </a:cxn>
              <a:cxn ang="0">
                <a:pos x="19" y="148"/>
              </a:cxn>
              <a:cxn ang="0">
                <a:pos x="33" y="158"/>
              </a:cxn>
              <a:cxn ang="0">
                <a:pos x="52" y="162"/>
              </a:cxn>
              <a:cxn ang="0">
                <a:pos x="65" y="161"/>
              </a:cxn>
              <a:cxn ang="0">
                <a:pos x="91" y="146"/>
              </a:cxn>
              <a:cxn ang="0">
                <a:pos x="87" y="166"/>
              </a:cxn>
              <a:cxn ang="0">
                <a:pos x="71" y="199"/>
              </a:cxn>
            </a:cxnLst>
            <a:rect l="0" t="0" r="r" b="b"/>
            <a:pathLst>
              <a:path w="185" h="216">
                <a:moveTo>
                  <a:pt x="135" y="216"/>
                </a:moveTo>
                <a:lnTo>
                  <a:pt x="50" y="216"/>
                </a:lnTo>
                <a:lnTo>
                  <a:pt x="50" y="202"/>
                </a:lnTo>
                <a:lnTo>
                  <a:pt x="53" y="200"/>
                </a:lnTo>
                <a:lnTo>
                  <a:pt x="53" y="200"/>
                </a:lnTo>
                <a:lnTo>
                  <a:pt x="59" y="195"/>
                </a:lnTo>
                <a:lnTo>
                  <a:pt x="65" y="188"/>
                </a:lnTo>
                <a:lnTo>
                  <a:pt x="71" y="180"/>
                </a:lnTo>
                <a:lnTo>
                  <a:pt x="75" y="168"/>
                </a:lnTo>
                <a:lnTo>
                  <a:pt x="75" y="168"/>
                </a:lnTo>
                <a:lnTo>
                  <a:pt x="63" y="172"/>
                </a:lnTo>
                <a:lnTo>
                  <a:pt x="52" y="173"/>
                </a:lnTo>
                <a:lnTo>
                  <a:pt x="52" y="173"/>
                </a:lnTo>
                <a:lnTo>
                  <a:pt x="42" y="173"/>
                </a:lnTo>
                <a:lnTo>
                  <a:pt x="36" y="172"/>
                </a:lnTo>
                <a:lnTo>
                  <a:pt x="27" y="168"/>
                </a:lnTo>
                <a:lnTo>
                  <a:pt x="21" y="165"/>
                </a:lnTo>
                <a:lnTo>
                  <a:pt x="15" y="160"/>
                </a:lnTo>
                <a:lnTo>
                  <a:pt x="10" y="154"/>
                </a:lnTo>
                <a:lnTo>
                  <a:pt x="6" y="148"/>
                </a:lnTo>
                <a:lnTo>
                  <a:pt x="3" y="141"/>
                </a:lnTo>
                <a:lnTo>
                  <a:pt x="3" y="141"/>
                </a:lnTo>
                <a:lnTo>
                  <a:pt x="0" y="131"/>
                </a:lnTo>
                <a:lnTo>
                  <a:pt x="0" y="123"/>
                </a:lnTo>
                <a:lnTo>
                  <a:pt x="2" y="115"/>
                </a:lnTo>
                <a:lnTo>
                  <a:pt x="5" y="107"/>
                </a:lnTo>
                <a:lnTo>
                  <a:pt x="9" y="98"/>
                </a:lnTo>
                <a:lnTo>
                  <a:pt x="15" y="91"/>
                </a:lnTo>
                <a:lnTo>
                  <a:pt x="22" y="83"/>
                </a:lnTo>
                <a:lnTo>
                  <a:pt x="30" y="76"/>
                </a:lnTo>
                <a:lnTo>
                  <a:pt x="30" y="76"/>
                </a:lnTo>
                <a:lnTo>
                  <a:pt x="42" y="65"/>
                </a:lnTo>
                <a:lnTo>
                  <a:pt x="53" y="56"/>
                </a:lnTo>
                <a:lnTo>
                  <a:pt x="63" y="48"/>
                </a:lnTo>
                <a:lnTo>
                  <a:pt x="69" y="39"/>
                </a:lnTo>
                <a:lnTo>
                  <a:pt x="80" y="23"/>
                </a:lnTo>
                <a:lnTo>
                  <a:pt x="88" y="10"/>
                </a:lnTo>
                <a:lnTo>
                  <a:pt x="94" y="0"/>
                </a:lnTo>
                <a:lnTo>
                  <a:pt x="98" y="10"/>
                </a:lnTo>
                <a:lnTo>
                  <a:pt x="98" y="10"/>
                </a:lnTo>
                <a:lnTo>
                  <a:pt x="106" y="23"/>
                </a:lnTo>
                <a:lnTo>
                  <a:pt x="117" y="39"/>
                </a:lnTo>
                <a:lnTo>
                  <a:pt x="125" y="48"/>
                </a:lnTo>
                <a:lnTo>
                  <a:pt x="133" y="56"/>
                </a:lnTo>
                <a:lnTo>
                  <a:pt x="144" y="65"/>
                </a:lnTo>
                <a:lnTo>
                  <a:pt x="156" y="76"/>
                </a:lnTo>
                <a:lnTo>
                  <a:pt x="156" y="76"/>
                </a:lnTo>
                <a:lnTo>
                  <a:pt x="165" y="83"/>
                </a:lnTo>
                <a:lnTo>
                  <a:pt x="172" y="91"/>
                </a:lnTo>
                <a:lnTo>
                  <a:pt x="177" y="98"/>
                </a:lnTo>
                <a:lnTo>
                  <a:pt x="181" y="107"/>
                </a:lnTo>
                <a:lnTo>
                  <a:pt x="184" y="115"/>
                </a:lnTo>
                <a:lnTo>
                  <a:pt x="185" y="123"/>
                </a:lnTo>
                <a:lnTo>
                  <a:pt x="185" y="131"/>
                </a:lnTo>
                <a:lnTo>
                  <a:pt x="184" y="141"/>
                </a:lnTo>
                <a:lnTo>
                  <a:pt x="184" y="141"/>
                </a:lnTo>
                <a:lnTo>
                  <a:pt x="180" y="148"/>
                </a:lnTo>
                <a:lnTo>
                  <a:pt x="176" y="154"/>
                </a:lnTo>
                <a:lnTo>
                  <a:pt x="172" y="160"/>
                </a:lnTo>
                <a:lnTo>
                  <a:pt x="165" y="165"/>
                </a:lnTo>
                <a:lnTo>
                  <a:pt x="158" y="168"/>
                </a:lnTo>
                <a:lnTo>
                  <a:pt x="152" y="172"/>
                </a:lnTo>
                <a:lnTo>
                  <a:pt x="144" y="173"/>
                </a:lnTo>
                <a:lnTo>
                  <a:pt x="135" y="173"/>
                </a:lnTo>
                <a:lnTo>
                  <a:pt x="135" y="173"/>
                </a:lnTo>
                <a:lnTo>
                  <a:pt x="135" y="173"/>
                </a:lnTo>
                <a:lnTo>
                  <a:pt x="135" y="173"/>
                </a:lnTo>
                <a:lnTo>
                  <a:pt x="123" y="172"/>
                </a:lnTo>
                <a:lnTo>
                  <a:pt x="111" y="168"/>
                </a:lnTo>
                <a:lnTo>
                  <a:pt x="111" y="168"/>
                </a:lnTo>
                <a:lnTo>
                  <a:pt x="115" y="180"/>
                </a:lnTo>
                <a:lnTo>
                  <a:pt x="122" y="188"/>
                </a:lnTo>
                <a:lnTo>
                  <a:pt x="127" y="195"/>
                </a:lnTo>
                <a:lnTo>
                  <a:pt x="133" y="200"/>
                </a:lnTo>
                <a:lnTo>
                  <a:pt x="135" y="202"/>
                </a:lnTo>
                <a:lnTo>
                  <a:pt x="135" y="216"/>
                </a:lnTo>
                <a:close/>
                <a:moveTo>
                  <a:pt x="63" y="206"/>
                </a:moveTo>
                <a:lnTo>
                  <a:pt x="123" y="206"/>
                </a:lnTo>
                <a:lnTo>
                  <a:pt x="123" y="206"/>
                </a:lnTo>
                <a:lnTo>
                  <a:pt x="115" y="199"/>
                </a:lnTo>
                <a:lnTo>
                  <a:pt x="108" y="188"/>
                </a:lnTo>
                <a:lnTo>
                  <a:pt x="102" y="175"/>
                </a:lnTo>
                <a:lnTo>
                  <a:pt x="99" y="166"/>
                </a:lnTo>
                <a:lnTo>
                  <a:pt x="98" y="158"/>
                </a:lnTo>
                <a:lnTo>
                  <a:pt x="96" y="146"/>
                </a:lnTo>
                <a:lnTo>
                  <a:pt x="106" y="153"/>
                </a:lnTo>
                <a:lnTo>
                  <a:pt x="106" y="153"/>
                </a:lnTo>
                <a:lnTo>
                  <a:pt x="114" y="157"/>
                </a:lnTo>
                <a:lnTo>
                  <a:pt x="121" y="161"/>
                </a:lnTo>
                <a:lnTo>
                  <a:pt x="127" y="162"/>
                </a:lnTo>
                <a:lnTo>
                  <a:pt x="135" y="162"/>
                </a:lnTo>
                <a:lnTo>
                  <a:pt x="135" y="162"/>
                </a:lnTo>
                <a:lnTo>
                  <a:pt x="135" y="162"/>
                </a:lnTo>
                <a:lnTo>
                  <a:pt x="142" y="162"/>
                </a:lnTo>
                <a:lnTo>
                  <a:pt x="148" y="161"/>
                </a:lnTo>
                <a:lnTo>
                  <a:pt x="154" y="158"/>
                </a:lnTo>
                <a:lnTo>
                  <a:pt x="158" y="156"/>
                </a:lnTo>
                <a:lnTo>
                  <a:pt x="164" y="152"/>
                </a:lnTo>
                <a:lnTo>
                  <a:pt x="168" y="148"/>
                </a:lnTo>
                <a:lnTo>
                  <a:pt x="171" y="142"/>
                </a:lnTo>
                <a:lnTo>
                  <a:pt x="173" y="137"/>
                </a:lnTo>
                <a:lnTo>
                  <a:pt x="173" y="137"/>
                </a:lnTo>
                <a:lnTo>
                  <a:pt x="175" y="130"/>
                </a:lnTo>
                <a:lnTo>
                  <a:pt x="175" y="123"/>
                </a:lnTo>
                <a:lnTo>
                  <a:pt x="175" y="116"/>
                </a:lnTo>
                <a:lnTo>
                  <a:pt x="172" y="110"/>
                </a:lnTo>
                <a:lnTo>
                  <a:pt x="168" y="103"/>
                </a:lnTo>
                <a:lnTo>
                  <a:pt x="163" y="96"/>
                </a:lnTo>
                <a:lnTo>
                  <a:pt x="157" y="91"/>
                </a:lnTo>
                <a:lnTo>
                  <a:pt x="149" y="84"/>
                </a:lnTo>
                <a:lnTo>
                  <a:pt x="149" y="84"/>
                </a:lnTo>
                <a:lnTo>
                  <a:pt x="129" y="66"/>
                </a:lnTo>
                <a:lnTo>
                  <a:pt x="113" y="52"/>
                </a:lnTo>
                <a:lnTo>
                  <a:pt x="102" y="37"/>
                </a:lnTo>
                <a:lnTo>
                  <a:pt x="94" y="23"/>
                </a:lnTo>
                <a:lnTo>
                  <a:pt x="94" y="23"/>
                </a:lnTo>
                <a:lnTo>
                  <a:pt x="86" y="37"/>
                </a:lnTo>
                <a:lnTo>
                  <a:pt x="73" y="52"/>
                </a:lnTo>
                <a:lnTo>
                  <a:pt x="59" y="66"/>
                </a:lnTo>
                <a:lnTo>
                  <a:pt x="37" y="84"/>
                </a:lnTo>
                <a:lnTo>
                  <a:pt x="37" y="84"/>
                </a:lnTo>
                <a:lnTo>
                  <a:pt x="30" y="91"/>
                </a:lnTo>
                <a:lnTo>
                  <a:pt x="23" y="96"/>
                </a:lnTo>
                <a:lnTo>
                  <a:pt x="18" y="103"/>
                </a:lnTo>
                <a:lnTo>
                  <a:pt x="15" y="110"/>
                </a:lnTo>
                <a:lnTo>
                  <a:pt x="13" y="116"/>
                </a:lnTo>
                <a:lnTo>
                  <a:pt x="11" y="123"/>
                </a:lnTo>
                <a:lnTo>
                  <a:pt x="11" y="130"/>
                </a:lnTo>
                <a:lnTo>
                  <a:pt x="13" y="137"/>
                </a:lnTo>
                <a:lnTo>
                  <a:pt x="13" y="137"/>
                </a:lnTo>
                <a:lnTo>
                  <a:pt x="15" y="142"/>
                </a:lnTo>
                <a:lnTo>
                  <a:pt x="19" y="148"/>
                </a:lnTo>
                <a:lnTo>
                  <a:pt x="22" y="152"/>
                </a:lnTo>
                <a:lnTo>
                  <a:pt x="27" y="156"/>
                </a:lnTo>
                <a:lnTo>
                  <a:pt x="33" y="158"/>
                </a:lnTo>
                <a:lnTo>
                  <a:pt x="38" y="161"/>
                </a:lnTo>
                <a:lnTo>
                  <a:pt x="45" y="162"/>
                </a:lnTo>
                <a:lnTo>
                  <a:pt x="52" y="162"/>
                </a:lnTo>
                <a:lnTo>
                  <a:pt x="52" y="162"/>
                </a:lnTo>
                <a:lnTo>
                  <a:pt x="59" y="162"/>
                </a:lnTo>
                <a:lnTo>
                  <a:pt x="65" y="161"/>
                </a:lnTo>
                <a:lnTo>
                  <a:pt x="73" y="157"/>
                </a:lnTo>
                <a:lnTo>
                  <a:pt x="80" y="153"/>
                </a:lnTo>
                <a:lnTo>
                  <a:pt x="91" y="146"/>
                </a:lnTo>
                <a:lnTo>
                  <a:pt x="88" y="158"/>
                </a:lnTo>
                <a:lnTo>
                  <a:pt x="88" y="158"/>
                </a:lnTo>
                <a:lnTo>
                  <a:pt x="87" y="166"/>
                </a:lnTo>
                <a:lnTo>
                  <a:pt x="84" y="175"/>
                </a:lnTo>
                <a:lnTo>
                  <a:pt x="79" y="188"/>
                </a:lnTo>
                <a:lnTo>
                  <a:pt x="71" y="199"/>
                </a:lnTo>
                <a:lnTo>
                  <a:pt x="63" y="206"/>
                </a:lnTo>
                <a:lnTo>
                  <a:pt x="63" y="20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191"/>
          <p:cNvSpPr>
            <a:spLocks noEditPoints="1"/>
          </p:cNvSpPr>
          <p:nvPr/>
        </p:nvSpPr>
        <p:spPr bwMode="auto">
          <a:xfrm>
            <a:off x="6090543" y="861904"/>
            <a:ext cx="356496" cy="378203"/>
          </a:xfrm>
          <a:custGeom>
            <a:avLst/>
            <a:gdLst/>
            <a:ahLst/>
            <a:cxnLst>
              <a:cxn ang="0">
                <a:pos x="68" y="223"/>
              </a:cxn>
              <a:cxn ang="0">
                <a:pos x="82" y="209"/>
              </a:cxn>
              <a:cxn ang="0">
                <a:pos x="96" y="179"/>
              </a:cxn>
              <a:cxn ang="0">
                <a:pos x="89" y="177"/>
              </a:cxn>
              <a:cxn ang="0">
                <a:pos x="53" y="193"/>
              </a:cxn>
              <a:cxn ang="0">
                <a:pos x="23" y="185"/>
              </a:cxn>
              <a:cxn ang="0">
                <a:pos x="1" y="151"/>
              </a:cxn>
              <a:cxn ang="0">
                <a:pos x="4" y="120"/>
              </a:cxn>
              <a:cxn ang="0">
                <a:pos x="32" y="93"/>
              </a:cxn>
              <a:cxn ang="0">
                <a:pos x="62" y="89"/>
              </a:cxn>
              <a:cxn ang="0">
                <a:pos x="88" y="104"/>
              </a:cxn>
              <a:cxn ang="0">
                <a:pos x="72" y="82"/>
              </a:cxn>
              <a:cxn ang="0">
                <a:pos x="62" y="53"/>
              </a:cxn>
              <a:cxn ang="0">
                <a:pos x="77" y="16"/>
              </a:cxn>
              <a:cxn ang="0">
                <a:pos x="113" y="0"/>
              </a:cxn>
              <a:cxn ang="0">
                <a:pos x="143" y="9"/>
              </a:cxn>
              <a:cxn ang="0">
                <a:pos x="165" y="43"/>
              </a:cxn>
              <a:cxn ang="0">
                <a:pos x="161" y="74"/>
              </a:cxn>
              <a:cxn ang="0">
                <a:pos x="144" y="96"/>
              </a:cxn>
              <a:cxn ang="0">
                <a:pos x="155" y="93"/>
              </a:cxn>
              <a:cxn ang="0">
                <a:pos x="186" y="90"/>
              </a:cxn>
              <a:cxn ang="0">
                <a:pos x="219" y="112"/>
              </a:cxn>
              <a:cxn ang="0">
                <a:pos x="227" y="142"/>
              </a:cxn>
              <a:cxn ang="0">
                <a:pos x="212" y="178"/>
              </a:cxn>
              <a:cxn ang="0">
                <a:pos x="176" y="193"/>
              </a:cxn>
              <a:cxn ang="0">
                <a:pos x="146" y="184"/>
              </a:cxn>
              <a:cxn ang="0">
                <a:pos x="131" y="170"/>
              </a:cxn>
              <a:cxn ang="0">
                <a:pos x="142" y="204"/>
              </a:cxn>
              <a:cxn ang="0">
                <a:pos x="159" y="223"/>
              </a:cxn>
              <a:cxn ang="0">
                <a:pos x="151" y="231"/>
              </a:cxn>
              <a:cxn ang="0">
                <a:pos x="135" y="213"/>
              </a:cxn>
              <a:cxn ang="0">
                <a:pos x="120" y="173"/>
              </a:cxn>
              <a:cxn ang="0">
                <a:pos x="127" y="155"/>
              </a:cxn>
              <a:cxn ang="0">
                <a:pos x="153" y="175"/>
              </a:cxn>
              <a:cxn ang="0">
                <a:pos x="176" y="182"/>
              </a:cxn>
              <a:cxn ang="0">
                <a:pos x="204" y="170"/>
              </a:cxn>
              <a:cxn ang="0">
                <a:pos x="216" y="142"/>
              </a:cxn>
              <a:cxn ang="0">
                <a:pos x="209" y="117"/>
              </a:cxn>
              <a:cxn ang="0">
                <a:pos x="184" y="100"/>
              </a:cxn>
              <a:cxn ang="0">
                <a:pos x="159" y="103"/>
              </a:cxn>
              <a:cxn ang="0">
                <a:pos x="136" y="120"/>
              </a:cxn>
              <a:cxn ang="0">
                <a:pos x="120" y="120"/>
              </a:cxn>
              <a:cxn ang="0">
                <a:pos x="142" y="84"/>
              </a:cxn>
              <a:cxn ang="0">
                <a:pos x="154" y="62"/>
              </a:cxn>
              <a:cxn ang="0">
                <a:pos x="151" y="36"/>
              </a:cxn>
              <a:cxn ang="0">
                <a:pos x="130" y="15"/>
              </a:cxn>
              <a:cxn ang="0">
                <a:pos x="105" y="12"/>
              </a:cxn>
              <a:cxn ang="0">
                <a:pos x="80" y="30"/>
              </a:cxn>
              <a:cxn ang="0">
                <a:pos x="73" y="53"/>
              </a:cxn>
              <a:cxn ang="0">
                <a:pos x="86" y="84"/>
              </a:cxn>
              <a:cxn ang="0">
                <a:pos x="104" y="109"/>
              </a:cxn>
              <a:cxn ang="0">
                <a:pos x="100" y="125"/>
              </a:cxn>
              <a:cxn ang="0">
                <a:pos x="76" y="107"/>
              </a:cxn>
              <a:cxn ang="0">
                <a:pos x="53" y="100"/>
              </a:cxn>
              <a:cxn ang="0">
                <a:pos x="23" y="112"/>
              </a:cxn>
              <a:cxn ang="0">
                <a:pos x="11" y="142"/>
              </a:cxn>
              <a:cxn ang="0">
                <a:pos x="18" y="165"/>
              </a:cxn>
              <a:cxn ang="0">
                <a:pos x="45" y="182"/>
              </a:cxn>
              <a:cxn ang="0">
                <a:pos x="69" y="179"/>
              </a:cxn>
              <a:cxn ang="0">
                <a:pos x="90" y="162"/>
              </a:cxn>
              <a:cxn ang="0">
                <a:pos x="109" y="161"/>
              </a:cxn>
              <a:cxn ang="0">
                <a:pos x="97" y="205"/>
              </a:cxn>
              <a:cxn ang="0">
                <a:pos x="76" y="231"/>
              </a:cxn>
            </a:cxnLst>
            <a:rect l="0" t="0" r="r" b="b"/>
            <a:pathLst>
              <a:path w="227" h="242">
                <a:moveTo>
                  <a:pt x="162" y="242"/>
                </a:moveTo>
                <a:lnTo>
                  <a:pt x="65" y="242"/>
                </a:lnTo>
                <a:lnTo>
                  <a:pt x="65" y="224"/>
                </a:lnTo>
                <a:lnTo>
                  <a:pt x="68" y="223"/>
                </a:lnTo>
                <a:lnTo>
                  <a:pt x="68" y="223"/>
                </a:lnTo>
                <a:lnTo>
                  <a:pt x="73" y="219"/>
                </a:lnTo>
                <a:lnTo>
                  <a:pt x="77" y="215"/>
                </a:lnTo>
                <a:lnTo>
                  <a:pt x="82" y="209"/>
                </a:lnTo>
                <a:lnTo>
                  <a:pt x="86" y="204"/>
                </a:lnTo>
                <a:lnTo>
                  <a:pt x="90" y="196"/>
                </a:lnTo>
                <a:lnTo>
                  <a:pt x="93" y="189"/>
                </a:lnTo>
                <a:lnTo>
                  <a:pt x="96" y="179"/>
                </a:lnTo>
                <a:lnTo>
                  <a:pt x="97" y="170"/>
                </a:lnTo>
                <a:lnTo>
                  <a:pt x="97" y="170"/>
                </a:lnTo>
                <a:lnTo>
                  <a:pt x="89" y="177"/>
                </a:lnTo>
                <a:lnTo>
                  <a:pt x="89" y="177"/>
                </a:lnTo>
                <a:lnTo>
                  <a:pt x="81" y="184"/>
                </a:lnTo>
                <a:lnTo>
                  <a:pt x="73" y="189"/>
                </a:lnTo>
                <a:lnTo>
                  <a:pt x="62" y="192"/>
                </a:lnTo>
                <a:lnTo>
                  <a:pt x="53" y="193"/>
                </a:lnTo>
                <a:lnTo>
                  <a:pt x="53" y="193"/>
                </a:lnTo>
                <a:lnTo>
                  <a:pt x="42" y="192"/>
                </a:lnTo>
                <a:lnTo>
                  <a:pt x="32" y="189"/>
                </a:lnTo>
                <a:lnTo>
                  <a:pt x="23" y="185"/>
                </a:lnTo>
                <a:lnTo>
                  <a:pt x="15" y="178"/>
                </a:lnTo>
                <a:lnTo>
                  <a:pt x="9" y="170"/>
                </a:lnTo>
                <a:lnTo>
                  <a:pt x="4" y="162"/>
                </a:lnTo>
                <a:lnTo>
                  <a:pt x="1" y="151"/>
                </a:lnTo>
                <a:lnTo>
                  <a:pt x="0" y="142"/>
                </a:lnTo>
                <a:lnTo>
                  <a:pt x="0" y="142"/>
                </a:lnTo>
                <a:lnTo>
                  <a:pt x="1" y="131"/>
                </a:lnTo>
                <a:lnTo>
                  <a:pt x="4" y="120"/>
                </a:lnTo>
                <a:lnTo>
                  <a:pt x="9" y="112"/>
                </a:lnTo>
                <a:lnTo>
                  <a:pt x="15" y="104"/>
                </a:lnTo>
                <a:lnTo>
                  <a:pt x="23" y="97"/>
                </a:lnTo>
                <a:lnTo>
                  <a:pt x="32" y="93"/>
                </a:lnTo>
                <a:lnTo>
                  <a:pt x="42" y="90"/>
                </a:lnTo>
                <a:lnTo>
                  <a:pt x="53" y="89"/>
                </a:lnTo>
                <a:lnTo>
                  <a:pt x="53" y="89"/>
                </a:lnTo>
                <a:lnTo>
                  <a:pt x="62" y="89"/>
                </a:lnTo>
                <a:lnTo>
                  <a:pt x="72" y="93"/>
                </a:lnTo>
                <a:lnTo>
                  <a:pt x="81" y="97"/>
                </a:lnTo>
                <a:lnTo>
                  <a:pt x="88" y="104"/>
                </a:lnTo>
                <a:lnTo>
                  <a:pt x="88" y="104"/>
                </a:lnTo>
                <a:lnTo>
                  <a:pt x="84" y="96"/>
                </a:lnTo>
                <a:lnTo>
                  <a:pt x="78" y="90"/>
                </a:lnTo>
                <a:lnTo>
                  <a:pt x="78" y="90"/>
                </a:lnTo>
                <a:lnTo>
                  <a:pt x="72" y="82"/>
                </a:lnTo>
                <a:lnTo>
                  <a:pt x="66" y="74"/>
                </a:lnTo>
                <a:lnTo>
                  <a:pt x="63" y="63"/>
                </a:lnTo>
                <a:lnTo>
                  <a:pt x="62" y="53"/>
                </a:lnTo>
                <a:lnTo>
                  <a:pt x="62" y="53"/>
                </a:lnTo>
                <a:lnTo>
                  <a:pt x="63" y="43"/>
                </a:lnTo>
                <a:lnTo>
                  <a:pt x="66" y="32"/>
                </a:lnTo>
                <a:lnTo>
                  <a:pt x="72" y="24"/>
                </a:lnTo>
                <a:lnTo>
                  <a:pt x="77" y="16"/>
                </a:lnTo>
                <a:lnTo>
                  <a:pt x="85" y="9"/>
                </a:lnTo>
                <a:lnTo>
                  <a:pt x="93" y="5"/>
                </a:lnTo>
                <a:lnTo>
                  <a:pt x="104" y="1"/>
                </a:lnTo>
                <a:lnTo>
                  <a:pt x="113" y="0"/>
                </a:lnTo>
                <a:lnTo>
                  <a:pt x="113" y="0"/>
                </a:lnTo>
                <a:lnTo>
                  <a:pt x="124" y="1"/>
                </a:lnTo>
                <a:lnTo>
                  <a:pt x="134" y="5"/>
                </a:lnTo>
                <a:lnTo>
                  <a:pt x="143" y="9"/>
                </a:lnTo>
                <a:lnTo>
                  <a:pt x="150" y="16"/>
                </a:lnTo>
                <a:lnTo>
                  <a:pt x="157" y="24"/>
                </a:lnTo>
                <a:lnTo>
                  <a:pt x="161" y="32"/>
                </a:lnTo>
                <a:lnTo>
                  <a:pt x="165" y="43"/>
                </a:lnTo>
                <a:lnTo>
                  <a:pt x="165" y="53"/>
                </a:lnTo>
                <a:lnTo>
                  <a:pt x="165" y="53"/>
                </a:lnTo>
                <a:lnTo>
                  <a:pt x="165" y="63"/>
                </a:lnTo>
                <a:lnTo>
                  <a:pt x="161" y="74"/>
                </a:lnTo>
                <a:lnTo>
                  <a:pt x="157" y="82"/>
                </a:lnTo>
                <a:lnTo>
                  <a:pt x="149" y="90"/>
                </a:lnTo>
                <a:lnTo>
                  <a:pt x="149" y="90"/>
                </a:lnTo>
                <a:lnTo>
                  <a:pt x="144" y="96"/>
                </a:lnTo>
                <a:lnTo>
                  <a:pt x="139" y="104"/>
                </a:lnTo>
                <a:lnTo>
                  <a:pt x="139" y="104"/>
                </a:lnTo>
                <a:lnTo>
                  <a:pt x="147" y="97"/>
                </a:lnTo>
                <a:lnTo>
                  <a:pt x="155" y="93"/>
                </a:lnTo>
                <a:lnTo>
                  <a:pt x="165" y="89"/>
                </a:lnTo>
                <a:lnTo>
                  <a:pt x="176" y="89"/>
                </a:lnTo>
                <a:lnTo>
                  <a:pt x="176" y="89"/>
                </a:lnTo>
                <a:lnTo>
                  <a:pt x="186" y="90"/>
                </a:lnTo>
                <a:lnTo>
                  <a:pt x="196" y="93"/>
                </a:lnTo>
                <a:lnTo>
                  <a:pt x="204" y="97"/>
                </a:lnTo>
                <a:lnTo>
                  <a:pt x="212" y="104"/>
                </a:lnTo>
                <a:lnTo>
                  <a:pt x="219" y="112"/>
                </a:lnTo>
                <a:lnTo>
                  <a:pt x="223" y="120"/>
                </a:lnTo>
                <a:lnTo>
                  <a:pt x="227" y="131"/>
                </a:lnTo>
                <a:lnTo>
                  <a:pt x="227" y="142"/>
                </a:lnTo>
                <a:lnTo>
                  <a:pt x="227" y="142"/>
                </a:lnTo>
                <a:lnTo>
                  <a:pt x="227" y="151"/>
                </a:lnTo>
                <a:lnTo>
                  <a:pt x="223" y="162"/>
                </a:lnTo>
                <a:lnTo>
                  <a:pt x="219" y="170"/>
                </a:lnTo>
                <a:lnTo>
                  <a:pt x="212" y="178"/>
                </a:lnTo>
                <a:lnTo>
                  <a:pt x="204" y="185"/>
                </a:lnTo>
                <a:lnTo>
                  <a:pt x="196" y="189"/>
                </a:lnTo>
                <a:lnTo>
                  <a:pt x="186" y="192"/>
                </a:lnTo>
                <a:lnTo>
                  <a:pt x="176" y="193"/>
                </a:lnTo>
                <a:lnTo>
                  <a:pt x="176" y="193"/>
                </a:lnTo>
                <a:lnTo>
                  <a:pt x="165" y="192"/>
                </a:lnTo>
                <a:lnTo>
                  <a:pt x="155" y="189"/>
                </a:lnTo>
                <a:lnTo>
                  <a:pt x="146" y="184"/>
                </a:lnTo>
                <a:lnTo>
                  <a:pt x="138" y="177"/>
                </a:lnTo>
                <a:lnTo>
                  <a:pt x="138" y="177"/>
                </a:lnTo>
                <a:lnTo>
                  <a:pt x="131" y="170"/>
                </a:lnTo>
                <a:lnTo>
                  <a:pt x="131" y="170"/>
                </a:lnTo>
                <a:lnTo>
                  <a:pt x="132" y="179"/>
                </a:lnTo>
                <a:lnTo>
                  <a:pt x="135" y="189"/>
                </a:lnTo>
                <a:lnTo>
                  <a:pt x="138" y="197"/>
                </a:lnTo>
                <a:lnTo>
                  <a:pt x="142" y="204"/>
                </a:lnTo>
                <a:lnTo>
                  <a:pt x="146" y="209"/>
                </a:lnTo>
                <a:lnTo>
                  <a:pt x="150" y="215"/>
                </a:lnTo>
                <a:lnTo>
                  <a:pt x="155" y="219"/>
                </a:lnTo>
                <a:lnTo>
                  <a:pt x="159" y="223"/>
                </a:lnTo>
                <a:lnTo>
                  <a:pt x="162" y="224"/>
                </a:lnTo>
                <a:lnTo>
                  <a:pt x="162" y="242"/>
                </a:lnTo>
                <a:close/>
                <a:moveTo>
                  <a:pt x="76" y="231"/>
                </a:moveTo>
                <a:lnTo>
                  <a:pt x="151" y="231"/>
                </a:lnTo>
                <a:lnTo>
                  <a:pt x="151" y="231"/>
                </a:lnTo>
                <a:lnTo>
                  <a:pt x="146" y="225"/>
                </a:lnTo>
                <a:lnTo>
                  <a:pt x="140" y="220"/>
                </a:lnTo>
                <a:lnTo>
                  <a:pt x="135" y="213"/>
                </a:lnTo>
                <a:lnTo>
                  <a:pt x="130" y="205"/>
                </a:lnTo>
                <a:lnTo>
                  <a:pt x="126" y="196"/>
                </a:lnTo>
                <a:lnTo>
                  <a:pt x="122" y="185"/>
                </a:lnTo>
                <a:lnTo>
                  <a:pt x="120" y="173"/>
                </a:lnTo>
                <a:lnTo>
                  <a:pt x="119" y="161"/>
                </a:lnTo>
                <a:lnTo>
                  <a:pt x="119" y="151"/>
                </a:lnTo>
                <a:lnTo>
                  <a:pt x="127" y="155"/>
                </a:lnTo>
                <a:lnTo>
                  <a:pt x="127" y="155"/>
                </a:lnTo>
                <a:lnTo>
                  <a:pt x="138" y="162"/>
                </a:lnTo>
                <a:lnTo>
                  <a:pt x="146" y="170"/>
                </a:lnTo>
                <a:lnTo>
                  <a:pt x="146" y="170"/>
                </a:lnTo>
                <a:lnTo>
                  <a:pt x="153" y="175"/>
                </a:lnTo>
                <a:lnTo>
                  <a:pt x="159" y="179"/>
                </a:lnTo>
                <a:lnTo>
                  <a:pt x="167" y="182"/>
                </a:lnTo>
                <a:lnTo>
                  <a:pt x="176" y="182"/>
                </a:lnTo>
                <a:lnTo>
                  <a:pt x="176" y="182"/>
                </a:lnTo>
                <a:lnTo>
                  <a:pt x="184" y="182"/>
                </a:lnTo>
                <a:lnTo>
                  <a:pt x="192" y="179"/>
                </a:lnTo>
                <a:lnTo>
                  <a:pt x="198" y="175"/>
                </a:lnTo>
                <a:lnTo>
                  <a:pt x="204" y="170"/>
                </a:lnTo>
                <a:lnTo>
                  <a:pt x="209" y="165"/>
                </a:lnTo>
                <a:lnTo>
                  <a:pt x="213" y="157"/>
                </a:lnTo>
                <a:lnTo>
                  <a:pt x="216" y="150"/>
                </a:lnTo>
                <a:lnTo>
                  <a:pt x="216" y="142"/>
                </a:lnTo>
                <a:lnTo>
                  <a:pt x="216" y="142"/>
                </a:lnTo>
                <a:lnTo>
                  <a:pt x="216" y="132"/>
                </a:lnTo>
                <a:lnTo>
                  <a:pt x="213" y="125"/>
                </a:lnTo>
                <a:lnTo>
                  <a:pt x="209" y="117"/>
                </a:lnTo>
                <a:lnTo>
                  <a:pt x="204" y="112"/>
                </a:lnTo>
                <a:lnTo>
                  <a:pt x="198" y="107"/>
                </a:lnTo>
                <a:lnTo>
                  <a:pt x="192" y="103"/>
                </a:lnTo>
                <a:lnTo>
                  <a:pt x="184" y="100"/>
                </a:lnTo>
                <a:lnTo>
                  <a:pt x="176" y="100"/>
                </a:lnTo>
                <a:lnTo>
                  <a:pt x="176" y="100"/>
                </a:lnTo>
                <a:lnTo>
                  <a:pt x="167" y="100"/>
                </a:lnTo>
                <a:lnTo>
                  <a:pt x="159" y="103"/>
                </a:lnTo>
                <a:lnTo>
                  <a:pt x="153" y="107"/>
                </a:lnTo>
                <a:lnTo>
                  <a:pt x="146" y="112"/>
                </a:lnTo>
                <a:lnTo>
                  <a:pt x="146" y="112"/>
                </a:lnTo>
                <a:lnTo>
                  <a:pt x="136" y="120"/>
                </a:lnTo>
                <a:lnTo>
                  <a:pt x="128" y="125"/>
                </a:lnTo>
                <a:lnTo>
                  <a:pt x="116" y="132"/>
                </a:lnTo>
                <a:lnTo>
                  <a:pt x="120" y="120"/>
                </a:lnTo>
                <a:lnTo>
                  <a:pt x="120" y="120"/>
                </a:lnTo>
                <a:lnTo>
                  <a:pt x="124" y="109"/>
                </a:lnTo>
                <a:lnTo>
                  <a:pt x="130" y="100"/>
                </a:lnTo>
                <a:lnTo>
                  <a:pt x="135" y="90"/>
                </a:lnTo>
                <a:lnTo>
                  <a:pt x="142" y="84"/>
                </a:lnTo>
                <a:lnTo>
                  <a:pt x="142" y="84"/>
                </a:lnTo>
                <a:lnTo>
                  <a:pt x="147" y="77"/>
                </a:lnTo>
                <a:lnTo>
                  <a:pt x="151" y="69"/>
                </a:lnTo>
                <a:lnTo>
                  <a:pt x="154" y="62"/>
                </a:lnTo>
                <a:lnTo>
                  <a:pt x="154" y="53"/>
                </a:lnTo>
                <a:lnTo>
                  <a:pt x="154" y="53"/>
                </a:lnTo>
                <a:lnTo>
                  <a:pt x="154" y="44"/>
                </a:lnTo>
                <a:lnTo>
                  <a:pt x="151" y="36"/>
                </a:lnTo>
                <a:lnTo>
                  <a:pt x="147" y="30"/>
                </a:lnTo>
                <a:lnTo>
                  <a:pt x="142" y="24"/>
                </a:lnTo>
                <a:lnTo>
                  <a:pt x="136" y="19"/>
                </a:lnTo>
                <a:lnTo>
                  <a:pt x="130" y="15"/>
                </a:lnTo>
                <a:lnTo>
                  <a:pt x="122" y="12"/>
                </a:lnTo>
                <a:lnTo>
                  <a:pt x="113" y="11"/>
                </a:lnTo>
                <a:lnTo>
                  <a:pt x="113" y="11"/>
                </a:lnTo>
                <a:lnTo>
                  <a:pt x="105" y="12"/>
                </a:lnTo>
                <a:lnTo>
                  <a:pt x="99" y="15"/>
                </a:lnTo>
                <a:lnTo>
                  <a:pt x="92" y="19"/>
                </a:lnTo>
                <a:lnTo>
                  <a:pt x="85" y="24"/>
                </a:lnTo>
                <a:lnTo>
                  <a:pt x="80" y="30"/>
                </a:lnTo>
                <a:lnTo>
                  <a:pt x="77" y="36"/>
                </a:lnTo>
                <a:lnTo>
                  <a:pt x="74" y="44"/>
                </a:lnTo>
                <a:lnTo>
                  <a:pt x="73" y="53"/>
                </a:lnTo>
                <a:lnTo>
                  <a:pt x="73" y="53"/>
                </a:lnTo>
                <a:lnTo>
                  <a:pt x="74" y="62"/>
                </a:lnTo>
                <a:lnTo>
                  <a:pt x="77" y="69"/>
                </a:lnTo>
                <a:lnTo>
                  <a:pt x="81" y="77"/>
                </a:lnTo>
                <a:lnTo>
                  <a:pt x="86" y="84"/>
                </a:lnTo>
                <a:lnTo>
                  <a:pt x="86" y="84"/>
                </a:lnTo>
                <a:lnTo>
                  <a:pt x="92" y="90"/>
                </a:lnTo>
                <a:lnTo>
                  <a:pt x="99" y="98"/>
                </a:lnTo>
                <a:lnTo>
                  <a:pt x="104" y="109"/>
                </a:lnTo>
                <a:lnTo>
                  <a:pt x="108" y="120"/>
                </a:lnTo>
                <a:lnTo>
                  <a:pt x="111" y="132"/>
                </a:lnTo>
                <a:lnTo>
                  <a:pt x="100" y="125"/>
                </a:lnTo>
                <a:lnTo>
                  <a:pt x="100" y="125"/>
                </a:lnTo>
                <a:lnTo>
                  <a:pt x="89" y="119"/>
                </a:lnTo>
                <a:lnTo>
                  <a:pt x="82" y="112"/>
                </a:lnTo>
                <a:lnTo>
                  <a:pt x="82" y="112"/>
                </a:lnTo>
                <a:lnTo>
                  <a:pt x="76" y="107"/>
                </a:lnTo>
                <a:lnTo>
                  <a:pt x="69" y="103"/>
                </a:lnTo>
                <a:lnTo>
                  <a:pt x="61" y="100"/>
                </a:lnTo>
                <a:lnTo>
                  <a:pt x="53" y="100"/>
                </a:lnTo>
                <a:lnTo>
                  <a:pt x="53" y="100"/>
                </a:lnTo>
                <a:lnTo>
                  <a:pt x="45" y="100"/>
                </a:lnTo>
                <a:lnTo>
                  <a:pt x="36" y="103"/>
                </a:lnTo>
                <a:lnTo>
                  <a:pt x="30" y="107"/>
                </a:lnTo>
                <a:lnTo>
                  <a:pt x="23" y="112"/>
                </a:lnTo>
                <a:lnTo>
                  <a:pt x="18" y="117"/>
                </a:lnTo>
                <a:lnTo>
                  <a:pt x="15" y="125"/>
                </a:lnTo>
                <a:lnTo>
                  <a:pt x="12" y="132"/>
                </a:lnTo>
                <a:lnTo>
                  <a:pt x="11" y="142"/>
                </a:lnTo>
                <a:lnTo>
                  <a:pt x="11" y="142"/>
                </a:lnTo>
                <a:lnTo>
                  <a:pt x="12" y="150"/>
                </a:lnTo>
                <a:lnTo>
                  <a:pt x="15" y="157"/>
                </a:lnTo>
                <a:lnTo>
                  <a:pt x="18" y="165"/>
                </a:lnTo>
                <a:lnTo>
                  <a:pt x="23" y="170"/>
                </a:lnTo>
                <a:lnTo>
                  <a:pt x="30" y="175"/>
                </a:lnTo>
                <a:lnTo>
                  <a:pt x="36" y="179"/>
                </a:lnTo>
                <a:lnTo>
                  <a:pt x="45" y="182"/>
                </a:lnTo>
                <a:lnTo>
                  <a:pt x="53" y="182"/>
                </a:lnTo>
                <a:lnTo>
                  <a:pt x="53" y="182"/>
                </a:lnTo>
                <a:lnTo>
                  <a:pt x="61" y="182"/>
                </a:lnTo>
                <a:lnTo>
                  <a:pt x="69" y="179"/>
                </a:lnTo>
                <a:lnTo>
                  <a:pt x="76" y="175"/>
                </a:lnTo>
                <a:lnTo>
                  <a:pt x="82" y="170"/>
                </a:lnTo>
                <a:lnTo>
                  <a:pt x="82" y="170"/>
                </a:lnTo>
                <a:lnTo>
                  <a:pt x="90" y="162"/>
                </a:lnTo>
                <a:lnTo>
                  <a:pt x="101" y="155"/>
                </a:lnTo>
                <a:lnTo>
                  <a:pt x="109" y="151"/>
                </a:lnTo>
                <a:lnTo>
                  <a:pt x="109" y="161"/>
                </a:lnTo>
                <a:lnTo>
                  <a:pt x="109" y="161"/>
                </a:lnTo>
                <a:lnTo>
                  <a:pt x="108" y="173"/>
                </a:lnTo>
                <a:lnTo>
                  <a:pt x="105" y="185"/>
                </a:lnTo>
                <a:lnTo>
                  <a:pt x="103" y="196"/>
                </a:lnTo>
                <a:lnTo>
                  <a:pt x="97" y="205"/>
                </a:lnTo>
                <a:lnTo>
                  <a:pt x="93" y="213"/>
                </a:lnTo>
                <a:lnTo>
                  <a:pt x="88" y="220"/>
                </a:lnTo>
                <a:lnTo>
                  <a:pt x="82" y="225"/>
                </a:lnTo>
                <a:lnTo>
                  <a:pt x="76" y="231"/>
                </a:lnTo>
                <a:lnTo>
                  <a:pt x="76" y="23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192"/>
          <p:cNvSpPr>
            <a:spLocks noEditPoints="1"/>
          </p:cNvSpPr>
          <p:nvPr/>
        </p:nvSpPr>
        <p:spPr bwMode="auto">
          <a:xfrm>
            <a:off x="6963021" y="857234"/>
            <a:ext cx="243919" cy="382871"/>
          </a:xfrm>
          <a:custGeom>
            <a:avLst/>
            <a:gdLst/>
            <a:ahLst/>
            <a:cxnLst>
              <a:cxn ang="0">
                <a:pos x="77" y="247"/>
              </a:cxn>
              <a:cxn ang="0">
                <a:pos x="0" y="124"/>
              </a:cxn>
              <a:cxn ang="0">
                <a:pos x="77" y="0"/>
              </a:cxn>
              <a:cxn ang="0">
                <a:pos x="155" y="124"/>
              </a:cxn>
              <a:cxn ang="0">
                <a:pos x="77" y="247"/>
              </a:cxn>
              <a:cxn ang="0">
                <a:pos x="13" y="124"/>
              </a:cxn>
              <a:cxn ang="0">
                <a:pos x="77" y="227"/>
              </a:cxn>
              <a:cxn ang="0">
                <a:pos x="141" y="124"/>
              </a:cxn>
              <a:cxn ang="0">
                <a:pos x="77" y="20"/>
              </a:cxn>
              <a:cxn ang="0">
                <a:pos x="13" y="124"/>
              </a:cxn>
            </a:cxnLst>
            <a:rect l="0" t="0" r="r" b="b"/>
            <a:pathLst>
              <a:path w="155" h="247">
                <a:moveTo>
                  <a:pt x="77" y="247"/>
                </a:moveTo>
                <a:lnTo>
                  <a:pt x="0" y="124"/>
                </a:lnTo>
                <a:lnTo>
                  <a:pt x="77" y="0"/>
                </a:lnTo>
                <a:lnTo>
                  <a:pt x="155" y="124"/>
                </a:lnTo>
                <a:lnTo>
                  <a:pt x="77" y="247"/>
                </a:lnTo>
                <a:close/>
                <a:moveTo>
                  <a:pt x="13" y="124"/>
                </a:moveTo>
                <a:lnTo>
                  <a:pt x="77" y="227"/>
                </a:lnTo>
                <a:lnTo>
                  <a:pt x="141" y="124"/>
                </a:lnTo>
                <a:lnTo>
                  <a:pt x="77" y="20"/>
                </a:lnTo>
                <a:lnTo>
                  <a:pt x="13" y="12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193"/>
          <p:cNvSpPr>
            <a:spLocks noEditPoints="1"/>
          </p:cNvSpPr>
          <p:nvPr/>
        </p:nvSpPr>
        <p:spPr bwMode="auto">
          <a:xfrm>
            <a:off x="7732303" y="880580"/>
            <a:ext cx="300207" cy="336179"/>
          </a:xfrm>
          <a:custGeom>
            <a:avLst/>
            <a:gdLst/>
            <a:ahLst/>
            <a:cxnLst>
              <a:cxn ang="0">
                <a:pos x="0" y="212"/>
              </a:cxn>
              <a:cxn ang="0">
                <a:pos x="4" y="189"/>
              </a:cxn>
              <a:cxn ang="0">
                <a:pos x="19" y="157"/>
              </a:cxn>
              <a:cxn ang="0">
                <a:pos x="45" y="132"/>
              </a:cxn>
              <a:cxn ang="0">
                <a:pos x="39" y="109"/>
              </a:cxn>
              <a:cxn ang="0">
                <a:pos x="42" y="95"/>
              </a:cxn>
              <a:cxn ang="0">
                <a:pos x="51" y="74"/>
              </a:cxn>
              <a:cxn ang="0">
                <a:pos x="66" y="59"/>
              </a:cxn>
              <a:cxn ang="0">
                <a:pos x="61" y="50"/>
              </a:cxn>
              <a:cxn ang="0">
                <a:pos x="60" y="38"/>
              </a:cxn>
              <a:cxn ang="0">
                <a:pos x="65" y="16"/>
              </a:cxn>
              <a:cxn ang="0">
                <a:pos x="82" y="3"/>
              </a:cxn>
              <a:cxn ang="0">
                <a:pos x="97" y="0"/>
              </a:cxn>
              <a:cxn ang="0">
                <a:pos x="118" y="5"/>
              </a:cxn>
              <a:cxn ang="0">
                <a:pos x="132" y="23"/>
              </a:cxn>
              <a:cxn ang="0">
                <a:pos x="135" y="38"/>
              </a:cxn>
              <a:cxn ang="0">
                <a:pos x="131" y="55"/>
              </a:cxn>
              <a:cxn ang="0">
                <a:pos x="134" y="65"/>
              </a:cxn>
              <a:cxn ang="0">
                <a:pos x="147" y="81"/>
              </a:cxn>
              <a:cxn ang="0">
                <a:pos x="154" y="101"/>
              </a:cxn>
              <a:cxn ang="0">
                <a:pos x="153" y="120"/>
              </a:cxn>
              <a:cxn ang="0">
                <a:pos x="159" y="139"/>
              </a:cxn>
              <a:cxn ang="0">
                <a:pos x="181" y="166"/>
              </a:cxn>
              <a:cxn ang="0">
                <a:pos x="192" y="201"/>
              </a:cxn>
              <a:cxn ang="0">
                <a:pos x="12" y="207"/>
              </a:cxn>
              <a:cxn ang="0">
                <a:pos x="181" y="197"/>
              </a:cxn>
              <a:cxn ang="0">
                <a:pos x="169" y="167"/>
              </a:cxn>
              <a:cxn ang="0">
                <a:pos x="149" y="145"/>
              </a:cxn>
              <a:cxn ang="0">
                <a:pos x="138" y="131"/>
              </a:cxn>
              <a:cxn ang="0">
                <a:pos x="143" y="109"/>
              </a:cxn>
              <a:cxn ang="0">
                <a:pos x="142" y="96"/>
              </a:cxn>
              <a:cxn ang="0">
                <a:pos x="132" y="78"/>
              </a:cxn>
              <a:cxn ang="0">
                <a:pos x="116" y="66"/>
              </a:cxn>
              <a:cxn ang="0">
                <a:pos x="115" y="58"/>
              </a:cxn>
              <a:cxn ang="0">
                <a:pos x="123" y="43"/>
              </a:cxn>
              <a:cxn ang="0">
                <a:pos x="123" y="32"/>
              </a:cxn>
              <a:cxn ang="0">
                <a:pos x="116" y="18"/>
              </a:cxn>
              <a:cxn ang="0">
                <a:pos x="103" y="11"/>
              </a:cxn>
              <a:cxn ang="0">
                <a:pos x="92" y="11"/>
              </a:cxn>
              <a:cxn ang="0">
                <a:pos x="78" y="18"/>
              </a:cxn>
              <a:cxn ang="0">
                <a:pos x="70" y="32"/>
              </a:cxn>
              <a:cxn ang="0">
                <a:pos x="70" y="43"/>
              </a:cxn>
              <a:cxn ang="0">
                <a:pos x="78" y="58"/>
              </a:cxn>
              <a:cxn ang="0">
                <a:pos x="77" y="66"/>
              </a:cxn>
              <a:cxn ang="0">
                <a:pos x="62" y="78"/>
              </a:cxn>
              <a:cxn ang="0">
                <a:pos x="53" y="96"/>
              </a:cxn>
              <a:cxn ang="0">
                <a:pos x="50" y="109"/>
              </a:cxn>
              <a:cxn ang="0">
                <a:pos x="58" y="136"/>
              </a:cxn>
              <a:cxn ang="0">
                <a:pos x="45" y="145"/>
              </a:cxn>
              <a:cxn ang="0">
                <a:pos x="24" y="167"/>
              </a:cxn>
              <a:cxn ang="0">
                <a:pos x="12" y="197"/>
              </a:cxn>
            </a:cxnLst>
            <a:rect l="0" t="0" r="r" b="b"/>
            <a:pathLst>
              <a:path w="193" h="217">
                <a:moveTo>
                  <a:pt x="193" y="217"/>
                </a:moveTo>
                <a:lnTo>
                  <a:pt x="0" y="217"/>
                </a:lnTo>
                <a:lnTo>
                  <a:pt x="0" y="212"/>
                </a:lnTo>
                <a:lnTo>
                  <a:pt x="0" y="212"/>
                </a:lnTo>
                <a:lnTo>
                  <a:pt x="1" y="201"/>
                </a:lnTo>
                <a:lnTo>
                  <a:pt x="4" y="189"/>
                </a:lnTo>
                <a:lnTo>
                  <a:pt x="7" y="177"/>
                </a:lnTo>
                <a:lnTo>
                  <a:pt x="12" y="166"/>
                </a:lnTo>
                <a:lnTo>
                  <a:pt x="19" y="157"/>
                </a:lnTo>
                <a:lnTo>
                  <a:pt x="26" y="147"/>
                </a:lnTo>
                <a:lnTo>
                  <a:pt x="35" y="139"/>
                </a:lnTo>
                <a:lnTo>
                  <a:pt x="45" y="132"/>
                </a:lnTo>
                <a:lnTo>
                  <a:pt x="45" y="132"/>
                </a:lnTo>
                <a:lnTo>
                  <a:pt x="41" y="120"/>
                </a:lnTo>
                <a:lnTo>
                  <a:pt x="39" y="109"/>
                </a:lnTo>
                <a:lnTo>
                  <a:pt x="39" y="109"/>
                </a:lnTo>
                <a:lnTo>
                  <a:pt x="41" y="101"/>
                </a:lnTo>
                <a:lnTo>
                  <a:pt x="42" y="95"/>
                </a:lnTo>
                <a:lnTo>
                  <a:pt x="43" y="88"/>
                </a:lnTo>
                <a:lnTo>
                  <a:pt x="47" y="81"/>
                </a:lnTo>
                <a:lnTo>
                  <a:pt x="51" y="74"/>
                </a:lnTo>
                <a:lnTo>
                  <a:pt x="55" y="69"/>
                </a:lnTo>
                <a:lnTo>
                  <a:pt x="61" y="65"/>
                </a:lnTo>
                <a:lnTo>
                  <a:pt x="66" y="59"/>
                </a:lnTo>
                <a:lnTo>
                  <a:pt x="66" y="59"/>
                </a:lnTo>
                <a:lnTo>
                  <a:pt x="64" y="55"/>
                </a:lnTo>
                <a:lnTo>
                  <a:pt x="61" y="50"/>
                </a:lnTo>
                <a:lnTo>
                  <a:pt x="60" y="43"/>
                </a:lnTo>
                <a:lnTo>
                  <a:pt x="60" y="38"/>
                </a:lnTo>
                <a:lnTo>
                  <a:pt x="60" y="38"/>
                </a:lnTo>
                <a:lnTo>
                  <a:pt x="60" y="30"/>
                </a:lnTo>
                <a:lnTo>
                  <a:pt x="62" y="23"/>
                </a:lnTo>
                <a:lnTo>
                  <a:pt x="65" y="16"/>
                </a:lnTo>
                <a:lnTo>
                  <a:pt x="70" y="11"/>
                </a:lnTo>
                <a:lnTo>
                  <a:pt x="76" y="5"/>
                </a:lnTo>
                <a:lnTo>
                  <a:pt x="82" y="3"/>
                </a:lnTo>
                <a:lnTo>
                  <a:pt x="89" y="0"/>
                </a:lnTo>
                <a:lnTo>
                  <a:pt x="97" y="0"/>
                </a:lnTo>
                <a:lnTo>
                  <a:pt x="97" y="0"/>
                </a:lnTo>
                <a:lnTo>
                  <a:pt x="104" y="0"/>
                </a:lnTo>
                <a:lnTo>
                  <a:pt x="112" y="3"/>
                </a:lnTo>
                <a:lnTo>
                  <a:pt x="118" y="5"/>
                </a:lnTo>
                <a:lnTo>
                  <a:pt x="124" y="11"/>
                </a:lnTo>
                <a:lnTo>
                  <a:pt x="128" y="16"/>
                </a:lnTo>
                <a:lnTo>
                  <a:pt x="132" y="23"/>
                </a:lnTo>
                <a:lnTo>
                  <a:pt x="134" y="30"/>
                </a:lnTo>
                <a:lnTo>
                  <a:pt x="135" y="38"/>
                </a:lnTo>
                <a:lnTo>
                  <a:pt x="135" y="38"/>
                </a:lnTo>
                <a:lnTo>
                  <a:pt x="134" y="43"/>
                </a:lnTo>
                <a:lnTo>
                  <a:pt x="132" y="50"/>
                </a:lnTo>
                <a:lnTo>
                  <a:pt x="131" y="55"/>
                </a:lnTo>
                <a:lnTo>
                  <a:pt x="127" y="59"/>
                </a:lnTo>
                <a:lnTo>
                  <a:pt x="127" y="59"/>
                </a:lnTo>
                <a:lnTo>
                  <a:pt x="134" y="65"/>
                </a:lnTo>
                <a:lnTo>
                  <a:pt x="138" y="69"/>
                </a:lnTo>
                <a:lnTo>
                  <a:pt x="143" y="74"/>
                </a:lnTo>
                <a:lnTo>
                  <a:pt x="147" y="81"/>
                </a:lnTo>
                <a:lnTo>
                  <a:pt x="150" y="88"/>
                </a:lnTo>
                <a:lnTo>
                  <a:pt x="153" y="95"/>
                </a:lnTo>
                <a:lnTo>
                  <a:pt x="154" y="101"/>
                </a:lnTo>
                <a:lnTo>
                  <a:pt x="154" y="109"/>
                </a:lnTo>
                <a:lnTo>
                  <a:pt x="154" y="109"/>
                </a:lnTo>
                <a:lnTo>
                  <a:pt x="153" y="120"/>
                </a:lnTo>
                <a:lnTo>
                  <a:pt x="150" y="132"/>
                </a:lnTo>
                <a:lnTo>
                  <a:pt x="150" y="132"/>
                </a:lnTo>
                <a:lnTo>
                  <a:pt x="159" y="139"/>
                </a:lnTo>
                <a:lnTo>
                  <a:pt x="168" y="147"/>
                </a:lnTo>
                <a:lnTo>
                  <a:pt x="176" y="157"/>
                </a:lnTo>
                <a:lnTo>
                  <a:pt x="181" y="166"/>
                </a:lnTo>
                <a:lnTo>
                  <a:pt x="186" y="177"/>
                </a:lnTo>
                <a:lnTo>
                  <a:pt x="190" y="189"/>
                </a:lnTo>
                <a:lnTo>
                  <a:pt x="192" y="201"/>
                </a:lnTo>
                <a:lnTo>
                  <a:pt x="193" y="212"/>
                </a:lnTo>
                <a:lnTo>
                  <a:pt x="193" y="217"/>
                </a:lnTo>
                <a:close/>
                <a:moveTo>
                  <a:pt x="12" y="207"/>
                </a:moveTo>
                <a:lnTo>
                  <a:pt x="182" y="207"/>
                </a:lnTo>
                <a:lnTo>
                  <a:pt x="182" y="207"/>
                </a:lnTo>
                <a:lnTo>
                  <a:pt x="181" y="197"/>
                </a:lnTo>
                <a:lnTo>
                  <a:pt x="178" y="186"/>
                </a:lnTo>
                <a:lnTo>
                  <a:pt x="174" y="177"/>
                </a:lnTo>
                <a:lnTo>
                  <a:pt x="169" y="167"/>
                </a:lnTo>
                <a:lnTo>
                  <a:pt x="163" y="159"/>
                </a:lnTo>
                <a:lnTo>
                  <a:pt x="157" y="151"/>
                </a:lnTo>
                <a:lnTo>
                  <a:pt x="149" y="145"/>
                </a:lnTo>
                <a:lnTo>
                  <a:pt x="139" y="139"/>
                </a:lnTo>
                <a:lnTo>
                  <a:pt x="135" y="136"/>
                </a:lnTo>
                <a:lnTo>
                  <a:pt x="138" y="131"/>
                </a:lnTo>
                <a:lnTo>
                  <a:pt x="138" y="131"/>
                </a:lnTo>
                <a:lnTo>
                  <a:pt x="142" y="120"/>
                </a:lnTo>
                <a:lnTo>
                  <a:pt x="143" y="109"/>
                </a:lnTo>
                <a:lnTo>
                  <a:pt x="143" y="109"/>
                </a:lnTo>
                <a:lnTo>
                  <a:pt x="143" y="103"/>
                </a:lnTo>
                <a:lnTo>
                  <a:pt x="142" y="96"/>
                </a:lnTo>
                <a:lnTo>
                  <a:pt x="139" y="89"/>
                </a:lnTo>
                <a:lnTo>
                  <a:pt x="136" y="84"/>
                </a:lnTo>
                <a:lnTo>
                  <a:pt x="132" y="78"/>
                </a:lnTo>
                <a:lnTo>
                  <a:pt x="127" y="74"/>
                </a:lnTo>
                <a:lnTo>
                  <a:pt x="122" y="70"/>
                </a:lnTo>
                <a:lnTo>
                  <a:pt x="116" y="66"/>
                </a:lnTo>
                <a:lnTo>
                  <a:pt x="109" y="63"/>
                </a:lnTo>
                <a:lnTo>
                  <a:pt x="115" y="58"/>
                </a:lnTo>
                <a:lnTo>
                  <a:pt x="115" y="58"/>
                </a:lnTo>
                <a:lnTo>
                  <a:pt x="119" y="53"/>
                </a:lnTo>
                <a:lnTo>
                  <a:pt x="122" y="49"/>
                </a:lnTo>
                <a:lnTo>
                  <a:pt x="123" y="43"/>
                </a:lnTo>
                <a:lnTo>
                  <a:pt x="124" y="38"/>
                </a:lnTo>
                <a:lnTo>
                  <a:pt x="124" y="38"/>
                </a:lnTo>
                <a:lnTo>
                  <a:pt x="123" y="32"/>
                </a:lnTo>
                <a:lnTo>
                  <a:pt x="122" y="27"/>
                </a:lnTo>
                <a:lnTo>
                  <a:pt x="119" y="22"/>
                </a:lnTo>
                <a:lnTo>
                  <a:pt x="116" y="18"/>
                </a:lnTo>
                <a:lnTo>
                  <a:pt x="112" y="15"/>
                </a:lnTo>
                <a:lnTo>
                  <a:pt x="107" y="12"/>
                </a:lnTo>
                <a:lnTo>
                  <a:pt x="103" y="11"/>
                </a:lnTo>
                <a:lnTo>
                  <a:pt x="97" y="11"/>
                </a:lnTo>
                <a:lnTo>
                  <a:pt x="97" y="11"/>
                </a:lnTo>
                <a:lnTo>
                  <a:pt x="92" y="11"/>
                </a:lnTo>
                <a:lnTo>
                  <a:pt x="87" y="12"/>
                </a:lnTo>
                <a:lnTo>
                  <a:pt x="81" y="15"/>
                </a:lnTo>
                <a:lnTo>
                  <a:pt x="78" y="18"/>
                </a:lnTo>
                <a:lnTo>
                  <a:pt x="74" y="22"/>
                </a:lnTo>
                <a:lnTo>
                  <a:pt x="72" y="27"/>
                </a:lnTo>
                <a:lnTo>
                  <a:pt x="70" y="32"/>
                </a:lnTo>
                <a:lnTo>
                  <a:pt x="70" y="38"/>
                </a:lnTo>
                <a:lnTo>
                  <a:pt x="70" y="38"/>
                </a:lnTo>
                <a:lnTo>
                  <a:pt x="70" y="43"/>
                </a:lnTo>
                <a:lnTo>
                  <a:pt x="72" y="49"/>
                </a:lnTo>
                <a:lnTo>
                  <a:pt x="74" y="53"/>
                </a:lnTo>
                <a:lnTo>
                  <a:pt x="78" y="58"/>
                </a:lnTo>
                <a:lnTo>
                  <a:pt x="85" y="63"/>
                </a:lnTo>
                <a:lnTo>
                  <a:pt x="77" y="66"/>
                </a:lnTo>
                <a:lnTo>
                  <a:pt x="77" y="66"/>
                </a:lnTo>
                <a:lnTo>
                  <a:pt x="72" y="70"/>
                </a:lnTo>
                <a:lnTo>
                  <a:pt x="66" y="74"/>
                </a:lnTo>
                <a:lnTo>
                  <a:pt x="62" y="78"/>
                </a:lnTo>
                <a:lnTo>
                  <a:pt x="58" y="84"/>
                </a:lnTo>
                <a:lnTo>
                  <a:pt x="54" y="89"/>
                </a:lnTo>
                <a:lnTo>
                  <a:pt x="53" y="96"/>
                </a:lnTo>
                <a:lnTo>
                  <a:pt x="51" y="103"/>
                </a:lnTo>
                <a:lnTo>
                  <a:pt x="50" y="109"/>
                </a:lnTo>
                <a:lnTo>
                  <a:pt x="50" y="109"/>
                </a:lnTo>
                <a:lnTo>
                  <a:pt x="51" y="120"/>
                </a:lnTo>
                <a:lnTo>
                  <a:pt x="57" y="131"/>
                </a:lnTo>
                <a:lnTo>
                  <a:pt x="58" y="136"/>
                </a:lnTo>
                <a:lnTo>
                  <a:pt x="54" y="139"/>
                </a:lnTo>
                <a:lnTo>
                  <a:pt x="54" y="139"/>
                </a:lnTo>
                <a:lnTo>
                  <a:pt x="45" y="145"/>
                </a:lnTo>
                <a:lnTo>
                  <a:pt x="38" y="151"/>
                </a:lnTo>
                <a:lnTo>
                  <a:pt x="30" y="159"/>
                </a:lnTo>
                <a:lnTo>
                  <a:pt x="24" y="167"/>
                </a:lnTo>
                <a:lnTo>
                  <a:pt x="19" y="177"/>
                </a:lnTo>
                <a:lnTo>
                  <a:pt x="15" y="186"/>
                </a:lnTo>
                <a:lnTo>
                  <a:pt x="12" y="197"/>
                </a:lnTo>
                <a:lnTo>
                  <a:pt x="12" y="207"/>
                </a:lnTo>
                <a:lnTo>
                  <a:pt x="12" y="20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194"/>
          <p:cNvSpPr>
            <a:spLocks noEditPoints="1"/>
          </p:cNvSpPr>
          <p:nvPr/>
        </p:nvSpPr>
        <p:spPr bwMode="auto">
          <a:xfrm>
            <a:off x="8506272" y="857234"/>
            <a:ext cx="347115" cy="340849"/>
          </a:xfrm>
          <a:custGeom>
            <a:avLst/>
            <a:gdLst/>
            <a:ahLst/>
            <a:cxnLst>
              <a:cxn ang="0">
                <a:pos x="98" y="220"/>
              </a:cxn>
              <a:cxn ang="0">
                <a:pos x="67" y="212"/>
              </a:cxn>
              <a:cxn ang="0">
                <a:pos x="39" y="196"/>
              </a:cxn>
              <a:cxn ang="0">
                <a:pos x="19" y="173"/>
              </a:cxn>
              <a:cxn ang="0">
                <a:pos x="4" y="143"/>
              </a:cxn>
              <a:cxn ang="0">
                <a:pos x="0" y="111"/>
              </a:cxn>
              <a:cxn ang="0">
                <a:pos x="1" y="88"/>
              </a:cxn>
              <a:cxn ang="0">
                <a:pos x="12" y="58"/>
              </a:cxn>
              <a:cxn ang="0">
                <a:pos x="32" y="32"/>
              </a:cxn>
              <a:cxn ang="0">
                <a:pos x="56" y="13"/>
              </a:cxn>
              <a:cxn ang="0">
                <a:pos x="87" y="3"/>
              </a:cxn>
              <a:cxn ang="0">
                <a:pos x="109" y="0"/>
              </a:cxn>
              <a:cxn ang="0">
                <a:pos x="143" y="5"/>
              </a:cxn>
              <a:cxn ang="0">
                <a:pos x="171" y="19"/>
              </a:cxn>
              <a:cxn ang="0">
                <a:pos x="195" y="40"/>
              </a:cxn>
              <a:cxn ang="0">
                <a:pos x="212" y="67"/>
              </a:cxn>
              <a:cxn ang="0">
                <a:pos x="220" y="100"/>
              </a:cxn>
              <a:cxn ang="0">
                <a:pos x="220" y="121"/>
              </a:cxn>
              <a:cxn ang="0">
                <a:pos x="212" y="154"/>
              </a:cxn>
              <a:cxn ang="0">
                <a:pos x="195" y="181"/>
              </a:cxn>
              <a:cxn ang="0">
                <a:pos x="171" y="202"/>
              </a:cxn>
              <a:cxn ang="0">
                <a:pos x="143" y="216"/>
              </a:cxn>
              <a:cxn ang="0">
                <a:pos x="109" y="221"/>
              </a:cxn>
              <a:cxn ang="0">
                <a:pos x="109" y="11"/>
              </a:cxn>
              <a:cxn ang="0">
                <a:pos x="81" y="15"/>
              </a:cxn>
              <a:cxn ang="0">
                <a:pos x="54" y="28"/>
              </a:cxn>
              <a:cxn ang="0">
                <a:pos x="32" y="47"/>
              </a:cxn>
              <a:cxn ang="0">
                <a:pos x="17" y="71"/>
              </a:cxn>
              <a:cxn ang="0">
                <a:pos x="10" y="100"/>
              </a:cxn>
              <a:cxn ang="0">
                <a:pos x="10" y="120"/>
              </a:cxn>
              <a:cxn ang="0">
                <a:pos x="17" y="150"/>
              </a:cxn>
              <a:cxn ang="0">
                <a:pos x="32" y="174"/>
              </a:cxn>
              <a:cxn ang="0">
                <a:pos x="54" y="193"/>
              </a:cxn>
              <a:cxn ang="0">
                <a:pos x="81" y="206"/>
              </a:cxn>
              <a:cxn ang="0">
                <a:pos x="109" y="210"/>
              </a:cxn>
              <a:cxn ang="0">
                <a:pos x="129" y="208"/>
              </a:cxn>
              <a:cxn ang="0">
                <a:pos x="158" y="198"/>
              </a:cxn>
              <a:cxn ang="0">
                <a:pos x="181" y="181"/>
              </a:cxn>
              <a:cxn ang="0">
                <a:pos x="197" y="158"/>
              </a:cxn>
              <a:cxn ang="0">
                <a:pos x="208" y="131"/>
              </a:cxn>
              <a:cxn ang="0">
                <a:pos x="209" y="111"/>
              </a:cxn>
              <a:cxn ang="0">
                <a:pos x="205" y="81"/>
              </a:cxn>
              <a:cxn ang="0">
                <a:pos x="193" y="55"/>
              </a:cxn>
              <a:cxn ang="0">
                <a:pos x="172" y="34"/>
              </a:cxn>
              <a:cxn ang="0">
                <a:pos x="148" y="19"/>
              </a:cxn>
              <a:cxn ang="0">
                <a:pos x="120" y="11"/>
              </a:cxn>
            </a:cxnLst>
            <a:rect l="0" t="0" r="r" b="b"/>
            <a:pathLst>
              <a:path w="220" h="221">
                <a:moveTo>
                  <a:pt x="109" y="221"/>
                </a:moveTo>
                <a:lnTo>
                  <a:pt x="109" y="221"/>
                </a:lnTo>
                <a:lnTo>
                  <a:pt x="98" y="220"/>
                </a:lnTo>
                <a:lnTo>
                  <a:pt x="87" y="219"/>
                </a:lnTo>
                <a:lnTo>
                  <a:pt x="77" y="216"/>
                </a:lnTo>
                <a:lnTo>
                  <a:pt x="67" y="212"/>
                </a:lnTo>
                <a:lnTo>
                  <a:pt x="56" y="208"/>
                </a:lnTo>
                <a:lnTo>
                  <a:pt x="48" y="202"/>
                </a:lnTo>
                <a:lnTo>
                  <a:pt x="39" y="196"/>
                </a:lnTo>
                <a:lnTo>
                  <a:pt x="32" y="189"/>
                </a:lnTo>
                <a:lnTo>
                  <a:pt x="24" y="181"/>
                </a:lnTo>
                <a:lnTo>
                  <a:pt x="19" y="173"/>
                </a:lnTo>
                <a:lnTo>
                  <a:pt x="12" y="163"/>
                </a:lnTo>
                <a:lnTo>
                  <a:pt x="8" y="154"/>
                </a:lnTo>
                <a:lnTo>
                  <a:pt x="4" y="143"/>
                </a:lnTo>
                <a:lnTo>
                  <a:pt x="1" y="132"/>
                </a:lnTo>
                <a:lnTo>
                  <a:pt x="0" y="121"/>
                </a:lnTo>
                <a:lnTo>
                  <a:pt x="0" y="111"/>
                </a:lnTo>
                <a:lnTo>
                  <a:pt x="0" y="111"/>
                </a:lnTo>
                <a:lnTo>
                  <a:pt x="0" y="100"/>
                </a:lnTo>
                <a:lnTo>
                  <a:pt x="1" y="88"/>
                </a:lnTo>
                <a:lnTo>
                  <a:pt x="4" y="78"/>
                </a:lnTo>
                <a:lnTo>
                  <a:pt x="8" y="67"/>
                </a:lnTo>
                <a:lnTo>
                  <a:pt x="12" y="58"/>
                </a:lnTo>
                <a:lnTo>
                  <a:pt x="19" y="48"/>
                </a:lnTo>
                <a:lnTo>
                  <a:pt x="24" y="40"/>
                </a:lnTo>
                <a:lnTo>
                  <a:pt x="32" y="32"/>
                </a:lnTo>
                <a:lnTo>
                  <a:pt x="39" y="25"/>
                </a:lnTo>
                <a:lnTo>
                  <a:pt x="48" y="19"/>
                </a:lnTo>
                <a:lnTo>
                  <a:pt x="56" y="13"/>
                </a:lnTo>
                <a:lnTo>
                  <a:pt x="67" y="8"/>
                </a:lnTo>
                <a:lnTo>
                  <a:pt x="77" y="5"/>
                </a:lnTo>
                <a:lnTo>
                  <a:pt x="87" y="3"/>
                </a:lnTo>
                <a:lnTo>
                  <a:pt x="98" y="0"/>
                </a:lnTo>
                <a:lnTo>
                  <a:pt x="109" y="0"/>
                </a:lnTo>
                <a:lnTo>
                  <a:pt x="109" y="0"/>
                </a:lnTo>
                <a:lnTo>
                  <a:pt x="121" y="0"/>
                </a:lnTo>
                <a:lnTo>
                  <a:pt x="132" y="3"/>
                </a:lnTo>
                <a:lnTo>
                  <a:pt x="143" y="5"/>
                </a:lnTo>
                <a:lnTo>
                  <a:pt x="152" y="8"/>
                </a:lnTo>
                <a:lnTo>
                  <a:pt x="163" y="13"/>
                </a:lnTo>
                <a:lnTo>
                  <a:pt x="171" y="19"/>
                </a:lnTo>
                <a:lnTo>
                  <a:pt x="181" y="25"/>
                </a:lnTo>
                <a:lnTo>
                  <a:pt x="187" y="32"/>
                </a:lnTo>
                <a:lnTo>
                  <a:pt x="195" y="40"/>
                </a:lnTo>
                <a:lnTo>
                  <a:pt x="201" y="48"/>
                </a:lnTo>
                <a:lnTo>
                  <a:pt x="208" y="58"/>
                </a:lnTo>
                <a:lnTo>
                  <a:pt x="212" y="67"/>
                </a:lnTo>
                <a:lnTo>
                  <a:pt x="216" y="78"/>
                </a:lnTo>
                <a:lnTo>
                  <a:pt x="218" y="88"/>
                </a:lnTo>
                <a:lnTo>
                  <a:pt x="220" y="100"/>
                </a:lnTo>
                <a:lnTo>
                  <a:pt x="220" y="111"/>
                </a:lnTo>
                <a:lnTo>
                  <a:pt x="220" y="111"/>
                </a:lnTo>
                <a:lnTo>
                  <a:pt x="220" y="121"/>
                </a:lnTo>
                <a:lnTo>
                  <a:pt x="218" y="132"/>
                </a:lnTo>
                <a:lnTo>
                  <a:pt x="216" y="143"/>
                </a:lnTo>
                <a:lnTo>
                  <a:pt x="212" y="154"/>
                </a:lnTo>
                <a:lnTo>
                  <a:pt x="208" y="163"/>
                </a:lnTo>
                <a:lnTo>
                  <a:pt x="201" y="173"/>
                </a:lnTo>
                <a:lnTo>
                  <a:pt x="195" y="181"/>
                </a:lnTo>
                <a:lnTo>
                  <a:pt x="187" y="189"/>
                </a:lnTo>
                <a:lnTo>
                  <a:pt x="181" y="196"/>
                </a:lnTo>
                <a:lnTo>
                  <a:pt x="171" y="202"/>
                </a:lnTo>
                <a:lnTo>
                  <a:pt x="163" y="208"/>
                </a:lnTo>
                <a:lnTo>
                  <a:pt x="152" y="212"/>
                </a:lnTo>
                <a:lnTo>
                  <a:pt x="143" y="216"/>
                </a:lnTo>
                <a:lnTo>
                  <a:pt x="132" y="219"/>
                </a:lnTo>
                <a:lnTo>
                  <a:pt x="121" y="220"/>
                </a:lnTo>
                <a:lnTo>
                  <a:pt x="109" y="221"/>
                </a:lnTo>
                <a:lnTo>
                  <a:pt x="109" y="221"/>
                </a:lnTo>
                <a:close/>
                <a:moveTo>
                  <a:pt x="109" y="11"/>
                </a:moveTo>
                <a:lnTo>
                  <a:pt x="109" y="11"/>
                </a:lnTo>
                <a:lnTo>
                  <a:pt x="100" y="11"/>
                </a:lnTo>
                <a:lnTo>
                  <a:pt x="90" y="12"/>
                </a:lnTo>
                <a:lnTo>
                  <a:pt x="81" y="15"/>
                </a:lnTo>
                <a:lnTo>
                  <a:pt x="71" y="19"/>
                </a:lnTo>
                <a:lnTo>
                  <a:pt x="62" y="23"/>
                </a:lnTo>
                <a:lnTo>
                  <a:pt x="54" y="28"/>
                </a:lnTo>
                <a:lnTo>
                  <a:pt x="46" y="34"/>
                </a:lnTo>
                <a:lnTo>
                  <a:pt x="39" y="40"/>
                </a:lnTo>
                <a:lnTo>
                  <a:pt x="32" y="47"/>
                </a:lnTo>
                <a:lnTo>
                  <a:pt x="27" y="55"/>
                </a:lnTo>
                <a:lnTo>
                  <a:pt x="21" y="63"/>
                </a:lnTo>
                <a:lnTo>
                  <a:pt x="17" y="71"/>
                </a:lnTo>
                <a:lnTo>
                  <a:pt x="14" y="81"/>
                </a:lnTo>
                <a:lnTo>
                  <a:pt x="12" y="90"/>
                </a:lnTo>
                <a:lnTo>
                  <a:pt x="10" y="100"/>
                </a:lnTo>
                <a:lnTo>
                  <a:pt x="10" y="111"/>
                </a:lnTo>
                <a:lnTo>
                  <a:pt x="10" y="111"/>
                </a:lnTo>
                <a:lnTo>
                  <a:pt x="10" y="120"/>
                </a:lnTo>
                <a:lnTo>
                  <a:pt x="12" y="131"/>
                </a:lnTo>
                <a:lnTo>
                  <a:pt x="14" y="140"/>
                </a:lnTo>
                <a:lnTo>
                  <a:pt x="17" y="150"/>
                </a:lnTo>
                <a:lnTo>
                  <a:pt x="21" y="158"/>
                </a:lnTo>
                <a:lnTo>
                  <a:pt x="27" y="166"/>
                </a:lnTo>
                <a:lnTo>
                  <a:pt x="32" y="174"/>
                </a:lnTo>
                <a:lnTo>
                  <a:pt x="39" y="181"/>
                </a:lnTo>
                <a:lnTo>
                  <a:pt x="46" y="188"/>
                </a:lnTo>
                <a:lnTo>
                  <a:pt x="54" y="193"/>
                </a:lnTo>
                <a:lnTo>
                  <a:pt x="62" y="198"/>
                </a:lnTo>
                <a:lnTo>
                  <a:pt x="71" y="202"/>
                </a:lnTo>
                <a:lnTo>
                  <a:pt x="81" y="206"/>
                </a:lnTo>
                <a:lnTo>
                  <a:pt x="90" y="208"/>
                </a:lnTo>
                <a:lnTo>
                  <a:pt x="100" y="209"/>
                </a:lnTo>
                <a:lnTo>
                  <a:pt x="109" y="210"/>
                </a:lnTo>
                <a:lnTo>
                  <a:pt x="109" y="210"/>
                </a:lnTo>
                <a:lnTo>
                  <a:pt x="120" y="209"/>
                </a:lnTo>
                <a:lnTo>
                  <a:pt x="129" y="208"/>
                </a:lnTo>
                <a:lnTo>
                  <a:pt x="139" y="206"/>
                </a:lnTo>
                <a:lnTo>
                  <a:pt x="148" y="202"/>
                </a:lnTo>
                <a:lnTo>
                  <a:pt x="158" y="198"/>
                </a:lnTo>
                <a:lnTo>
                  <a:pt x="166" y="193"/>
                </a:lnTo>
                <a:lnTo>
                  <a:pt x="172" y="188"/>
                </a:lnTo>
                <a:lnTo>
                  <a:pt x="181" y="181"/>
                </a:lnTo>
                <a:lnTo>
                  <a:pt x="187" y="174"/>
                </a:lnTo>
                <a:lnTo>
                  <a:pt x="193" y="166"/>
                </a:lnTo>
                <a:lnTo>
                  <a:pt x="197" y="158"/>
                </a:lnTo>
                <a:lnTo>
                  <a:pt x="202" y="150"/>
                </a:lnTo>
                <a:lnTo>
                  <a:pt x="205" y="140"/>
                </a:lnTo>
                <a:lnTo>
                  <a:pt x="208" y="131"/>
                </a:lnTo>
                <a:lnTo>
                  <a:pt x="209" y="120"/>
                </a:lnTo>
                <a:lnTo>
                  <a:pt x="209" y="111"/>
                </a:lnTo>
                <a:lnTo>
                  <a:pt x="209" y="111"/>
                </a:lnTo>
                <a:lnTo>
                  <a:pt x="209" y="100"/>
                </a:lnTo>
                <a:lnTo>
                  <a:pt x="208" y="90"/>
                </a:lnTo>
                <a:lnTo>
                  <a:pt x="205" y="81"/>
                </a:lnTo>
                <a:lnTo>
                  <a:pt x="202" y="71"/>
                </a:lnTo>
                <a:lnTo>
                  <a:pt x="197" y="63"/>
                </a:lnTo>
                <a:lnTo>
                  <a:pt x="193" y="55"/>
                </a:lnTo>
                <a:lnTo>
                  <a:pt x="187" y="47"/>
                </a:lnTo>
                <a:lnTo>
                  <a:pt x="181" y="40"/>
                </a:lnTo>
                <a:lnTo>
                  <a:pt x="172" y="34"/>
                </a:lnTo>
                <a:lnTo>
                  <a:pt x="166" y="28"/>
                </a:lnTo>
                <a:lnTo>
                  <a:pt x="158" y="23"/>
                </a:lnTo>
                <a:lnTo>
                  <a:pt x="148" y="19"/>
                </a:lnTo>
                <a:lnTo>
                  <a:pt x="139" y="15"/>
                </a:lnTo>
                <a:lnTo>
                  <a:pt x="129" y="12"/>
                </a:lnTo>
                <a:lnTo>
                  <a:pt x="120" y="11"/>
                </a:lnTo>
                <a:lnTo>
                  <a:pt x="109" y="11"/>
                </a:lnTo>
                <a:lnTo>
                  <a:pt x="109"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 name="Rectangle 195"/>
          <p:cNvSpPr>
            <a:spLocks noChangeArrowheads="1"/>
          </p:cNvSpPr>
          <p:nvPr/>
        </p:nvSpPr>
        <p:spPr bwMode="auto">
          <a:xfrm>
            <a:off x="8595398" y="1025321"/>
            <a:ext cx="164177"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196"/>
          <p:cNvSpPr>
            <a:spLocks/>
          </p:cNvSpPr>
          <p:nvPr/>
        </p:nvSpPr>
        <p:spPr bwMode="auto">
          <a:xfrm>
            <a:off x="8801788" y="1151391"/>
            <a:ext cx="89125" cy="88716"/>
          </a:xfrm>
          <a:custGeom>
            <a:avLst/>
            <a:gdLst/>
            <a:ahLst/>
            <a:cxnLst>
              <a:cxn ang="0">
                <a:pos x="50" y="58"/>
              </a:cxn>
              <a:cxn ang="0">
                <a:pos x="0" y="7"/>
              </a:cxn>
              <a:cxn ang="0">
                <a:pos x="8" y="0"/>
              </a:cxn>
              <a:cxn ang="0">
                <a:pos x="58" y="50"/>
              </a:cxn>
              <a:cxn ang="0">
                <a:pos x="50" y="58"/>
              </a:cxn>
            </a:cxnLst>
            <a:rect l="0" t="0" r="r" b="b"/>
            <a:pathLst>
              <a:path w="58" h="58">
                <a:moveTo>
                  <a:pt x="50" y="58"/>
                </a:moveTo>
                <a:lnTo>
                  <a:pt x="0" y="7"/>
                </a:lnTo>
                <a:lnTo>
                  <a:pt x="8" y="0"/>
                </a:lnTo>
                <a:lnTo>
                  <a:pt x="58" y="50"/>
                </a:lnTo>
                <a:lnTo>
                  <a:pt x="50" y="5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197"/>
          <p:cNvSpPr>
            <a:spLocks noEditPoints="1"/>
          </p:cNvSpPr>
          <p:nvPr/>
        </p:nvSpPr>
        <p:spPr bwMode="auto">
          <a:xfrm>
            <a:off x="9317772" y="857234"/>
            <a:ext cx="342425" cy="340849"/>
          </a:xfrm>
          <a:custGeom>
            <a:avLst/>
            <a:gdLst/>
            <a:ahLst/>
            <a:cxnLst>
              <a:cxn ang="0">
                <a:pos x="98" y="220"/>
              </a:cxn>
              <a:cxn ang="0">
                <a:pos x="67" y="212"/>
              </a:cxn>
              <a:cxn ang="0">
                <a:pos x="40" y="196"/>
              </a:cxn>
              <a:cxn ang="0">
                <a:pos x="19" y="173"/>
              </a:cxn>
              <a:cxn ang="0">
                <a:pos x="4" y="143"/>
              </a:cxn>
              <a:cxn ang="0">
                <a:pos x="0" y="111"/>
              </a:cxn>
              <a:cxn ang="0">
                <a:pos x="1" y="88"/>
              </a:cxn>
              <a:cxn ang="0">
                <a:pos x="13" y="58"/>
              </a:cxn>
              <a:cxn ang="0">
                <a:pos x="32" y="32"/>
              </a:cxn>
              <a:cxn ang="0">
                <a:pos x="58" y="13"/>
              </a:cxn>
              <a:cxn ang="0">
                <a:pos x="87" y="3"/>
              </a:cxn>
              <a:cxn ang="0">
                <a:pos x="110" y="0"/>
              </a:cxn>
              <a:cxn ang="0">
                <a:pos x="143" y="5"/>
              </a:cxn>
              <a:cxn ang="0">
                <a:pos x="171" y="19"/>
              </a:cxn>
              <a:cxn ang="0">
                <a:pos x="196" y="40"/>
              </a:cxn>
              <a:cxn ang="0">
                <a:pos x="212" y="67"/>
              </a:cxn>
              <a:cxn ang="0">
                <a:pos x="220" y="100"/>
              </a:cxn>
              <a:cxn ang="0">
                <a:pos x="220" y="121"/>
              </a:cxn>
              <a:cxn ang="0">
                <a:pos x="212" y="154"/>
              </a:cxn>
              <a:cxn ang="0">
                <a:pos x="196" y="181"/>
              </a:cxn>
              <a:cxn ang="0">
                <a:pos x="171" y="202"/>
              </a:cxn>
              <a:cxn ang="0">
                <a:pos x="143" y="216"/>
              </a:cxn>
              <a:cxn ang="0">
                <a:pos x="110" y="221"/>
              </a:cxn>
              <a:cxn ang="0">
                <a:pos x="110" y="11"/>
              </a:cxn>
              <a:cxn ang="0">
                <a:pos x="81" y="15"/>
              </a:cxn>
              <a:cxn ang="0">
                <a:pos x="54" y="28"/>
              </a:cxn>
              <a:cxn ang="0">
                <a:pos x="33" y="47"/>
              </a:cxn>
              <a:cxn ang="0">
                <a:pos x="19" y="71"/>
              </a:cxn>
              <a:cxn ang="0">
                <a:pos x="11" y="100"/>
              </a:cxn>
              <a:cxn ang="0">
                <a:pos x="11" y="120"/>
              </a:cxn>
              <a:cxn ang="0">
                <a:pos x="19" y="150"/>
              </a:cxn>
              <a:cxn ang="0">
                <a:pos x="33" y="174"/>
              </a:cxn>
              <a:cxn ang="0">
                <a:pos x="54" y="193"/>
              </a:cxn>
              <a:cxn ang="0">
                <a:pos x="81" y="206"/>
              </a:cxn>
              <a:cxn ang="0">
                <a:pos x="110" y="210"/>
              </a:cxn>
              <a:cxn ang="0">
                <a:pos x="131" y="208"/>
              </a:cxn>
              <a:cxn ang="0">
                <a:pos x="158" y="198"/>
              </a:cxn>
              <a:cxn ang="0">
                <a:pos x="181" y="181"/>
              </a:cxn>
              <a:cxn ang="0">
                <a:pos x="198" y="158"/>
              </a:cxn>
              <a:cxn ang="0">
                <a:pos x="208" y="131"/>
              </a:cxn>
              <a:cxn ang="0">
                <a:pos x="210" y="111"/>
              </a:cxn>
              <a:cxn ang="0">
                <a:pos x="205" y="81"/>
              </a:cxn>
              <a:cxn ang="0">
                <a:pos x="193" y="55"/>
              </a:cxn>
              <a:cxn ang="0">
                <a:pos x="174" y="34"/>
              </a:cxn>
              <a:cxn ang="0">
                <a:pos x="148" y="19"/>
              </a:cxn>
              <a:cxn ang="0">
                <a:pos x="120" y="11"/>
              </a:cxn>
            </a:cxnLst>
            <a:rect l="0" t="0" r="r" b="b"/>
            <a:pathLst>
              <a:path w="221" h="221">
                <a:moveTo>
                  <a:pt x="110" y="221"/>
                </a:moveTo>
                <a:lnTo>
                  <a:pt x="110" y="221"/>
                </a:lnTo>
                <a:lnTo>
                  <a:pt x="98" y="220"/>
                </a:lnTo>
                <a:lnTo>
                  <a:pt x="87" y="219"/>
                </a:lnTo>
                <a:lnTo>
                  <a:pt x="77" y="216"/>
                </a:lnTo>
                <a:lnTo>
                  <a:pt x="67" y="212"/>
                </a:lnTo>
                <a:lnTo>
                  <a:pt x="58" y="208"/>
                </a:lnTo>
                <a:lnTo>
                  <a:pt x="48" y="202"/>
                </a:lnTo>
                <a:lnTo>
                  <a:pt x="40" y="196"/>
                </a:lnTo>
                <a:lnTo>
                  <a:pt x="32" y="189"/>
                </a:lnTo>
                <a:lnTo>
                  <a:pt x="24" y="181"/>
                </a:lnTo>
                <a:lnTo>
                  <a:pt x="19" y="173"/>
                </a:lnTo>
                <a:lnTo>
                  <a:pt x="13" y="163"/>
                </a:lnTo>
                <a:lnTo>
                  <a:pt x="8" y="154"/>
                </a:lnTo>
                <a:lnTo>
                  <a:pt x="4" y="143"/>
                </a:lnTo>
                <a:lnTo>
                  <a:pt x="1" y="132"/>
                </a:lnTo>
                <a:lnTo>
                  <a:pt x="0" y="121"/>
                </a:lnTo>
                <a:lnTo>
                  <a:pt x="0" y="111"/>
                </a:lnTo>
                <a:lnTo>
                  <a:pt x="0" y="111"/>
                </a:lnTo>
                <a:lnTo>
                  <a:pt x="0" y="100"/>
                </a:lnTo>
                <a:lnTo>
                  <a:pt x="1" y="88"/>
                </a:lnTo>
                <a:lnTo>
                  <a:pt x="4" y="78"/>
                </a:lnTo>
                <a:lnTo>
                  <a:pt x="8" y="67"/>
                </a:lnTo>
                <a:lnTo>
                  <a:pt x="13" y="58"/>
                </a:lnTo>
                <a:lnTo>
                  <a:pt x="19" y="48"/>
                </a:lnTo>
                <a:lnTo>
                  <a:pt x="24" y="40"/>
                </a:lnTo>
                <a:lnTo>
                  <a:pt x="32" y="32"/>
                </a:lnTo>
                <a:lnTo>
                  <a:pt x="40" y="25"/>
                </a:lnTo>
                <a:lnTo>
                  <a:pt x="48" y="19"/>
                </a:lnTo>
                <a:lnTo>
                  <a:pt x="58" y="13"/>
                </a:lnTo>
                <a:lnTo>
                  <a:pt x="67" y="8"/>
                </a:lnTo>
                <a:lnTo>
                  <a:pt x="77" y="5"/>
                </a:lnTo>
                <a:lnTo>
                  <a:pt x="87" y="3"/>
                </a:lnTo>
                <a:lnTo>
                  <a:pt x="98" y="0"/>
                </a:lnTo>
                <a:lnTo>
                  <a:pt x="110" y="0"/>
                </a:lnTo>
                <a:lnTo>
                  <a:pt x="110" y="0"/>
                </a:lnTo>
                <a:lnTo>
                  <a:pt x="121" y="0"/>
                </a:lnTo>
                <a:lnTo>
                  <a:pt x="132" y="3"/>
                </a:lnTo>
                <a:lnTo>
                  <a:pt x="143" y="5"/>
                </a:lnTo>
                <a:lnTo>
                  <a:pt x="152" y="8"/>
                </a:lnTo>
                <a:lnTo>
                  <a:pt x="163" y="13"/>
                </a:lnTo>
                <a:lnTo>
                  <a:pt x="171" y="19"/>
                </a:lnTo>
                <a:lnTo>
                  <a:pt x="181" y="25"/>
                </a:lnTo>
                <a:lnTo>
                  <a:pt x="189" y="32"/>
                </a:lnTo>
                <a:lnTo>
                  <a:pt x="196" y="40"/>
                </a:lnTo>
                <a:lnTo>
                  <a:pt x="202" y="48"/>
                </a:lnTo>
                <a:lnTo>
                  <a:pt x="208" y="58"/>
                </a:lnTo>
                <a:lnTo>
                  <a:pt x="212" y="67"/>
                </a:lnTo>
                <a:lnTo>
                  <a:pt x="216" y="78"/>
                </a:lnTo>
                <a:lnTo>
                  <a:pt x="218" y="88"/>
                </a:lnTo>
                <a:lnTo>
                  <a:pt x="220" y="100"/>
                </a:lnTo>
                <a:lnTo>
                  <a:pt x="221" y="111"/>
                </a:lnTo>
                <a:lnTo>
                  <a:pt x="221" y="111"/>
                </a:lnTo>
                <a:lnTo>
                  <a:pt x="220" y="121"/>
                </a:lnTo>
                <a:lnTo>
                  <a:pt x="218" y="132"/>
                </a:lnTo>
                <a:lnTo>
                  <a:pt x="216" y="143"/>
                </a:lnTo>
                <a:lnTo>
                  <a:pt x="212" y="154"/>
                </a:lnTo>
                <a:lnTo>
                  <a:pt x="208" y="163"/>
                </a:lnTo>
                <a:lnTo>
                  <a:pt x="202" y="173"/>
                </a:lnTo>
                <a:lnTo>
                  <a:pt x="196" y="181"/>
                </a:lnTo>
                <a:lnTo>
                  <a:pt x="189" y="189"/>
                </a:lnTo>
                <a:lnTo>
                  <a:pt x="181" y="196"/>
                </a:lnTo>
                <a:lnTo>
                  <a:pt x="171" y="202"/>
                </a:lnTo>
                <a:lnTo>
                  <a:pt x="163" y="208"/>
                </a:lnTo>
                <a:lnTo>
                  <a:pt x="152" y="212"/>
                </a:lnTo>
                <a:lnTo>
                  <a:pt x="143" y="216"/>
                </a:lnTo>
                <a:lnTo>
                  <a:pt x="132" y="219"/>
                </a:lnTo>
                <a:lnTo>
                  <a:pt x="121" y="220"/>
                </a:lnTo>
                <a:lnTo>
                  <a:pt x="110" y="221"/>
                </a:lnTo>
                <a:lnTo>
                  <a:pt x="110" y="221"/>
                </a:lnTo>
                <a:close/>
                <a:moveTo>
                  <a:pt x="110" y="11"/>
                </a:moveTo>
                <a:lnTo>
                  <a:pt x="110" y="11"/>
                </a:lnTo>
                <a:lnTo>
                  <a:pt x="100" y="11"/>
                </a:lnTo>
                <a:lnTo>
                  <a:pt x="90" y="12"/>
                </a:lnTo>
                <a:lnTo>
                  <a:pt x="81" y="15"/>
                </a:lnTo>
                <a:lnTo>
                  <a:pt x="71" y="19"/>
                </a:lnTo>
                <a:lnTo>
                  <a:pt x="62" y="23"/>
                </a:lnTo>
                <a:lnTo>
                  <a:pt x="54" y="28"/>
                </a:lnTo>
                <a:lnTo>
                  <a:pt x="47" y="34"/>
                </a:lnTo>
                <a:lnTo>
                  <a:pt x="39" y="40"/>
                </a:lnTo>
                <a:lnTo>
                  <a:pt x="33" y="47"/>
                </a:lnTo>
                <a:lnTo>
                  <a:pt x="27" y="55"/>
                </a:lnTo>
                <a:lnTo>
                  <a:pt x="23" y="63"/>
                </a:lnTo>
                <a:lnTo>
                  <a:pt x="19" y="71"/>
                </a:lnTo>
                <a:lnTo>
                  <a:pt x="15" y="81"/>
                </a:lnTo>
                <a:lnTo>
                  <a:pt x="12" y="90"/>
                </a:lnTo>
                <a:lnTo>
                  <a:pt x="11" y="100"/>
                </a:lnTo>
                <a:lnTo>
                  <a:pt x="11" y="111"/>
                </a:lnTo>
                <a:lnTo>
                  <a:pt x="11" y="111"/>
                </a:lnTo>
                <a:lnTo>
                  <a:pt x="11" y="120"/>
                </a:lnTo>
                <a:lnTo>
                  <a:pt x="12" y="131"/>
                </a:lnTo>
                <a:lnTo>
                  <a:pt x="15" y="140"/>
                </a:lnTo>
                <a:lnTo>
                  <a:pt x="19" y="150"/>
                </a:lnTo>
                <a:lnTo>
                  <a:pt x="23" y="158"/>
                </a:lnTo>
                <a:lnTo>
                  <a:pt x="27" y="166"/>
                </a:lnTo>
                <a:lnTo>
                  <a:pt x="33" y="174"/>
                </a:lnTo>
                <a:lnTo>
                  <a:pt x="39" y="181"/>
                </a:lnTo>
                <a:lnTo>
                  <a:pt x="47" y="188"/>
                </a:lnTo>
                <a:lnTo>
                  <a:pt x="54" y="193"/>
                </a:lnTo>
                <a:lnTo>
                  <a:pt x="62" y="198"/>
                </a:lnTo>
                <a:lnTo>
                  <a:pt x="71" y="202"/>
                </a:lnTo>
                <a:lnTo>
                  <a:pt x="81" y="206"/>
                </a:lnTo>
                <a:lnTo>
                  <a:pt x="90" y="208"/>
                </a:lnTo>
                <a:lnTo>
                  <a:pt x="100" y="209"/>
                </a:lnTo>
                <a:lnTo>
                  <a:pt x="110" y="210"/>
                </a:lnTo>
                <a:lnTo>
                  <a:pt x="110" y="210"/>
                </a:lnTo>
                <a:lnTo>
                  <a:pt x="120" y="209"/>
                </a:lnTo>
                <a:lnTo>
                  <a:pt x="131" y="208"/>
                </a:lnTo>
                <a:lnTo>
                  <a:pt x="140" y="206"/>
                </a:lnTo>
                <a:lnTo>
                  <a:pt x="148" y="202"/>
                </a:lnTo>
                <a:lnTo>
                  <a:pt x="158" y="198"/>
                </a:lnTo>
                <a:lnTo>
                  <a:pt x="166" y="193"/>
                </a:lnTo>
                <a:lnTo>
                  <a:pt x="174" y="188"/>
                </a:lnTo>
                <a:lnTo>
                  <a:pt x="181" y="181"/>
                </a:lnTo>
                <a:lnTo>
                  <a:pt x="187" y="174"/>
                </a:lnTo>
                <a:lnTo>
                  <a:pt x="193" y="166"/>
                </a:lnTo>
                <a:lnTo>
                  <a:pt x="198" y="158"/>
                </a:lnTo>
                <a:lnTo>
                  <a:pt x="202" y="150"/>
                </a:lnTo>
                <a:lnTo>
                  <a:pt x="205" y="140"/>
                </a:lnTo>
                <a:lnTo>
                  <a:pt x="208" y="131"/>
                </a:lnTo>
                <a:lnTo>
                  <a:pt x="209" y="120"/>
                </a:lnTo>
                <a:lnTo>
                  <a:pt x="210" y="111"/>
                </a:lnTo>
                <a:lnTo>
                  <a:pt x="210" y="111"/>
                </a:lnTo>
                <a:lnTo>
                  <a:pt x="209" y="100"/>
                </a:lnTo>
                <a:lnTo>
                  <a:pt x="208" y="90"/>
                </a:lnTo>
                <a:lnTo>
                  <a:pt x="205" y="81"/>
                </a:lnTo>
                <a:lnTo>
                  <a:pt x="202" y="71"/>
                </a:lnTo>
                <a:lnTo>
                  <a:pt x="198" y="63"/>
                </a:lnTo>
                <a:lnTo>
                  <a:pt x="193" y="55"/>
                </a:lnTo>
                <a:lnTo>
                  <a:pt x="187" y="47"/>
                </a:lnTo>
                <a:lnTo>
                  <a:pt x="181" y="40"/>
                </a:lnTo>
                <a:lnTo>
                  <a:pt x="174" y="34"/>
                </a:lnTo>
                <a:lnTo>
                  <a:pt x="166" y="28"/>
                </a:lnTo>
                <a:lnTo>
                  <a:pt x="158" y="23"/>
                </a:lnTo>
                <a:lnTo>
                  <a:pt x="148" y="19"/>
                </a:lnTo>
                <a:lnTo>
                  <a:pt x="140" y="15"/>
                </a:lnTo>
                <a:lnTo>
                  <a:pt x="131" y="12"/>
                </a:lnTo>
                <a:lnTo>
                  <a:pt x="120" y="11"/>
                </a:lnTo>
                <a:lnTo>
                  <a:pt x="110" y="11"/>
                </a:lnTo>
                <a:lnTo>
                  <a:pt x="110"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 name="Rectangle 198"/>
          <p:cNvSpPr>
            <a:spLocks noChangeArrowheads="1"/>
          </p:cNvSpPr>
          <p:nvPr/>
        </p:nvSpPr>
        <p:spPr bwMode="auto">
          <a:xfrm>
            <a:off x="9402204" y="1025321"/>
            <a:ext cx="168867"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 name="Rectangle 199"/>
          <p:cNvSpPr>
            <a:spLocks noChangeArrowheads="1"/>
          </p:cNvSpPr>
          <p:nvPr/>
        </p:nvSpPr>
        <p:spPr bwMode="auto">
          <a:xfrm>
            <a:off x="9481947" y="945950"/>
            <a:ext cx="4692" cy="16808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 name="Freeform 200"/>
          <p:cNvSpPr>
            <a:spLocks/>
          </p:cNvSpPr>
          <p:nvPr/>
        </p:nvSpPr>
        <p:spPr bwMode="auto">
          <a:xfrm>
            <a:off x="9608596" y="1151391"/>
            <a:ext cx="89125" cy="88716"/>
          </a:xfrm>
          <a:custGeom>
            <a:avLst/>
            <a:gdLst/>
            <a:ahLst/>
            <a:cxnLst>
              <a:cxn ang="0">
                <a:pos x="50" y="58"/>
              </a:cxn>
              <a:cxn ang="0">
                <a:pos x="0" y="7"/>
              </a:cxn>
              <a:cxn ang="0">
                <a:pos x="9" y="0"/>
              </a:cxn>
              <a:cxn ang="0">
                <a:pos x="58" y="50"/>
              </a:cxn>
              <a:cxn ang="0">
                <a:pos x="50" y="58"/>
              </a:cxn>
            </a:cxnLst>
            <a:rect l="0" t="0" r="r" b="b"/>
            <a:pathLst>
              <a:path w="58" h="58">
                <a:moveTo>
                  <a:pt x="50" y="58"/>
                </a:moveTo>
                <a:lnTo>
                  <a:pt x="0" y="7"/>
                </a:lnTo>
                <a:lnTo>
                  <a:pt x="9" y="0"/>
                </a:lnTo>
                <a:lnTo>
                  <a:pt x="58" y="50"/>
                </a:lnTo>
                <a:lnTo>
                  <a:pt x="50" y="5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201"/>
          <p:cNvSpPr>
            <a:spLocks noEditPoints="1"/>
          </p:cNvSpPr>
          <p:nvPr/>
        </p:nvSpPr>
        <p:spPr bwMode="auto">
          <a:xfrm>
            <a:off x="10110505" y="857234"/>
            <a:ext cx="347115" cy="340849"/>
          </a:xfrm>
          <a:custGeom>
            <a:avLst/>
            <a:gdLst/>
            <a:ahLst/>
            <a:cxnLst>
              <a:cxn ang="0">
                <a:pos x="100" y="220"/>
              </a:cxn>
              <a:cxn ang="0">
                <a:pos x="67" y="212"/>
              </a:cxn>
              <a:cxn ang="0">
                <a:pos x="40" y="196"/>
              </a:cxn>
              <a:cxn ang="0">
                <a:pos x="19" y="173"/>
              </a:cxn>
              <a:cxn ang="0">
                <a:pos x="5" y="143"/>
              </a:cxn>
              <a:cxn ang="0">
                <a:pos x="0" y="111"/>
              </a:cxn>
              <a:cxn ang="0">
                <a:pos x="2" y="88"/>
              </a:cxn>
              <a:cxn ang="0">
                <a:pos x="13" y="58"/>
              </a:cxn>
              <a:cxn ang="0">
                <a:pos x="32" y="32"/>
              </a:cxn>
              <a:cxn ang="0">
                <a:pos x="58" y="13"/>
              </a:cxn>
              <a:cxn ang="0">
                <a:pos x="89" y="3"/>
              </a:cxn>
              <a:cxn ang="0">
                <a:pos x="110" y="0"/>
              </a:cxn>
              <a:cxn ang="0">
                <a:pos x="143" y="5"/>
              </a:cxn>
              <a:cxn ang="0">
                <a:pos x="173" y="19"/>
              </a:cxn>
              <a:cxn ang="0">
                <a:pos x="196" y="40"/>
              </a:cxn>
              <a:cxn ang="0">
                <a:pos x="213" y="67"/>
              </a:cxn>
              <a:cxn ang="0">
                <a:pos x="221" y="100"/>
              </a:cxn>
              <a:cxn ang="0">
                <a:pos x="221" y="121"/>
              </a:cxn>
              <a:cxn ang="0">
                <a:pos x="213" y="154"/>
              </a:cxn>
              <a:cxn ang="0">
                <a:pos x="196" y="181"/>
              </a:cxn>
              <a:cxn ang="0">
                <a:pos x="173" y="202"/>
              </a:cxn>
              <a:cxn ang="0">
                <a:pos x="143" y="216"/>
              </a:cxn>
              <a:cxn ang="0">
                <a:pos x="110" y="221"/>
              </a:cxn>
              <a:cxn ang="0">
                <a:pos x="110" y="11"/>
              </a:cxn>
              <a:cxn ang="0">
                <a:pos x="81" y="15"/>
              </a:cxn>
              <a:cxn ang="0">
                <a:pos x="55" y="28"/>
              </a:cxn>
              <a:cxn ang="0">
                <a:pos x="34" y="47"/>
              </a:cxn>
              <a:cxn ang="0">
                <a:pos x="19" y="71"/>
              </a:cxn>
              <a:cxn ang="0">
                <a:pos x="11" y="100"/>
              </a:cxn>
              <a:cxn ang="0">
                <a:pos x="11" y="120"/>
              </a:cxn>
              <a:cxn ang="0">
                <a:pos x="19" y="150"/>
              </a:cxn>
              <a:cxn ang="0">
                <a:pos x="34" y="174"/>
              </a:cxn>
              <a:cxn ang="0">
                <a:pos x="55" y="193"/>
              </a:cxn>
              <a:cxn ang="0">
                <a:pos x="81" y="206"/>
              </a:cxn>
              <a:cxn ang="0">
                <a:pos x="110" y="210"/>
              </a:cxn>
              <a:cxn ang="0">
                <a:pos x="131" y="208"/>
              </a:cxn>
              <a:cxn ang="0">
                <a:pos x="158" y="198"/>
              </a:cxn>
              <a:cxn ang="0">
                <a:pos x="181" y="181"/>
              </a:cxn>
              <a:cxn ang="0">
                <a:pos x="198" y="158"/>
              </a:cxn>
              <a:cxn ang="0">
                <a:pos x="208" y="131"/>
              </a:cxn>
              <a:cxn ang="0">
                <a:pos x="210" y="111"/>
              </a:cxn>
              <a:cxn ang="0">
                <a:pos x="206" y="81"/>
              </a:cxn>
              <a:cxn ang="0">
                <a:pos x="193" y="55"/>
              </a:cxn>
              <a:cxn ang="0">
                <a:pos x="174" y="34"/>
              </a:cxn>
              <a:cxn ang="0">
                <a:pos x="150" y="19"/>
              </a:cxn>
              <a:cxn ang="0">
                <a:pos x="121" y="11"/>
              </a:cxn>
            </a:cxnLst>
            <a:rect l="0" t="0" r="r" b="b"/>
            <a:pathLst>
              <a:path w="221" h="221">
                <a:moveTo>
                  <a:pt x="110" y="221"/>
                </a:moveTo>
                <a:lnTo>
                  <a:pt x="110" y="221"/>
                </a:lnTo>
                <a:lnTo>
                  <a:pt x="100" y="220"/>
                </a:lnTo>
                <a:lnTo>
                  <a:pt x="89" y="219"/>
                </a:lnTo>
                <a:lnTo>
                  <a:pt x="78" y="216"/>
                </a:lnTo>
                <a:lnTo>
                  <a:pt x="67" y="212"/>
                </a:lnTo>
                <a:lnTo>
                  <a:pt x="58" y="208"/>
                </a:lnTo>
                <a:lnTo>
                  <a:pt x="48" y="202"/>
                </a:lnTo>
                <a:lnTo>
                  <a:pt x="40" y="196"/>
                </a:lnTo>
                <a:lnTo>
                  <a:pt x="32" y="189"/>
                </a:lnTo>
                <a:lnTo>
                  <a:pt x="25" y="181"/>
                </a:lnTo>
                <a:lnTo>
                  <a:pt x="19" y="173"/>
                </a:lnTo>
                <a:lnTo>
                  <a:pt x="13" y="163"/>
                </a:lnTo>
                <a:lnTo>
                  <a:pt x="9" y="154"/>
                </a:lnTo>
                <a:lnTo>
                  <a:pt x="5" y="143"/>
                </a:lnTo>
                <a:lnTo>
                  <a:pt x="2" y="132"/>
                </a:lnTo>
                <a:lnTo>
                  <a:pt x="1" y="121"/>
                </a:lnTo>
                <a:lnTo>
                  <a:pt x="0" y="111"/>
                </a:lnTo>
                <a:lnTo>
                  <a:pt x="0" y="111"/>
                </a:lnTo>
                <a:lnTo>
                  <a:pt x="1" y="100"/>
                </a:lnTo>
                <a:lnTo>
                  <a:pt x="2" y="88"/>
                </a:lnTo>
                <a:lnTo>
                  <a:pt x="5" y="78"/>
                </a:lnTo>
                <a:lnTo>
                  <a:pt x="9" y="67"/>
                </a:lnTo>
                <a:lnTo>
                  <a:pt x="13" y="58"/>
                </a:lnTo>
                <a:lnTo>
                  <a:pt x="19" y="48"/>
                </a:lnTo>
                <a:lnTo>
                  <a:pt x="25" y="40"/>
                </a:lnTo>
                <a:lnTo>
                  <a:pt x="32" y="32"/>
                </a:lnTo>
                <a:lnTo>
                  <a:pt x="40" y="25"/>
                </a:lnTo>
                <a:lnTo>
                  <a:pt x="48" y="19"/>
                </a:lnTo>
                <a:lnTo>
                  <a:pt x="58" y="13"/>
                </a:lnTo>
                <a:lnTo>
                  <a:pt x="67" y="8"/>
                </a:lnTo>
                <a:lnTo>
                  <a:pt x="78" y="5"/>
                </a:lnTo>
                <a:lnTo>
                  <a:pt x="89" y="3"/>
                </a:lnTo>
                <a:lnTo>
                  <a:pt x="100" y="0"/>
                </a:lnTo>
                <a:lnTo>
                  <a:pt x="110" y="0"/>
                </a:lnTo>
                <a:lnTo>
                  <a:pt x="110" y="0"/>
                </a:lnTo>
                <a:lnTo>
                  <a:pt x="121" y="0"/>
                </a:lnTo>
                <a:lnTo>
                  <a:pt x="133" y="3"/>
                </a:lnTo>
                <a:lnTo>
                  <a:pt x="143" y="5"/>
                </a:lnTo>
                <a:lnTo>
                  <a:pt x="154" y="8"/>
                </a:lnTo>
                <a:lnTo>
                  <a:pt x="163" y="13"/>
                </a:lnTo>
                <a:lnTo>
                  <a:pt x="173" y="19"/>
                </a:lnTo>
                <a:lnTo>
                  <a:pt x="181" y="25"/>
                </a:lnTo>
                <a:lnTo>
                  <a:pt x="189" y="32"/>
                </a:lnTo>
                <a:lnTo>
                  <a:pt x="196" y="40"/>
                </a:lnTo>
                <a:lnTo>
                  <a:pt x="202" y="48"/>
                </a:lnTo>
                <a:lnTo>
                  <a:pt x="208" y="58"/>
                </a:lnTo>
                <a:lnTo>
                  <a:pt x="213" y="67"/>
                </a:lnTo>
                <a:lnTo>
                  <a:pt x="216" y="78"/>
                </a:lnTo>
                <a:lnTo>
                  <a:pt x="218" y="88"/>
                </a:lnTo>
                <a:lnTo>
                  <a:pt x="221" y="100"/>
                </a:lnTo>
                <a:lnTo>
                  <a:pt x="221" y="111"/>
                </a:lnTo>
                <a:lnTo>
                  <a:pt x="221" y="111"/>
                </a:lnTo>
                <a:lnTo>
                  <a:pt x="221" y="121"/>
                </a:lnTo>
                <a:lnTo>
                  <a:pt x="218" y="132"/>
                </a:lnTo>
                <a:lnTo>
                  <a:pt x="216" y="143"/>
                </a:lnTo>
                <a:lnTo>
                  <a:pt x="213" y="154"/>
                </a:lnTo>
                <a:lnTo>
                  <a:pt x="208" y="163"/>
                </a:lnTo>
                <a:lnTo>
                  <a:pt x="202" y="173"/>
                </a:lnTo>
                <a:lnTo>
                  <a:pt x="196" y="181"/>
                </a:lnTo>
                <a:lnTo>
                  <a:pt x="189" y="189"/>
                </a:lnTo>
                <a:lnTo>
                  <a:pt x="181" y="196"/>
                </a:lnTo>
                <a:lnTo>
                  <a:pt x="173" y="202"/>
                </a:lnTo>
                <a:lnTo>
                  <a:pt x="163" y="208"/>
                </a:lnTo>
                <a:lnTo>
                  <a:pt x="154" y="212"/>
                </a:lnTo>
                <a:lnTo>
                  <a:pt x="143" y="216"/>
                </a:lnTo>
                <a:lnTo>
                  <a:pt x="133" y="219"/>
                </a:lnTo>
                <a:lnTo>
                  <a:pt x="121" y="220"/>
                </a:lnTo>
                <a:lnTo>
                  <a:pt x="110" y="221"/>
                </a:lnTo>
                <a:lnTo>
                  <a:pt x="110" y="221"/>
                </a:lnTo>
                <a:close/>
                <a:moveTo>
                  <a:pt x="110" y="11"/>
                </a:moveTo>
                <a:lnTo>
                  <a:pt x="110" y="11"/>
                </a:lnTo>
                <a:lnTo>
                  <a:pt x="100" y="11"/>
                </a:lnTo>
                <a:lnTo>
                  <a:pt x="90" y="12"/>
                </a:lnTo>
                <a:lnTo>
                  <a:pt x="81" y="15"/>
                </a:lnTo>
                <a:lnTo>
                  <a:pt x="71" y="19"/>
                </a:lnTo>
                <a:lnTo>
                  <a:pt x="63" y="23"/>
                </a:lnTo>
                <a:lnTo>
                  <a:pt x="55" y="28"/>
                </a:lnTo>
                <a:lnTo>
                  <a:pt x="47" y="34"/>
                </a:lnTo>
                <a:lnTo>
                  <a:pt x="40" y="40"/>
                </a:lnTo>
                <a:lnTo>
                  <a:pt x="34" y="47"/>
                </a:lnTo>
                <a:lnTo>
                  <a:pt x="28" y="55"/>
                </a:lnTo>
                <a:lnTo>
                  <a:pt x="23" y="63"/>
                </a:lnTo>
                <a:lnTo>
                  <a:pt x="19" y="71"/>
                </a:lnTo>
                <a:lnTo>
                  <a:pt x="15" y="81"/>
                </a:lnTo>
                <a:lnTo>
                  <a:pt x="13" y="90"/>
                </a:lnTo>
                <a:lnTo>
                  <a:pt x="11" y="100"/>
                </a:lnTo>
                <a:lnTo>
                  <a:pt x="11" y="111"/>
                </a:lnTo>
                <a:lnTo>
                  <a:pt x="11" y="111"/>
                </a:lnTo>
                <a:lnTo>
                  <a:pt x="11" y="120"/>
                </a:lnTo>
                <a:lnTo>
                  <a:pt x="13" y="131"/>
                </a:lnTo>
                <a:lnTo>
                  <a:pt x="15" y="140"/>
                </a:lnTo>
                <a:lnTo>
                  <a:pt x="19" y="150"/>
                </a:lnTo>
                <a:lnTo>
                  <a:pt x="23" y="158"/>
                </a:lnTo>
                <a:lnTo>
                  <a:pt x="28" y="166"/>
                </a:lnTo>
                <a:lnTo>
                  <a:pt x="34" y="174"/>
                </a:lnTo>
                <a:lnTo>
                  <a:pt x="40" y="181"/>
                </a:lnTo>
                <a:lnTo>
                  <a:pt x="47" y="188"/>
                </a:lnTo>
                <a:lnTo>
                  <a:pt x="55" y="193"/>
                </a:lnTo>
                <a:lnTo>
                  <a:pt x="63" y="198"/>
                </a:lnTo>
                <a:lnTo>
                  <a:pt x="71" y="202"/>
                </a:lnTo>
                <a:lnTo>
                  <a:pt x="81" y="206"/>
                </a:lnTo>
                <a:lnTo>
                  <a:pt x="90" y="208"/>
                </a:lnTo>
                <a:lnTo>
                  <a:pt x="100" y="209"/>
                </a:lnTo>
                <a:lnTo>
                  <a:pt x="110" y="210"/>
                </a:lnTo>
                <a:lnTo>
                  <a:pt x="110" y="210"/>
                </a:lnTo>
                <a:lnTo>
                  <a:pt x="121" y="209"/>
                </a:lnTo>
                <a:lnTo>
                  <a:pt x="131" y="208"/>
                </a:lnTo>
                <a:lnTo>
                  <a:pt x="140" y="206"/>
                </a:lnTo>
                <a:lnTo>
                  <a:pt x="150" y="202"/>
                </a:lnTo>
                <a:lnTo>
                  <a:pt x="158" y="198"/>
                </a:lnTo>
                <a:lnTo>
                  <a:pt x="166" y="193"/>
                </a:lnTo>
                <a:lnTo>
                  <a:pt x="174" y="188"/>
                </a:lnTo>
                <a:lnTo>
                  <a:pt x="181" y="181"/>
                </a:lnTo>
                <a:lnTo>
                  <a:pt x="187" y="174"/>
                </a:lnTo>
                <a:lnTo>
                  <a:pt x="193" y="166"/>
                </a:lnTo>
                <a:lnTo>
                  <a:pt x="198" y="158"/>
                </a:lnTo>
                <a:lnTo>
                  <a:pt x="202" y="150"/>
                </a:lnTo>
                <a:lnTo>
                  <a:pt x="206" y="140"/>
                </a:lnTo>
                <a:lnTo>
                  <a:pt x="208" y="131"/>
                </a:lnTo>
                <a:lnTo>
                  <a:pt x="210" y="120"/>
                </a:lnTo>
                <a:lnTo>
                  <a:pt x="210" y="111"/>
                </a:lnTo>
                <a:lnTo>
                  <a:pt x="210" y="111"/>
                </a:lnTo>
                <a:lnTo>
                  <a:pt x="210" y="100"/>
                </a:lnTo>
                <a:lnTo>
                  <a:pt x="208" y="90"/>
                </a:lnTo>
                <a:lnTo>
                  <a:pt x="206" y="81"/>
                </a:lnTo>
                <a:lnTo>
                  <a:pt x="202" y="71"/>
                </a:lnTo>
                <a:lnTo>
                  <a:pt x="198" y="63"/>
                </a:lnTo>
                <a:lnTo>
                  <a:pt x="193" y="55"/>
                </a:lnTo>
                <a:lnTo>
                  <a:pt x="187" y="47"/>
                </a:lnTo>
                <a:lnTo>
                  <a:pt x="181" y="40"/>
                </a:lnTo>
                <a:lnTo>
                  <a:pt x="174" y="34"/>
                </a:lnTo>
                <a:lnTo>
                  <a:pt x="166" y="28"/>
                </a:lnTo>
                <a:lnTo>
                  <a:pt x="158" y="23"/>
                </a:lnTo>
                <a:lnTo>
                  <a:pt x="150" y="19"/>
                </a:lnTo>
                <a:lnTo>
                  <a:pt x="140" y="15"/>
                </a:lnTo>
                <a:lnTo>
                  <a:pt x="131" y="12"/>
                </a:lnTo>
                <a:lnTo>
                  <a:pt x="121" y="11"/>
                </a:lnTo>
                <a:lnTo>
                  <a:pt x="110" y="11"/>
                </a:lnTo>
                <a:lnTo>
                  <a:pt x="110"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202"/>
          <p:cNvSpPr>
            <a:spLocks noEditPoints="1"/>
          </p:cNvSpPr>
          <p:nvPr/>
        </p:nvSpPr>
        <p:spPr bwMode="auto">
          <a:xfrm>
            <a:off x="10940765" y="857233"/>
            <a:ext cx="379951" cy="378203"/>
          </a:xfrm>
          <a:custGeom>
            <a:avLst/>
            <a:gdLst/>
            <a:ahLst/>
            <a:cxnLst>
              <a:cxn ang="0">
                <a:pos x="109" y="242"/>
              </a:cxn>
              <a:cxn ang="0">
                <a:pos x="74" y="233"/>
              </a:cxn>
              <a:cxn ang="0">
                <a:pos x="45" y="215"/>
              </a:cxn>
              <a:cxn ang="0">
                <a:pos x="22" y="189"/>
              </a:cxn>
              <a:cxn ang="0">
                <a:pos x="7" y="158"/>
              </a:cxn>
              <a:cxn ang="0">
                <a:pos x="0" y="121"/>
              </a:cxn>
              <a:cxn ang="0">
                <a:pos x="3" y="97"/>
              </a:cxn>
              <a:cxn ang="0">
                <a:pos x="15" y="63"/>
              </a:cxn>
              <a:cxn ang="0">
                <a:pos x="36" y="35"/>
              </a:cxn>
              <a:cxn ang="0">
                <a:pos x="65" y="15"/>
              </a:cxn>
              <a:cxn ang="0">
                <a:pos x="97" y="3"/>
              </a:cxn>
              <a:cxn ang="0">
                <a:pos x="122" y="0"/>
              </a:cxn>
              <a:cxn ang="0">
                <a:pos x="158" y="5"/>
              </a:cxn>
              <a:cxn ang="0">
                <a:pos x="190" y="20"/>
              </a:cxn>
              <a:cxn ang="0">
                <a:pos x="216" y="44"/>
              </a:cxn>
              <a:cxn ang="0">
                <a:pos x="234" y="74"/>
              </a:cxn>
              <a:cxn ang="0">
                <a:pos x="243" y="109"/>
              </a:cxn>
              <a:cxn ang="0">
                <a:pos x="243" y="134"/>
              </a:cxn>
              <a:cxn ang="0">
                <a:pos x="234" y="169"/>
              </a:cxn>
              <a:cxn ang="0">
                <a:pos x="216" y="198"/>
              </a:cxn>
              <a:cxn ang="0">
                <a:pos x="190" y="221"/>
              </a:cxn>
              <a:cxn ang="0">
                <a:pos x="158" y="237"/>
              </a:cxn>
              <a:cxn ang="0">
                <a:pos x="122" y="243"/>
              </a:cxn>
              <a:cxn ang="0">
                <a:pos x="122" y="11"/>
              </a:cxn>
              <a:cxn ang="0">
                <a:pos x="89" y="16"/>
              </a:cxn>
              <a:cxn ang="0">
                <a:pos x="61" y="30"/>
              </a:cxn>
              <a:cxn ang="0">
                <a:pos x="36" y="51"/>
              </a:cxn>
              <a:cxn ang="0">
                <a:pos x="20" y="78"/>
              </a:cxn>
              <a:cxn ang="0">
                <a:pos x="12" y="111"/>
              </a:cxn>
              <a:cxn ang="0">
                <a:pos x="12" y="132"/>
              </a:cxn>
              <a:cxn ang="0">
                <a:pos x="20" y="165"/>
              </a:cxn>
              <a:cxn ang="0">
                <a:pos x="36" y="192"/>
              </a:cxn>
              <a:cxn ang="0">
                <a:pos x="61" y="213"/>
              </a:cxn>
              <a:cxn ang="0">
                <a:pos x="89" y="227"/>
              </a:cxn>
              <a:cxn ang="0">
                <a:pos x="122" y="232"/>
              </a:cxn>
              <a:cxn ang="0">
                <a:pos x="144" y="229"/>
              </a:cxn>
              <a:cxn ang="0">
                <a:pos x="174" y="219"/>
              </a:cxn>
              <a:cxn ang="0">
                <a:pos x="200" y="200"/>
              </a:cxn>
              <a:cxn ang="0">
                <a:pos x="219" y="174"/>
              </a:cxn>
              <a:cxn ang="0">
                <a:pos x="231" y="143"/>
              </a:cxn>
              <a:cxn ang="0">
                <a:pos x="232" y="121"/>
              </a:cxn>
              <a:cxn ang="0">
                <a:pos x="228" y="89"/>
              </a:cxn>
              <a:cxn ang="0">
                <a:pos x="213" y="59"/>
              </a:cxn>
              <a:cxn ang="0">
                <a:pos x="192" y="36"/>
              </a:cxn>
              <a:cxn ang="0">
                <a:pos x="165" y="19"/>
              </a:cxn>
              <a:cxn ang="0">
                <a:pos x="134" y="11"/>
              </a:cxn>
            </a:cxnLst>
            <a:rect l="0" t="0" r="r" b="b"/>
            <a:pathLst>
              <a:path w="243" h="243">
                <a:moveTo>
                  <a:pt x="122" y="243"/>
                </a:moveTo>
                <a:lnTo>
                  <a:pt x="122" y="243"/>
                </a:lnTo>
                <a:lnTo>
                  <a:pt x="109" y="242"/>
                </a:lnTo>
                <a:lnTo>
                  <a:pt x="97" y="240"/>
                </a:lnTo>
                <a:lnTo>
                  <a:pt x="86" y="237"/>
                </a:lnTo>
                <a:lnTo>
                  <a:pt x="74" y="233"/>
                </a:lnTo>
                <a:lnTo>
                  <a:pt x="65" y="228"/>
                </a:lnTo>
                <a:lnTo>
                  <a:pt x="54" y="221"/>
                </a:lnTo>
                <a:lnTo>
                  <a:pt x="45" y="215"/>
                </a:lnTo>
                <a:lnTo>
                  <a:pt x="36" y="206"/>
                </a:lnTo>
                <a:lnTo>
                  <a:pt x="28" y="198"/>
                </a:lnTo>
                <a:lnTo>
                  <a:pt x="22" y="189"/>
                </a:lnTo>
                <a:lnTo>
                  <a:pt x="15" y="179"/>
                </a:lnTo>
                <a:lnTo>
                  <a:pt x="11" y="169"/>
                </a:lnTo>
                <a:lnTo>
                  <a:pt x="7" y="158"/>
                </a:lnTo>
                <a:lnTo>
                  <a:pt x="3" y="146"/>
                </a:lnTo>
                <a:lnTo>
                  <a:pt x="1" y="134"/>
                </a:lnTo>
                <a:lnTo>
                  <a:pt x="0" y="121"/>
                </a:lnTo>
                <a:lnTo>
                  <a:pt x="0" y="121"/>
                </a:lnTo>
                <a:lnTo>
                  <a:pt x="1" y="109"/>
                </a:lnTo>
                <a:lnTo>
                  <a:pt x="3" y="97"/>
                </a:lnTo>
                <a:lnTo>
                  <a:pt x="7" y="85"/>
                </a:lnTo>
                <a:lnTo>
                  <a:pt x="11" y="74"/>
                </a:lnTo>
                <a:lnTo>
                  <a:pt x="15" y="63"/>
                </a:lnTo>
                <a:lnTo>
                  <a:pt x="22" y="54"/>
                </a:lnTo>
                <a:lnTo>
                  <a:pt x="28" y="44"/>
                </a:lnTo>
                <a:lnTo>
                  <a:pt x="36" y="35"/>
                </a:lnTo>
                <a:lnTo>
                  <a:pt x="45" y="28"/>
                </a:lnTo>
                <a:lnTo>
                  <a:pt x="54" y="20"/>
                </a:lnTo>
                <a:lnTo>
                  <a:pt x="65" y="15"/>
                </a:lnTo>
                <a:lnTo>
                  <a:pt x="74" y="9"/>
                </a:lnTo>
                <a:lnTo>
                  <a:pt x="86" y="5"/>
                </a:lnTo>
                <a:lnTo>
                  <a:pt x="97" y="3"/>
                </a:lnTo>
                <a:lnTo>
                  <a:pt x="109" y="0"/>
                </a:lnTo>
                <a:lnTo>
                  <a:pt x="122" y="0"/>
                </a:lnTo>
                <a:lnTo>
                  <a:pt x="122" y="0"/>
                </a:lnTo>
                <a:lnTo>
                  <a:pt x="135" y="0"/>
                </a:lnTo>
                <a:lnTo>
                  <a:pt x="147" y="3"/>
                </a:lnTo>
                <a:lnTo>
                  <a:pt x="158" y="5"/>
                </a:lnTo>
                <a:lnTo>
                  <a:pt x="169" y="9"/>
                </a:lnTo>
                <a:lnTo>
                  <a:pt x="180" y="15"/>
                </a:lnTo>
                <a:lnTo>
                  <a:pt x="190" y="20"/>
                </a:lnTo>
                <a:lnTo>
                  <a:pt x="200" y="28"/>
                </a:lnTo>
                <a:lnTo>
                  <a:pt x="208" y="35"/>
                </a:lnTo>
                <a:lnTo>
                  <a:pt x="216" y="44"/>
                </a:lnTo>
                <a:lnTo>
                  <a:pt x="223" y="54"/>
                </a:lnTo>
                <a:lnTo>
                  <a:pt x="228" y="63"/>
                </a:lnTo>
                <a:lnTo>
                  <a:pt x="234" y="74"/>
                </a:lnTo>
                <a:lnTo>
                  <a:pt x="238" y="85"/>
                </a:lnTo>
                <a:lnTo>
                  <a:pt x="242" y="97"/>
                </a:lnTo>
                <a:lnTo>
                  <a:pt x="243" y="109"/>
                </a:lnTo>
                <a:lnTo>
                  <a:pt x="243" y="121"/>
                </a:lnTo>
                <a:lnTo>
                  <a:pt x="243" y="121"/>
                </a:lnTo>
                <a:lnTo>
                  <a:pt x="243" y="134"/>
                </a:lnTo>
                <a:lnTo>
                  <a:pt x="242" y="146"/>
                </a:lnTo>
                <a:lnTo>
                  <a:pt x="238" y="158"/>
                </a:lnTo>
                <a:lnTo>
                  <a:pt x="234" y="169"/>
                </a:lnTo>
                <a:lnTo>
                  <a:pt x="228" y="179"/>
                </a:lnTo>
                <a:lnTo>
                  <a:pt x="223" y="189"/>
                </a:lnTo>
                <a:lnTo>
                  <a:pt x="216" y="198"/>
                </a:lnTo>
                <a:lnTo>
                  <a:pt x="208" y="206"/>
                </a:lnTo>
                <a:lnTo>
                  <a:pt x="200" y="215"/>
                </a:lnTo>
                <a:lnTo>
                  <a:pt x="190" y="221"/>
                </a:lnTo>
                <a:lnTo>
                  <a:pt x="180" y="228"/>
                </a:lnTo>
                <a:lnTo>
                  <a:pt x="169" y="233"/>
                </a:lnTo>
                <a:lnTo>
                  <a:pt x="158" y="237"/>
                </a:lnTo>
                <a:lnTo>
                  <a:pt x="147" y="240"/>
                </a:lnTo>
                <a:lnTo>
                  <a:pt x="135" y="242"/>
                </a:lnTo>
                <a:lnTo>
                  <a:pt x="122" y="243"/>
                </a:lnTo>
                <a:lnTo>
                  <a:pt x="122" y="243"/>
                </a:lnTo>
                <a:close/>
                <a:moveTo>
                  <a:pt x="122" y="11"/>
                </a:moveTo>
                <a:lnTo>
                  <a:pt x="122" y="11"/>
                </a:lnTo>
                <a:lnTo>
                  <a:pt x="111" y="11"/>
                </a:lnTo>
                <a:lnTo>
                  <a:pt x="100" y="13"/>
                </a:lnTo>
                <a:lnTo>
                  <a:pt x="89" y="16"/>
                </a:lnTo>
                <a:lnTo>
                  <a:pt x="80" y="19"/>
                </a:lnTo>
                <a:lnTo>
                  <a:pt x="69" y="24"/>
                </a:lnTo>
                <a:lnTo>
                  <a:pt x="61" y="30"/>
                </a:lnTo>
                <a:lnTo>
                  <a:pt x="51" y="36"/>
                </a:lnTo>
                <a:lnTo>
                  <a:pt x="43" y="43"/>
                </a:lnTo>
                <a:lnTo>
                  <a:pt x="36" y="51"/>
                </a:lnTo>
                <a:lnTo>
                  <a:pt x="30" y="59"/>
                </a:lnTo>
                <a:lnTo>
                  <a:pt x="24" y="69"/>
                </a:lnTo>
                <a:lnTo>
                  <a:pt x="20" y="78"/>
                </a:lnTo>
                <a:lnTo>
                  <a:pt x="16" y="89"/>
                </a:lnTo>
                <a:lnTo>
                  <a:pt x="14" y="98"/>
                </a:lnTo>
                <a:lnTo>
                  <a:pt x="12" y="111"/>
                </a:lnTo>
                <a:lnTo>
                  <a:pt x="11" y="121"/>
                </a:lnTo>
                <a:lnTo>
                  <a:pt x="11" y="121"/>
                </a:lnTo>
                <a:lnTo>
                  <a:pt x="12" y="132"/>
                </a:lnTo>
                <a:lnTo>
                  <a:pt x="14" y="143"/>
                </a:lnTo>
                <a:lnTo>
                  <a:pt x="16" y="154"/>
                </a:lnTo>
                <a:lnTo>
                  <a:pt x="20" y="165"/>
                </a:lnTo>
                <a:lnTo>
                  <a:pt x="24" y="174"/>
                </a:lnTo>
                <a:lnTo>
                  <a:pt x="30" y="183"/>
                </a:lnTo>
                <a:lnTo>
                  <a:pt x="36" y="192"/>
                </a:lnTo>
                <a:lnTo>
                  <a:pt x="43" y="200"/>
                </a:lnTo>
                <a:lnTo>
                  <a:pt x="51" y="206"/>
                </a:lnTo>
                <a:lnTo>
                  <a:pt x="61" y="213"/>
                </a:lnTo>
                <a:lnTo>
                  <a:pt x="69" y="219"/>
                </a:lnTo>
                <a:lnTo>
                  <a:pt x="80" y="223"/>
                </a:lnTo>
                <a:lnTo>
                  <a:pt x="89" y="227"/>
                </a:lnTo>
                <a:lnTo>
                  <a:pt x="100" y="229"/>
                </a:lnTo>
                <a:lnTo>
                  <a:pt x="111" y="231"/>
                </a:lnTo>
                <a:lnTo>
                  <a:pt x="122" y="232"/>
                </a:lnTo>
                <a:lnTo>
                  <a:pt x="122" y="232"/>
                </a:lnTo>
                <a:lnTo>
                  <a:pt x="134" y="231"/>
                </a:lnTo>
                <a:lnTo>
                  <a:pt x="144" y="229"/>
                </a:lnTo>
                <a:lnTo>
                  <a:pt x="155" y="227"/>
                </a:lnTo>
                <a:lnTo>
                  <a:pt x="165" y="223"/>
                </a:lnTo>
                <a:lnTo>
                  <a:pt x="174" y="219"/>
                </a:lnTo>
                <a:lnTo>
                  <a:pt x="184" y="213"/>
                </a:lnTo>
                <a:lnTo>
                  <a:pt x="192" y="206"/>
                </a:lnTo>
                <a:lnTo>
                  <a:pt x="200" y="200"/>
                </a:lnTo>
                <a:lnTo>
                  <a:pt x="208" y="192"/>
                </a:lnTo>
                <a:lnTo>
                  <a:pt x="213" y="183"/>
                </a:lnTo>
                <a:lnTo>
                  <a:pt x="219" y="174"/>
                </a:lnTo>
                <a:lnTo>
                  <a:pt x="224" y="165"/>
                </a:lnTo>
                <a:lnTo>
                  <a:pt x="228" y="154"/>
                </a:lnTo>
                <a:lnTo>
                  <a:pt x="231" y="143"/>
                </a:lnTo>
                <a:lnTo>
                  <a:pt x="232" y="132"/>
                </a:lnTo>
                <a:lnTo>
                  <a:pt x="232" y="121"/>
                </a:lnTo>
                <a:lnTo>
                  <a:pt x="232" y="121"/>
                </a:lnTo>
                <a:lnTo>
                  <a:pt x="232" y="111"/>
                </a:lnTo>
                <a:lnTo>
                  <a:pt x="231" y="98"/>
                </a:lnTo>
                <a:lnTo>
                  <a:pt x="228" y="89"/>
                </a:lnTo>
                <a:lnTo>
                  <a:pt x="224" y="78"/>
                </a:lnTo>
                <a:lnTo>
                  <a:pt x="219" y="69"/>
                </a:lnTo>
                <a:lnTo>
                  <a:pt x="213" y="59"/>
                </a:lnTo>
                <a:lnTo>
                  <a:pt x="208" y="51"/>
                </a:lnTo>
                <a:lnTo>
                  <a:pt x="200" y="43"/>
                </a:lnTo>
                <a:lnTo>
                  <a:pt x="192" y="36"/>
                </a:lnTo>
                <a:lnTo>
                  <a:pt x="184" y="30"/>
                </a:lnTo>
                <a:lnTo>
                  <a:pt x="174" y="24"/>
                </a:lnTo>
                <a:lnTo>
                  <a:pt x="165" y="19"/>
                </a:lnTo>
                <a:lnTo>
                  <a:pt x="155" y="16"/>
                </a:lnTo>
                <a:lnTo>
                  <a:pt x="144" y="13"/>
                </a:lnTo>
                <a:lnTo>
                  <a:pt x="134" y="11"/>
                </a:lnTo>
                <a:lnTo>
                  <a:pt x="122" y="11"/>
                </a:lnTo>
                <a:lnTo>
                  <a:pt x="122"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203"/>
          <p:cNvSpPr>
            <a:spLocks/>
          </p:cNvSpPr>
          <p:nvPr/>
        </p:nvSpPr>
        <p:spPr bwMode="auto">
          <a:xfrm>
            <a:off x="10406020" y="1151391"/>
            <a:ext cx="89125" cy="88716"/>
          </a:xfrm>
          <a:custGeom>
            <a:avLst/>
            <a:gdLst/>
            <a:ahLst/>
            <a:cxnLst>
              <a:cxn ang="0">
                <a:pos x="52" y="58"/>
              </a:cxn>
              <a:cxn ang="0">
                <a:pos x="0" y="7"/>
              </a:cxn>
              <a:cxn ang="0">
                <a:pos x="9" y="0"/>
              </a:cxn>
              <a:cxn ang="0">
                <a:pos x="58" y="50"/>
              </a:cxn>
              <a:cxn ang="0">
                <a:pos x="52" y="58"/>
              </a:cxn>
            </a:cxnLst>
            <a:rect l="0" t="0" r="r" b="b"/>
            <a:pathLst>
              <a:path w="58" h="58">
                <a:moveTo>
                  <a:pt x="52" y="58"/>
                </a:moveTo>
                <a:lnTo>
                  <a:pt x="0" y="7"/>
                </a:lnTo>
                <a:lnTo>
                  <a:pt x="9" y="0"/>
                </a:lnTo>
                <a:lnTo>
                  <a:pt x="58" y="50"/>
                </a:lnTo>
                <a:lnTo>
                  <a:pt x="52" y="5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204"/>
          <p:cNvSpPr>
            <a:spLocks noEditPoints="1"/>
          </p:cNvSpPr>
          <p:nvPr/>
        </p:nvSpPr>
        <p:spPr bwMode="auto">
          <a:xfrm>
            <a:off x="11109628" y="1025324"/>
            <a:ext cx="37525" cy="37353"/>
          </a:xfrm>
          <a:custGeom>
            <a:avLst/>
            <a:gdLst/>
            <a:ahLst/>
            <a:cxnLst>
              <a:cxn ang="0">
                <a:pos x="13" y="25"/>
              </a:cxn>
              <a:cxn ang="0">
                <a:pos x="13" y="25"/>
              </a:cxn>
              <a:cxn ang="0">
                <a:pos x="8" y="23"/>
              </a:cxn>
              <a:cxn ang="0">
                <a:pos x="4" y="20"/>
              </a:cxn>
              <a:cxn ang="0">
                <a:pos x="2" y="16"/>
              </a:cxn>
              <a:cxn ang="0">
                <a:pos x="0" y="12"/>
              </a:cxn>
              <a:cxn ang="0">
                <a:pos x="0" y="12"/>
              </a:cxn>
              <a:cxn ang="0">
                <a:pos x="2" y="7"/>
              </a:cxn>
              <a:cxn ang="0">
                <a:pos x="4" y="4"/>
              </a:cxn>
              <a:cxn ang="0">
                <a:pos x="8" y="2"/>
              </a:cxn>
              <a:cxn ang="0">
                <a:pos x="13" y="0"/>
              </a:cxn>
              <a:cxn ang="0">
                <a:pos x="13" y="0"/>
              </a:cxn>
              <a:cxn ang="0">
                <a:pos x="18" y="2"/>
              </a:cxn>
              <a:cxn ang="0">
                <a:pos x="22" y="4"/>
              </a:cxn>
              <a:cxn ang="0">
                <a:pos x="25" y="7"/>
              </a:cxn>
              <a:cxn ang="0">
                <a:pos x="25" y="12"/>
              </a:cxn>
              <a:cxn ang="0">
                <a:pos x="25" y="12"/>
              </a:cxn>
              <a:cxn ang="0">
                <a:pos x="25" y="16"/>
              </a:cxn>
              <a:cxn ang="0">
                <a:pos x="22" y="20"/>
              </a:cxn>
              <a:cxn ang="0">
                <a:pos x="18" y="23"/>
              </a:cxn>
              <a:cxn ang="0">
                <a:pos x="13" y="25"/>
              </a:cxn>
              <a:cxn ang="0">
                <a:pos x="13" y="25"/>
              </a:cxn>
              <a:cxn ang="0">
                <a:pos x="13" y="6"/>
              </a:cxn>
              <a:cxn ang="0">
                <a:pos x="13" y="6"/>
              </a:cxn>
              <a:cxn ang="0">
                <a:pos x="10" y="6"/>
              </a:cxn>
              <a:cxn ang="0">
                <a:pos x="8" y="7"/>
              </a:cxn>
              <a:cxn ang="0">
                <a:pos x="7" y="10"/>
              </a:cxn>
              <a:cxn ang="0">
                <a:pos x="6" y="12"/>
              </a:cxn>
              <a:cxn ang="0">
                <a:pos x="6" y="12"/>
              </a:cxn>
              <a:cxn ang="0">
                <a:pos x="7" y="15"/>
              </a:cxn>
              <a:cxn ang="0">
                <a:pos x="8" y="16"/>
              </a:cxn>
              <a:cxn ang="0">
                <a:pos x="10" y="18"/>
              </a:cxn>
              <a:cxn ang="0">
                <a:pos x="13" y="19"/>
              </a:cxn>
              <a:cxn ang="0">
                <a:pos x="13" y="19"/>
              </a:cxn>
              <a:cxn ang="0">
                <a:pos x="15" y="18"/>
              </a:cxn>
              <a:cxn ang="0">
                <a:pos x="18" y="16"/>
              </a:cxn>
              <a:cxn ang="0">
                <a:pos x="19" y="15"/>
              </a:cxn>
              <a:cxn ang="0">
                <a:pos x="19" y="12"/>
              </a:cxn>
              <a:cxn ang="0">
                <a:pos x="19" y="12"/>
              </a:cxn>
              <a:cxn ang="0">
                <a:pos x="19" y="10"/>
              </a:cxn>
              <a:cxn ang="0">
                <a:pos x="18" y="7"/>
              </a:cxn>
              <a:cxn ang="0">
                <a:pos x="15" y="6"/>
              </a:cxn>
              <a:cxn ang="0">
                <a:pos x="13" y="6"/>
              </a:cxn>
              <a:cxn ang="0">
                <a:pos x="13" y="6"/>
              </a:cxn>
            </a:cxnLst>
            <a:rect l="0" t="0" r="r" b="b"/>
            <a:pathLst>
              <a:path w="25" h="25">
                <a:moveTo>
                  <a:pt x="13" y="25"/>
                </a:moveTo>
                <a:lnTo>
                  <a:pt x="13" y="25"/>
                </a:lnTo>
                <a:lnTo>
                  <a:pt x="8" y="23"/>
                </a:lnTo>
                <a:lnTo>
                  <a:pt x="4" y="20"/>
                </a:lnTo>
                <a:lnTo>
                  <a:pt x="2" y="16"/>
                </a:lnTo>
                <a:lnTo>
                  <a:pt x="0" y="12"/>
                </a:lnTo>
                <a:lnTo>
                  <a:pt x="0" y="12"/>
                </a:lnTo>
                <a:lnTo>
                  <a:pt x="2" y="7"/>
                </a:lnTo>
                <a:lnTo>
                  <a:pt x="4" y="4"/>
                </a:lnTo>
                <a:lnTo>
                  <a:pt x="8" y="2"/>
                </a:lnTo>
                <a:lnTo>
                  <a:pt x="13" y="0"/>
                </a:lnTo>
                <a:lnTo>
                  <a:pt x="13" y="0"/>
                </a:lnTo>
                <a:lnTo>
                  <a:pt x="18" y="2"/>
                </a:lnTo>
                <a:lnTo>
                  <a:pt x="22" y="4"/>
                </a:lnTo>
                <a:lnTo>
                  <a:pt x="25" y="7"/>
                </a:lnTo>
                <a:lnTo>
                  <a:pt x="25" y="12"/>
                </a:lnTo>
                <a:lnTo>
                  <a:pt x="25" y="12"/>
                </a:lnTo>
                <a:lnTo>
                  <a:pt x="25" y="16"/>
                </a:lnTo>
                <a:lnTo>
                  <a:pt x="22" y="20"/>
                </a:lnTo>
                <a:lnTo>
                  <a:pt x="18" y="23"/>
                </a:lnTo>
                <a:lnTo>
                  <a:pt x="13" y="25"/>
                </a:lnTo>
                <a:lnTo>
                  <a:pt x="13" y="25"/>
                </a:lnTo>
                <a:close/>
                <a:moveTo>
                  <a:pt x="13" y="6"/>
                </a:moveTo>
                <a:lnTo>
                  <a:pt x="13" y="6"/>
                </a:lnTo>
                <a:lnTo>
                  <a:pt x="10" y="6"/>
                </a:lnTo>
                <a:lnTo>
                  <a:pt x="8" y="7"/>
                </a:lnTo>
                <a:lnTo>
                  <a:pt x="7" y="10"/>
                </a:lnTo>
                <a:lnTo>
                  <a:pt x="6" y="12"/>
                </a:lnTo>
                <a:lnTo>
                  <a:pt x="6" y="12"/>
                </a:lnTo>
                <a:lnTo>
                  <a:pt x="7" y="15"/>
                </a:lnTo>
                <a:lnTo>
                  <a:pt x="8" y="16"/>
                </a:lnTo>
                <a:lnTo>
                  <a:pt x="10" y="18"/>
                </a:lnTo>
                <a:lnTo>
                  <a:pt x="13" y="19"/>
                </a:lnTo>
                <a:lnTo>
                  <a:pt x="13" y="19"/>
                </a:lnTo>
                <a:lnTo>
                  <a:pt x="15" y="18"/>
                </a:lnTo>
                <a:lnTo>
                  <a:pt x="18" y="16"/>
                </a:lnTo>
                <a:lnTo>
                  <a:pt x="19" y="15"/>
                </a:lnTo>
                <a:lnTo>
                  <a:pt x="19" y="12"/>
                </a:lnTo>
                <a:lnTo>
                  <a:pt x="19" y="12"/>
                </a:lnTo>
                <a:lnTo>
                  <a:pt x="19" y="10"/>
                </a:lnTo>
                <a:lnTo>
                  <a:pt x="18" y="7"/>
                </a:lnTo>
                <a:lnTo>
                  <a:pt x="15" y="6"/>
                </a:lnTo>
                <a:lnTo>
                  <a:pt x="13" y="6"/>
                </a:lnTo>
                <a:lnTo>
                  <a:pt x="13"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206"/>
          <p:cNvSpPr>
            <a:spLocks/>
          </p:cNvSpPr>
          <p:nvPr/>
        </p:nvSpPr>
        <p:spPr bwMode="auto">
          <a:xfrm>
            <a:off x="11142465" y="1039332"/>
            <a:ext cx="79744" cy="9339"/>
          </a:xfrm>
          <a:custGeom>
            <a:avLst/>
            <a:gdLst/>
            <a:ahLst/>
            <a:cxnLst>
              <a:cxn ang="0">
                <a:pos x="47" y="5"/>
              </a:cxn>
              <a:cxn ang="0">
                <a:pos x="3" y="5"/>
              </a:cxn>
              <a:cxn ang="0">
                <a:pos x="3" y="5"/>
              </a:cxn>
              <a:cxn ang="0">
                <a:pos x="1" y="4"/>
              </a:cxn>
              <a:cxn ang="0">
                <a:pos x="0" y="2"/>
              </a:cxn>
              <a:cxn ang="0">
                <a:pos x="0" y="2"/>
              </a:cxn>
              <a:cxn ang="0">
                <a:pos x="1" y="0"/>
              </a:cxn>
              <a:cxn ang="0">
                <a:pos x="3" y="0"/>
              </a:cxn>
              <a:cxn ang="0">
                <a:pos x="47" y="0"/>
              </a:cxn>
              <a:cxn ang="0">
                <a:pos x="47" y="0"/>
              </a:cxn>
              <a:cxn ang="0">
                <a:pos x="49" y="0"/>
              </a:cxn>
              <a:cxn ang="0">
                <a:pos x="50" y="2"/>
              </a:cxn>
              <a:cxn ang="0">
                <a:pos x="50" y="2"/>
              </a:cxn>
              <a:cxn ang="0">
                <a:pos x="49" y="4"/>
              </a:cxn>
              <a:cxn ang="0">
                <a:pos x="47" y="5"/>
              </a:cxn>
              <a:cxn ang="0">
                <a:pos x="47" y="5"/>
              </a:cxn>
            </a:cxnLst>
            <a:rect l="0" t="0" r="r" b="b"/>
            <a:pathLst>
              <a:path w="50" h="5">
                <a:moveTo>
                  <a:pt x="47" y="5"/>
                </a:moveTo>
                <a:lnTo>
                  <a:pt x="3" y="5"/>
                </a:lnTo>
                <a:lnTo>
                  <a:pt x="3" y="5"/>
                </a:lnTo>
                <a:lnTo>
                  <a:pt x="1" y="4"/>
                </a:lnTo>
                <a:lnTo>
                  <a:pt x="0" y="2"/>
                </a:lnTo>
                <a:lnTo>
                  <a:pt x="0" y="2"/>
                </a:lnTo>
                <a:lnTo>
                  <a:pt x="1" y="0"/>
                </a:lnTo>
                <a:lnTo>
                  <a:pt x="3" y="0"/>
                </a:lnTo>
                <a:lnTo>
                  <a:pt x="47" y="0"/>
                </a:lnTo>
                <a:lnTo>
                  <a:pt x="47" y="0"/>
                </a:lnTo>
                <a:lnTo>
                  <a:pt x="49" y="0"/>
                </a:lnTo>
                <a:lnTo>
                  <a:pt x="50" y="2"/>
                </a:lnTo>
                <a:lnTo>
                  <a:pt x="50" y="2"/>
                </a:lnTo>
                <a:lnTo>
                  <a:pt x="49" y="4"/>
                </a:lnTo>
                <a:lnTo>
                  <a:pt x="47" y="5"/>
                </a:lnTo>
                <a:lnTo>
                  <a:pt x="47"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207"/>
          <p:cNvSpPr>
            <a:spLocks/>
          </p:cNvSpPr>
          <p:nvPr/>
        </p:nvSpPr>
        <p:spPr bwMode="auto">
          <a:xfrm>
            <a:off x="11123704" y="917934"/>
            <a:ext cx="9381" cy="112060"/>
          </a:xfrm>
          <a:custGeom>
            <a:avLst/>
            <a:gdLst/>
            <a:ahLst/>
            <a:cxnLst>
              <a:cxn ang="0">
                <a:pos x="3" y="72"/>
              </a:cxn>
              <a:cxn ang="0">
                <a:pos x="3" y="72"/>
              </a:cxn>
              <a:cxn ang="0">
                <a:pos x="1" y="72"/>
              </a:cxn>
              <a:cxn ang="0">
                <a:pos x="0" y="69"/>
              </a:cxn>
              <a:cxn ang="0">
                <a:pos x="0" y="3"/>
              </a:cxn>
              <a:cxn ang="0">
                <a:pos x="0" y="3"/>
              </a:cxn>
              <a:cxn ang="0">
                <a:pos x="1" y="0"/>
              </a:cxn>
              <a:cxn ang="0">
                <a:pos x="3" y="0"/>
              </a:cxn>
              <a:cxn ang="0">
                <a:pos x="3" y="0"/>
              </a:cxn>
              <a:cxn ang="0">
                <a:pos x="5" y="0"/>
              </a:cxn>
              <a:cxn ang="0">
                <a:pos x="5" y="3"/>
              </a:cxn>
              <a:cxn ang="0">
                <a:pos x="5" y="69"/>
              </a:cxn>
              <a:cxn ang="0">
                <a:pos x="5" y="69"/>
              </a:cxn>
              <a:cxn ang="0">
                <a:pos x="5" y="72"/>
              </a:cxn>
              <a:cxn ang="0">
                <a:pos x="3" y="72"/>
              </a:cxn>
              <a:cxn ang="0">
                <a:pos x="3" y="72"/>
              </a:cxn>
            </a:cxnLst>
            <a:rect l="0" t="0" r="r" b="b"/>
            <a:pathLst>
              <a:path w="5" h="72">
                <a:moveTo>
                  <a:pt x="3" y="72"/>
                </a:moveTo>
                <a:lnTo>
                  <a:pt x="3" y="72"/>
                </a:lnTo>
                <a:lnTo>
                  <a:pt x="1" y="72"/>
                </a:lnTo>
                <a:lnTo>
                  <a:pt x="0" y="69"/>
                </a:lnTo>
                <a:lnTo>
                  <a:pt x="0" y="3"/>
                </a:lnTo>
                <a:lnTo>
                  <a:pt x="0" y="3"/>
                </a:lnTo>
                <a:lnTo>
                  <a:pt x="1" y="0"/>
                </a:lnTo>
                <a:lnTo>
                  <a:pt x="3" y="0"/>
                </a:lnTo>
                <a:lnTo>
                  <a:pt x="3" y="0"/>
                </a:lnTo>
                <a:lnTo>
                  <a:pt x="5" y="0"/>
                </a:lnTo>
                <a:lnTo>
                  <a:pt x="5" y="3"/>
                </a:lnTo>
                <a:lnTo>
                  <a:pt x="5" y="69"/>
                </a:lnTo>
                <a:lnTo>
                  <a:pt x="5" y="69"/>
                </a:lnTo>
                <a:lnTo>
                  <a:pt x="5" y="72"/>
                </a:lnTo>
                <a:lnTo>
                  <a:pt x="3" y="72"/>
                </a:lnTo>
                <a:lnTo>
                  <a:pt x="3" y="7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208"/>
          <p:cNvSpPr>
            <a:spLocks noEditPoints="1"/>
          </p:cNvSpPr>
          <p:nvPr/>
        </p:nvSpPr>
        <p:spPr bwMode="auto">
          <a:xfrm>
            <a:off x="8529729" y="1707023"/>
            <a:ext cx="342425" cy="322173"/>
          </a:xfrm>
          <a:custGeom>
            <a:avLst/>
            <a:gdLst/>
            <a:ahLst/>
            <a:cxnLst>
              <a:cxn ang="0">
                <a:pos x="17" y="190"/>
              </a:cxn>
              <a:cxn ang="0">
                <a:pos x="32" y="178"/>
              </a:cxn>
              <a:cxn ang="0">
                <a:pos x="40" y="162"/>
              </a:cxn>
              <a:cxn ang="0">
                <a:pos x="40" y="159"/>
              </a:cxn>
              <a:cxn ang="0">
                <a:pos x="17" y="136"/>
              </a:cxn>
              <a:cxn ang="0">
                <a:pos x="3" y="109"/>
              </a:cxn>
              <a:cxn ang="0">
                <a:pos x="0" y="91"/>
              </a:cxn>
              <a:cxn ang="0">
                <a:pos x="6" y="64"/>
              </a:cxn>
              <a:cxn ang="0">
                <a:pos x="19" y="41"/>
              </a:cxn>
              <a:cxn ang="0">
                <a:pos x="41" y="20"/>
              </a:cxn>
              <a:cxn ang="0">
                <a:pos x="68" y="8"/>
              </a:cxn>
              <a:cxn ang="0">
                <a:pos x="99" y="1"/>
              </a:cxn>
              <a:cxn ang="0">
                <a:pos x="121" y="1"/>
              </a:cxn>
              <a:cxn ang="0">
                <a:pos x="153" y="8"/>
              </a:cxn>
              <a:cxn ang="0">
                <a:pos x="180" y="20"/>
              </a:cxn>
              <a:cxn ang="0">
                <a:pos x="200" y="41"/>
              </a:cxn>
              <a:cxn ang="0">
                <a:pos x="214" y="64"/>
              </a:cxn>
              <a:cxn ang="0">
                <a:pos x="219" y="91"/>
              </a:cxn>
              <a:cxn ang="0">
                <a:pos x="216" y="108"/>
              </a:cxn>
              <a:cxn ang="0">
                <a:pos x="206" y="134"/>
              </a:cxn>
              <a:cxn ang="0">
                <a:pos x="187" y="154"/>
              </a:cxn>
              <a:cxn ang="0">
                <a:pos x="162" y="169"/>
              </a:cxn>
              <a:cxn ang="0">
                <a:pos x="131" y="178"/>
              </a:cxn>
              <a:cxn ang="0">
                <a:pos x="110" y="180"/>
              </a:cxn>
              <a:cxn ang="0">
                <a:pos x="87" y="186"/>
              </a:cxn>
              <a:cxn ang="0">
                <a:pos x="57" y="201"/>
              </a:cxn>
              <a:cxn ang="0">
                <a:pos x="19" y="207"/>
              </a:cxn>
              <a:cxn ang="0">
                <a:pos x="110" y="11"/>
              </a:cxn>
              <a:cxn ang="0">
                <a:pos x="72" y="18"/>
              </a:cxn>
              <a:cxn ang="0">
                <a:pos x="34" y="41"/>
              </a:cxn>
              <a:cxn ang="0">
                <a:pos x="19" y="59"/>
              </a:cxn>
              <a:cxn ang="0">
                <a:pos x="11" y="82"/>
              </a:cxn>
              <a:cxn ang="0">
                <a:pos x="11" y="99"/>
              </a:cxn>
              <a:cxn ang="0">
                <a:pos x="21" y="124"/>
              </a:cxn>
              <a:cxn ang="0">
                <a:pos x="40" y="146"/>
              </a:cxn>
              <a:cxn ang="0">
                <a:pos x="50" y="155"/>
              </a:cxn>
              <a:cxn ang="0">
                <a:pos x="50" y="162"/>
              </a:cxn>
              <a:cxn ang="0">
                <a:pos x="44" y="181"/>
              </a:cxn>
              <a:cxn ang="0">
                <a:pos x="30" y="195"/>
              </a:cxn>
              <a:cxn ang="0">
                <a:pos x="68" y="185"/>
              </a:cxn>
              <a:cxn ang="0">
                <a:pos x="90" y="170"/>
              </a:cxn>
              <a:cxn ang="0">
                <a:pos x="95" y="169"/>
              </a:cxn>
              <a:cxn ang="0">
                <a:pos x="119" y="169"/>
              </a:cxn>
              <a:cxn ang="0">
                <a:pos x="165" y="155"/>
              </a:cxn>
              <a:cxn ang="0">
                <a:pos x="192" y="135"/>
              </a:cxn>
              <a:cxn ang="0">
                <a:pos x="204" y="114"/>
              </a:cxn>
              <a:cxn ang="0">
                <a:pos x="208" y="91"/>
              </a:cxn>
              <a:cxn ang="0">
                <a:pos x="207" y="74"/>
              </a:cxn>
              <a:cxn ang="0">
                <a:pos x="196" y="53"/>
              </a:cxn>
              <a:cxn ang="0">
                <a:pos x="180" y="34"/>
              </a:cxn>
              <a:cxn ang="0">
                <a:pos x="130" y="12"/>
              </a:cxn>
              <a:cxn ang="0">
                <a:pos x="110" y="11"/>
              </a:cxn>
            </a:cxnLst>
            <a:rect l="0" t="0" r="r" b="b"/>
            <a:pathLst>
              <a:path w="219" h="207">
                <a:moveTo>
                  <a:pt x="14" y="207"/>
                </a:moveTo>
                <a:lnTo>
                  <a:pt x="14" y="192"/>
                </a:lnTo>
                <a:lnTo>
                  <a:pt x="17" y="190"/>
                </a:lnTo>
                <a:lnTo>
                  <a:pt x="17" y="190"/>
                </a:lnTo>
                <a:lnTo>
                  <a:pt x="25" y="185"/>
                </a:lnTo>
                <a:lnTo>
                  <a:pt x="32" y="178"/>
                </a:lnTo>
                <a:lnTo>
                  <a:pt x="37" y="172"/>
                </a:lnTo>
                <a:lnTo>
                  <a:pt x="38" y="166"/>
                </a:lnTo>
                <a:lnTo>
                  <a:pt x="40" y="162"/>
                </a:lnTo>
                <a:lnTo>
                  <a:pt x="40" y="162"/>
                </a:lnTo>
                <a:lnTo>
                  <a:pt x="40" y="159"/>
                </a:lnTo>
                <a:lnTo>
                  <a:pt x="40" y="159"/>
                </a:lnTo>
                <a:lnTo>
                  <a:pt x="30" y="153"/>
                </a:lnTo>
                <a:lnTo>
                  <a:pt x="23" y="145"/>
                </a:lnTo>
                <a:lnTo>
                  <a:pt x="17" y="136"/>
                </a:lnTo>
                <a:lnTo>
                  <a:pt x="11" y="128"/>
                </a:lnTo>
                <a:lnTo>
                  <a:pt x="6" y="119"/>
                </a:lnTo>
                <a:lnTo>
                  <a:pt x="3" y="109"/>
                </a:lnTo>
                <a:lnTo>
                  <a:pt x="0" y="100"/>
                </a:lnTo>
                <a:lnTo>
                  <a:pt x="0" y="91"/>
                </a:lnTo>
                <a:lnTo>
                  <a:pt x="0" y="91"/>
                </a:lnTo>
                <a:lnTo>
                  <a:pt x="0" y="81"/>
                </a:lnTo>
                <a:lnTo>
                  <a:pt x="3" y="72"/>
                </a:lnTo>
                <a:lnTo>
                  <a:pt x="6" y="64"/>
                </a:lnTo>
                <a:lnTo>
                  <a:pt x="9" y="55"/>
                </a:lnTo>
                <a:lnTo>
                  <a:pt x="14" y="47"/>
                </a:lnTo>
                <a:lnTo>
                  <a:pt x="19" y="41"/>
                </a:lnTo>
                <a:lnTo>
                  <a:pt x="26" y="34"/>
                </a:lnTo>
                <a:lnTo>
                  <a:pt x="33" y="27"/>
                </a:lnTo>
                <a:lnTo>
                  <a:pt x="41" y="20"/>
                </a:lnTo>
                <a:lnTo>
                  <a:pt x="49" y="16"/>
                </a:lnTo>
                <a:lnTo>
                  <a:pt x="57" y="11"/>
                </a:lnTo>
                <a:lnTo>
                  <a:pt x="68" y="8"/>
                </a:lnTo>
                <a:lnTo>
                  <a:pt x="77" y="4"/>
                </a:lnTo>
                <a:lnTo>
                  <a:pt x="88" y="3"/>
                </a:lnTo>
                <a:lnTo>
                  <a:pt x="99" y="1"/>
                </a:lnTo>
                <a:lnTo>
                  <a:pt x="110" y="0"/>
                </a:lnTo>
                <a:lnTo>
                  <a:pt x="110" y="0"/>
                </a:lnTo>
                <a:lnTo>
                  <a:pt x="121" y="1"/>
                </a:lnTo>
                <a:lnTo>
                  <a:pt x="131" y="3"/>
                </a:lnTo>
                <a:lnTo>
                  <a:pt x="142" y="4"/>
                </a:lnTo>
                <a:lnTo>
                  <a:pt x="153" y="8"/>
                </a:lnTo>
                <a:lnTo>
                  <a:pt x="162" y="11"/>
                </a:lnTo>
                <a:lnTo>
                  <a:pt x="171" y="16"/>
                </a:lnTo>
                <a:lnTo>
                  <a:pt x="180" y="20"/>
                </a:lnTo>
                <a:lnTo>
                  <a:pt x="187" y="27"/>
                </a:lnTo>
                <a:lnTo>
                  <a:pt x="194" y="34"/>
                </a:lnTo>
                <a:lnTo>
                  <a:pt x="200" y="41"/>
                </a:lnTo>
                <a:lnTo>
                  <a:pt x="206" y="47"/>
                </a:lnTo>
                <a:lnTo>
                  <a:pt x="211" y="55"/>
                </a:lnTo>
                <a:lnTo>
                  <a:pt x="214" y="64"/>
                </a:lnTo>
                <a:lnTo>
                  <a:pt x="216" y="72"/>
                </a:lnTo>
                <a:lnTo>
                  <a:pt x="219" y="81"/>
                </a:lnTo>
                <a:lnTo>
                  <a:pt x="219" y="91"/>
                </a:lnTo>
                <a:lnTo>
                  <a:pt x="219" y="91"/>
                </a:lnTo>
                <a:lnTo>
                  <a:pt x="219" y="100"/>
                </a:lnTo>
                <a:lnTo>
                  <a:pt x="216" y="108"/>
                </a:lnTo>
                <a:lnTo>
                  <a:pt x="214" y="118"/>
                </a:lnTo>
                <a:lnTo>
                  <a:pt x="211" y="126"/>
                </a:lnTo>
                <a:lnTo>
                  <a:pt x="206" y="134"/>
                </a:lnTo>
                <a:lnTo>
                  <a:pt x="200" y="141"/>
                </a:lnTo>
                <a:lnTo>
                  <a:pt x="194" y="147"/>
                </a:lnTo>
                <a:lnTo>
                  <a:pt x="187" y="154"/>
                </a:lnTo>
                <a:lnTo>
                  <a:pt x="180" y="159"/>
                </a:lnTo>
                <a:lnTo>
                  <a:pt x="171" y="165"/>
                </a:lnTo>
                <a:lnTo>
                  <a:pt x="162" y="169"/>
                </a:lnTo>
                <a:lnTo>
                  <a:pt x="153" y="173"/>
                </a:lnTo>
                <a:lnTo>
                  <a:pt x="142" y="176"/>
                </a:lnTo>
                <a:lnTo>
                  <a:pt x="131" y="178"/>
                </a:lnTo>
                <a:lnTo>
                  <a:pt x="121" y="180"/>
                </a:lnTo>
                <a:lnTo>
                  <a:pt x="110" y="180"/>
                </a:lnTo>
                <a:lnTo>
                  <a:pt x="110" y="180"/>
                </a:lnTo>
                <a:lnTo>
                  <a:pt x="95" y="180"/>
                </a:lnTo>
                <a:lnTo>
                  <a:pt x="95" y="180"/>
                </a:lnTo>
                <a:lnTo>
                  <a:pt x="87" y="186"/>
                </a:lnTo>
                <a:lnTo>
                  <a:pt x="77" y="193"/>
                </a:lnTo>
                <a:lnTo>
                  <a:pt x="68" y="197"/>
                </a:lnTo>
                <a:lnTo>
                  <a:pt x="57" y="201"/>
                </a:lnTo>
                <a:lnTo>
                  <a:pt x="48" y="204"/>
                </a:lnTo>
                <a:lnTo>
                  <a:pt x="38" y="205"/>
                </a:lnTo>
                <a:lnTo>
                  <a:pt x="19" y="207"/>
                </a:lnTo>
                <a:lnTo>
                  <a:pt x="14" y="207"/>
                </a:lnTo>
                <a:close/>
                <a:moveTo>
                  <a:pt x="110" y="11"/>
                </a:moveTo>
                <a:lnTo>
                  <a:pt x="110" y="11"/>
                </a:lnTo>
                <a:lnTo>
                  <a:pt x="100" y="12"/>
                </a:lnTo>
                <a:lnTo>
                  <a:pt x="90" y="12"/>
                </a:lnTo>
                <a:lnTo>
                  <a:pt x="72" y="18"/>
                </a:lnTo>
                <a:lnTo>
                  <a:pt x="54" y="24"/>
                </a:lnTo>
                <a:lnTo>
                  <a:pt x="40" y="34"/>
                </a:lnTo>
                <a:lnTo>
                  <a:pt x="34" y="41"/>
                </a:lnTo>
                <a:lnTo>
                  <a:pt x="27" y="46"/>
                </a:lnTo>
                <a:lnTo>
                  <a:pt x="23" y="53"/>
                </a:lnTo>
                <a:lnTo>
                  <a:pt x="19" y="59"/>
                </a:lnTo>
                <a:lnTo>
                  <a:pt x="15" y="66"/>
                </a:lnTo>
                <a:lnTo>
                  <a:pt x="13" y="74"/>
                </a:lnTo>
                <a:lnTo>
                  <a:pt x="11" y="82"/>
                </a:lnTo>
                <a:lnTo>
                  <a:pt x="11" y="91"/>
                </a:lnTo>
                <a:lnTo>
                  <a:pt x="11" y="91"/>
                </a:lnTo>
                <a:lnTo>
                  <a:pt x="11" y="99"/>
                </a:lnTo>
                <a:lnTo>
                  <a:pt x="14" y="108"/>
                </a:lnTo>
                <a:lnTo>
                  <a:pt x="17" y="116"/>
                </a:lnTo>
                <a:lnTo>
                  <a:pt x="21" y="124"/>
                </a:lnTo>
                <a:lnTo>
                  <a:pt x="26" y="132"/>
                </a:lnTo>
                <a:lnTo>
                  <a:pt x="32" y="139"/>
                </a:lnTo>
                <a:lnTo>
                  <a:pt x="40" y="146"/>
                </a:lnTo>
                <a:lnTo>
                  <a:pt x="48" y="151"/>
                </a:lnTo>
                <a:lnTo>
                  <a:pt x="49" y="153"/>
                </a:lnTo>
                <a:lnTo>
                  <a:pt x="50" y="155"/>
                </a:lnTo>
                <a:lnTo>
                  <a:pt x="50" y="155"/>
                </a:lnTo>
                <a:lnTo>
                  <a:pt x="50" y="162"/>
                </a:lnTo>
                <a:lnTo>
                  <a:pt x="50" y="162"/>
                </a:lnTo>
                <a:lnTo>
                  <a:pt x="50" y="168"/>
                </a:lnTo>
                <a:lnTo>
                  <a:pt x="49" y="172"/>
                </a:lnTo>
                <a:lnTo>
                  <a:pt x="44" y="181"/>
                </a:lnTo>
                <a:lnTo>
                  <a:pt x="38" y="188"/>
                </a:lnTo>
                <a:lnTo>
                  <a:pt x="30" y="195"/>
                </a:lnTo>
                <a:lnTo>
                  <a:pt x="30" y="195"/>
                </a:lnTo>
                <a:lnTo>
                  <a:pt x="46" y="193"/>
                </a:lnTo>
                <a:lnTo>
                  <a:pt x="61" y="189"/>
                </a:lnTo>
                <a:lnTo>
                  <a:pt x="68" y="185"/>
                </a:lnTo>
                <a:lnTo>
                  <a:pt x="76" y="181"/>
                </a:lnTo>
                <a:lnTo>
                  <a:pt x="83" y="176"/>
                </a:lnTo>
                <a:lnTo>
                  <a:pt x="90" y="170"/>
                </a:lnTo>
                <a:lnTo>
                  <a:pt x="92" y="168"/>
                </a:lnTo>
                <a:lnTo>
                  <a:pt x="95" y="169"/>
                </a:lnTo>
                <a:lnTo>
                  <a:pt x="95" y="169"/>
                </a:lnTo>
                <a:lnTo>
                  <a:pt x="110" y="169"/>
                </a:lnTo>
                <a:lnTo>
                  <a:pt x="110" y="169"/>
                </a:lnTo>
                <a:lnTo>
                  <a:pt x="119" y="169"/>
                </a:lnTo>
                <a:lnTo>
                  <a:pt x="130" y="168"/>
                </a:lnTo>
                <a:lnTo>
                  <a:pt x="148" y="163"/>
                </a:lnTo>
                <a:lnTo>
                  <a:pt x="165" y="155"/>
                </a:lnTo>
                <a:lnTo>
                  <a:pt x="180" y="146"/>
                </a:lnTo>
                <a:lnTo>
                  <a:pt x="185" y="141"/>
                </a:lnTo>
                <a:lnTo>
                  <a:pt x="192" y="135"/>
                </a:lnTo>
                <a:lnTo>
                  <a:pt x="196" y="128"/>
                </a:lnTo>
                <a:lnTo>
                  <a:pt x="200" y="122"/>
                </a:lnTo>
                <a:lnTo>
                  <a:pt x="204" y="114"/>
                </a:lnTo>
                <a:lnTo>
                  <a:pt x="207" y="107"/>
                </a:lnTo>
                <a:lnTo>
                  <a:pt x="208" y="99"/>
                </a:lnTo>
                <a:lnTo>
                  <a:pt x="208" y="91"/>
                </a:lnTo>
                <a:lnTo>
                  <a:pt x="208" y="91"/>
                </a:lnTo>
                <a:lnTo>
                  <a:pt x="208" y="82"/>
                </a:lnTo>
                <a:lnTo>
                  <a:pt x="207" y="74"/>
                </a:lnTo>
                <a:lnTo>
                  <a:pt x="204" y="66"/>
                </a:lnTo>
                <a:lnTo>
                  <a:pt x="200" y="59"/>
                </a:lnTo>
                <a:lnTo>
                  <a:pt x="196" y="53"/>
                </a:lnTo>
                <a:lnTo>
                  <a:pt x="192" y="46"/>
                </a:lnTo>
                <a:lnTo>
                  <a:pt x="185" y="41"/>
                </a:lnTo>
                <a:lnTo>
                  <a:pt x="180" y="34"/>
                </a:lnTo>
                <a:lnTo>
                  <a:pt x="165" y="24"/>
                </a:lnTo>
                <a:lnTo>
                  <a:pt x="148" y="18"/>
                </a:lnTo>
                <a:lnTo>
                  <a:pt x="130" y="12"/>
                </a:lnTo>
                <a:lnTo>
                  <a:pt x="119" y="12"/>
                </a:lnTo>
                <a:lnTo>
                  <a:pt x="110" y="11"/>
                </a:lnTo>
                <a:lnTo>
                  <a:pt x="110"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209"/>
          <p:cNvSpPr>
            <a:spLocks noEditPoints="1"/>
          </p:cNvSpPr>
          <p:nvPr/>
        </p:nvSpPr>
        <p:spPr bwMode="auto">
          <a:xfrm>
            <a:off x="9505400" y="1833088"/>
            <a:ext cx="187629" cy="191437"/>
          </a:xfrm>
          <a:custGeom>
            <a:avLst/>
            <a:gdLst/>
            <a:ahLst/>
            <a:cxnLst>
              <a:cxn ang="0">
                <a:pos x="112" y="123"/>
              </a:cxn>
              <a:cxn ang="0">
                <a:pos x="93" y="119"/>
              </a:cxn>
              <a:cxn ang="0">
                <a:pos x="77" y="108"/>
              </a:cxn>
              <a:cxn ang="0">
                <a:pos x="69" y="109"/>
              </a:cxn>
              <a:cxn ang="0">
                <a:pos x="61" y="109"/>
              </a:cxn>
              <a:cxn ang="0">
                <a:pos x="36" y="105"/>
              </a:cxn>
              <a:cxn ang="0">
                <a:pos x="17" y="93"/>
              </a:cxn>
              <a:cxn ang="0">
                <a:pos x="4" y="76"/>
              </a:cxn>
              <a:cxn ang="0">
                <a:pos x="0" y="55"/>
              </a:cxn>
              <a:cxn ang="0">
                <a:pos x="1" y="43"/>
              </a:cxn>
              <a:cxn ang="0">
                <a:pos x="9" y="24"/>
              </a:cxn>
              <a:cxn ang="0">
                <a:pos x="27" y="10"/>
              </a:cxn>
              <a:cxn ang="0">
                <a:pos x="49" y="1"/>
              </a:cxn>
              <a:cxn ang="0">
                <a:pos x="61" y="0"/>
              </a:cxn>
              <a:cxn ang="0">
                <a:pos x="85" y="4"/>
              </a:cxn>
              <a:cxn ang="0">
                <a:pos x="104" y="16"/>
              </a:cxn>
              <a:cxn ang="0">
                <a:pos x="117" y="34"/>
              </a:cxn>
              <a:cxn ang="0">
                <a:pos x="121" y="55"/>
              </a:cxn>
              <a:cxn ang="0">
                <a:pos x="121" y="64"/>
              </a:cxn>
              <a:cxn ang="0">
                <a:pos x="116" y="80"/>
              </a:cxn>
              <a:cxn ang="0">
                <a:pos x="111" y="87"/>
              </a:cxn>
              <a:cxn ang="0">
                <a:pos x="109" y="95"/>
              </a:cxn>
              <a:cxn ang="0">
                <a:pos x="109" y="100"/>
              </a:cxn>
              <a:cxn ang="0">
                <a:pos x="116" y="111"/>
              </a:cxn>
              <a:cxn ang="0">
                <a:pos x="121" y="115"/>
              </a:cxn>
              <a:cxn ang="0">
                <a:pos x="120" y="122"/>
              </a:cxn>
              <a:cxn ang="0">
                <a:pos x="112" y="123"/>
              </a:cxn>
              <a:cxn ang="0">
                <a:pos x="78" y="101"/>
              </a:cxn>
              <a:cxn ang="0">
                <a:pos x="80" y="103"/>
              </a:cxn>
              <a:cxn ang="0">
                <a:pos x="96" y="114"/>
              </a:cxn>
              <a:cxn ang="0">
                <a:pos x="115" y="118"/>
              </a:cxn>
              <a:cxn ang="0">
                <a:pos x="111" y="112"/>
              </a:cxn>
              <a:cxn ang="0">
                <a:pos x="104" y="101"/>
              </a:cxn>
              <a:cxn ang="0">
                <a:pos x="104" y="95"/>
              </a:cxn>
              <a:cxn ang="0">
                <a:pos x="105" y="84"/>
              </a:cxn>
              <a:cxn ang="0">
                <a:pos x="107" y="84"/>
              </a:cxn>
              <a:cxn ang="0">
                <a:pos x="113" y="70"/>
              </a:cxn>
              <a:cxn ang="0">
                <a:pos x="116" y="55"/>
              </a:cxn>
              <a:cxn ang="0">
                <a:pos x="115" y="45"/>
              </a:cxn>
              <a:cxn ang="0">
                <a:pos x="107" y="27"/>
              </a:cxn>
              <a:cxn ang="0">
                <a:pos x="92" y="14"/>
              </a:cxn>
              <a:cxn ang="0">
                <a:pos x="71" y="7"/>
              </a:cxn>
              <a:cxn ang="0">
                <a:pos x="61" y="6"/>
              </a:cxn>
              <a:cxn ang="0">
                <a:pos x="39" y="10"/>
              </a:cxn>
              <a:cxn ang="0">
                <a:pos x="22" y="20"/>
              </a:cxn>
              <a:cxn ang="0">
                <a:pos x="9" y="35"/>
              </a:cxn>
              <a:cxn ang="0">
                <a:pos x="5" y="55"/>
              </a:cxn>
              <a:cxn ang="0">
                <a:pos x="7" y="65"/>
              </a:cxn>
              <a:cxn ang="0">
                <a:pos x="15" y="82"/>
              </a:cxn>
              <a:cxn ang="0">
                <a:pos x="30" y="96"/>
              </a:cxn>
              <a:cxn ang="0">
                <a:pos x="50" y="103"/>
              </a:cxn>
              <a:cxn ang="0">
                <a:pos x="61" y="104"/>
              </a:cxn>
              <a:cxn ang="0">
                <a:pos x="77" y="101"/>
              </a:cxn>
            </a:cxnLst>
            <a:rect l="0" t="0" r="r" b="b"/>
            <a:pathLst>
              <a:path w="121" h="123">
                <a:moveTo>
                  <a:pt x="112" y="123"/>
                </a:moveTo>
                <a:lnTo>
                  <a:pt x="112" y="123"/>
                </a:lnTo>
                <a:lnTo>
                  <a:pt x="103" y="122"/>
                </a:lnTo>
                <a:lnTo>
                  <a:pt x="93" y="119"/>
                </a:lnTo>
                <a:lnTo>
                  <a:pt x="85" y="114"/>
                </a:lnTo>
                <a:lnTo>
                  <a:pt x="77" y="108"/>
                </a:lnTo>
                <a:lnTo>
                  <a:pt x="77" y="108"/>
                </a:lnTo>
                <a:lnTo>
                  <a:pt x="69" y="109"/>
                </a:lnTo>
                <a:lnTo>
                  <a:pt x="61" y="109"/>
                </a:lnTo>
                <a:lnTo>
                  <a:pt x="61" y="109"/>
                </a:lnTo>
                <a:lnTo>
                  <a:pt x="49" y="108"/>
                </a:lnTo>
                <a:lnTo>
                  <a:pt x="36" y="105"/>
                </a:lnTo>
                <a:lnTo>
                  <a:pt x="27" y="100"/>
                </a:lnTo>
                <a:lnTo>
                  <a:pt x="17" y="93"/>
                </a:lnTo>
                <a:lnTo>
                  <a:pt x="9" y="85"/>
                </a:lnTo>
                <a:lnTo>
                  <a:pt x="4" y="76"/>
                </a:lnTo>
                <a:lnTo>
                  <a:pt x="1" y="66"/>
                </a:lnTo>
                <a:lnTo>
                  <a:pt x="0" y="55"/>
                </a:lnTo>
                <a:lnTo>
                  <a:pt x="0" y="55"/>
                </a:lnTo>
                <a:lnTo>
                  <a:pt x="1" y="43"/>
                </a:lnTo>
                <a:lnTo>
                  <a:pt x="4" y="34"/>
                </a:lnTo>
                <a:lnTo>
                  <a:pt x="9" y="24"/>
                </a:lnTo>
                <a:lnTo>
                  <a:pt x="17" y="16"/>
                </a:lnTo>
                <a:lnTo>
                  <a:pt x="27" y="10"/>
                </a:lnTo>
                <a:lnTo>
                  <a:pt x="36" y="4"/>
                </a:lnTo>
                <a:lnTo>
                  <a:pt x="49" y="1"/>
                </a:lnTo>
                <a:lnTo>
                  <a:pt x="61" y="0"/>
                </a:lnTo>
                <a:lnTo>
                  <a:pt x="61" y="0"/>
                </a:lnTo>
                <a:lnTo>
                  <a:pt x="73" y="1"/>
                </a:lnTo>
                <a:lnTo>
                  <a:pt x="85" y="4"/>
                </a:lnTo>
                <a:lnTo>
                  <a:pt x="94" y="10"/>
                </a:lnTo>
                <a:lnTo>
                  <a:pt x="104" y="16"/>
                </a:lnTo>
                <a:lnTo>
                  <a:pt x="112" y="24"/>
                </a:lnTo>
                <a:lnTo>
                  <a:pt x="117" y="34"/>
                </a:lnTo>
                <a:lnTo>
                  <a:pt x="120" y="43"/>
                </a:lnTo>
                <a:lnTo>
                  <a:pt x="121" y="55"/>
                </a:lnTo>
                <a:lnTo>
                  <a:pt x="121" y="55"/>
                </a:lnTo>
                <a:lnTo>
                  <a:pt x="121" y="64"/>
                </a:lnTo>
                <a:lnTo>
                  <a:pt x="119" y="72"/>
                </a:lnTo>
                <a:lnTo>
                  <a:pt x="116" y="80"/>
                </a:lnTo>
                <a:lnTo>
                  <a:pt x="111" y="87"/>
                </a:lnTo>
                <a:lnTo>
                  <a:pt x="111" y="87"/>
                </a:lnTo>
                <a:lnTo>
                  <a:pt x="109" y="91"/>
                </a:lnTo>
                <a:lnTo>
                  <a:pt x="109" y="95"/>
                </a:lnTo>
                <a:lnTo>
                  <a:pt x="109" y="95"/>
                </a:lnTo>
                <a:lnTo>
                  <a:pt x="109" y="100"/>
                </a:lnTo>
                <a:lnTo>
                  <a:pt x="112" y="105"/>
                </a:lnTo>
                <a:lnTo>
                  <a:pt x="116" y="111"/>
                </a:lnTo>
                <a:lnTo>
                  <a:pt x="120" y="114"/>
                </a:lnTo>
                <a:lnTo>
                  <a:pt x="121" y="115"/>
                </a:lnTo>
                <a:lnTo>
                  <a:pt x="121" y="122"/>
                </a:lnTo>
                <a:lnTo>
                  <a:pt x="120" y="122"/>
                </a:lnTo>
                <a:lnTo>
                  <a:pt x="120" y="122"/>
                </a:lnTo>
                <a:lnTo>
                  <a:pt x="112" y="123"/>
                </a:lnTo>
                <a:lnTo>
                  <a:pt x="112" y="123"/>
                </a:lnTo>
                <a:close/>
                <a:moveTo>
                  <a:pt x="78" y="101"/>
                </a:moveTo>
                <a:lnTo>
                  <a:pt x="80" y="103"/>
                </a:lnTo>
                <a:lnTo>
                  <a:pt x="80" y="103"/>
                </a:lnTo>
                <a:lnTo>
                  <a:pt x="88" y="109"/>
                </a:lnTo>
                <a:lnTo>
                  <a:pt x="96" y="114"/>
                </a:lnTo>
                <a:lnTo>
                  <a:pt x="105" y="116"/>
                </a:lnTo>
                <a:lnTo>
                  <a:pt x="115" y="118"/>
                </a:lnTo>
                <a:lnTo>
                  <a:pt x="115" y="118"/>
                </a:lnTo>
                <a:lnTo>
                  <a:pt x="111" y="112"/>
                </a:lnTo>
                <a:lnTo>
                  <a:pt x="107" y="108"/>
                </a:lnTo>
                <a:lnTo>
                  <a:pt x="104" y="101"/>
                </a:lnTo>
                <a:lnTo>
                  <a:pt x="104" y="95"/>
                </a:lnTo>
                <a:lnTo>
                  <a:pt x="104" y="95"/>
                </a:lnTo>
                <a:lnTo>
                  <a:pt x="104" y="89"/>
                </a:lnTo>
                <a:lnTo>
                  <a:pt x="105" y="84"/>
                </a:lnTo>
                <a:lnTo>
                  <a:pt x="107" y="84"/>
                </a:lnTo>
                <a:lnTo>
                  <a:pt x="107" y="84"/>
                </a:lnTo>
                <a:lnTo>
                  <a:pt x="111" y="77"/>
                </a:lnTo>
                <a:lnTo>
                  <a:pt x="113" y="70"/>
                </a:lnTo>
                <a:lnTo>
                  <a:pt x="116" y="62"/>
                </a:lnTo>
                <a:lnTo>
                  <a:pt x="116" y="55"/>
                </a:lnTo>
                <a:lnTo>
                  <a:pt x="116" y="55"/>
                </a:lnTo>
                <a:lnTo>
                  <a:pt x="115" y="45"/>
                </a:lnTo>
                <a:lnTo>
                  <a:pt x="112" y="35"/>
                </a:lnTo>
                <a:lnTo>
                  <a:pt x="107" y="27"/>
                </a:lnTo>
                <a:lnTo>
                  <a:pt x="100" y="20"/>
                </a:lnTo>
                <a:lnTo>
                  <a:pt x="92" y="14"/>
                </a:lnTo>
                <a:lnTo>
                  <a:pt x="82" y="10"/>
                </a:lnTo>
                <a:lnTo>
                  <a:pt x="71" y="7"/>
                </a:lnTo>
                <a:lnTo>
                  <a:pt x="61" y="6"/>
                </a:lnTo>
                <a:lnTo>
                  <a:pt x="61" y="6"/>
                </a:lnTo>
                <a:lnTo>
                  <a:pt x="50" y="7"/>
                </a:lnTo>
                <a:lnTo>
                  <a:pt x="39" y="10"/>
                </a:lnTo>
                <a:lnTo>
                  <a:pt x="30" y="14"/>
                </a:lnTo>
                <a:lnTo>
                  <a:pt x="22" y="20"/>
                </a:lnTo>
                <a:lnTo>
                  <a:pt x="15" y="27"/>
                </a:lnTo>
                <a:lnTo>
                  <a:pt x="9" y="35"/>
                </a:lnTo>
                <a:lnTo>
                  <a:pt x="7" y="45"/>
                </a:lnTo>
                <a:lnTo>
                  <a:pt x="5" y="55"/>
                </a:lnTo>
                <a:lnTo>
                  <a:pt x="5" y="55"/>
                </a:lnTo>
                <a:lnTo>
                  <a:pt x="7" y="65"/>
                </a:lnTo>
                <a:lnTo>
                  <a:pt x="9" y="74"/>
                </a:lnTo>
                <a:lnTo>
                  <a:pt x="15" y="82"/>
                </a:lnTo>
                <a:lnTo>
                  <a:pt x="22" y="89"/>
                </a:lnTo>
                <a:lnTo>
                  <a:pt x="30" y="96"/>
                </a:lnTo>
                <a:lnTo>
                  <a:pt x="39" y="100"/>
                </a:lnTo>
                <a:lnTo>
                  <a:pt x="50" y="103"/>
                </a:lnTo>
                <a:lnTo>
                  <a:pt x="61" y="104"/>
                </a:lnTo>
                <a:lnTo>
                  <a:pt x="61" y="104"/>
                </a:lnTo>
                <a:lnTo>
                  <a:pt x="69" y="104"/>
                </a:lnTo>
                <a:lnTo>
                  <a:pt x="77" y="101"/>
                </a:lnTo>
                <a:lnTo>
                  <a:pt x="78" y="10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210"/>
          <p:cNvSpPr>
            <a:spLocks noEditPoints="1"/>
          </p:cNvSpPr>
          <p:nvPr/>
        </p:nvSpPr>
        <p:spPr bwMode="auto">
          <a:xfrm>
            <a:off x="9317771" y="1688344"/>
            <a:ext cx="337733" cy="322173"/>
          </a:xfrm>
          <a:custGeom>
            <a:avLst/>
            <a:gdLst/>
            <a:ahLst/>
            <a:cxnLst>
              <a:cxn ang="0">
                <a:pos x="16" y="189"/>
              </a:cxn>
              <a:cxn ang="0">
                <a:pos x="31" y="178"/>
              </a:cxn>
              <a:cxn ang="0">
                <a:pos x="39" y="161"/>
              </a:cxn>
              <a:cxn ang="0">
                <a:pos x="39" y="158"/>
              </a:cxn>
              <a:cxn ang="0">
                <a:pos x="16" y="136"/>
              </a:cxn>
              <a:cxn ang="0">
                <a:pos x="2" y="109"/>
              </a:cxn>
              <a:cxn ang="0">
                <a:pos x="0" y="89"/>
              </a:cxn>
              <a:cxn ang="0">
                <a:pos x="5" y="62"/>
              </a:cxn>
              <a:cxn ang="0">
                <a:pos x="19" y="39"/>
              </a:cxn>
              <a:cxn ang="0">
                <a:pos x="40" y="20"/>
              </a:cxn>
              <a:cxn ang="0">
                <a:pos x="67" y="7"/>
              </a:cxn>
              <a:cxn ang="0">
                <a:pos x="98" y="0"/>
              </a:cxn>
              <a:cxn ang="0">
                <a:pos x="120" y="0"/>
              </a:cxn>
              <a:cxn ang="0">
                <a:pos x="151" y="7"/>
              </a:cxn>
              <a:cxn ang="0">
                <a:pos x="178" y="19"/>
              </a:cxn>
              <a:cxn ang="0">
                <a:pos x="200" y="38"/>
              </a:cxn>
              <a:cxn ang="0">
                <a:pos x="213" y="61"/>
              </a:cxn>
              <a:cxn ang="0">
                <a:pos x="218" y="88"/>
              </a:cxn>
              <a:cxn ang="0">
                <a:pos x="210" y="92"/>
              </a:cxn>
              <a:cxn ang="0">
                <a:pos x="189" y="86"/>
              </a:cxn>
              <a:cxn ang="0">
                <a:pos x="167" y="86"/>
              </a:cxn>
              <a:cxn ang="0">
                <a:pos x="132" y="104"/>
              </a:cxn>
              <a:cxn ang="0">
                <a:pos x="117" y="124"/>
              </a:cxn>
              <a:cxn ang="0">
                <a:pos x="112" y="148"/>
              </a:cxn>
              <a:cxn ang="0">
                <a:pos x="121" y="180"/>
              </a:cxn>
              <a:cxn ang="0">
                <a:pos x="94" y="178"/>
              </a:cxn>
              <a:cxn ang="0">
                <a:pos x="77" y="192"/>
              </a:cxn>
              <a:cxn ang="0">
                <a:pos x="47" y="202"/>
              </a:cxn>
              <a:cxn ang="0">
                <a:pos x="13" y="205"/>
              </a:cxn>
              <a:cxn ang="0">
                <a:pos x="100" y="11"/>
              </a:cxn>
              <a:cxn ang="0">
                <a:pos x="54" y="24"/>
              </a:cxn>
              <a:cxn ang="0">
                <a:pos x="28" y="44"/>
              </a:cxn>
              <a:cxn ang="0">
                <a:pos x="15" y="66"/>
              </a:cxn>
              <a:cxn ang="0">
                <a:pos x="11" y="89"/>
              </a:cxn>
              <a:cxn ang="0">
                <a:pos x="13" y="107"/>
              </a:cxn>
              <a:cxn ang="0">
                <a:pos x="25" y="131"/>
              </a:cxn>
              <a:cxn ang="0">
                <a:pos x="47" y="151"/>
              </a:cxn>
              <a:cxn ang="0">
                <a:pos x="50" y="154"/>
              </a:cxn>
              <a:cxn ang="0">
                <a:pos x="50" y="166"/>
              </a:cxn>
              <a:cxn ang="0">
                <a:pos x="38" y="188"/>
              </a:cxn>
              <a:cxn ang="0">
                <a:pos x="46" y="192"/>
              </a:cxn>
              <a:cxn ang="0">
                <a:pos x="75" y="181"/>
              </a:cxn>
              <a:cxn ang="0">
                <a:pos x="92" y="167"/>
              </a:cxn>
              <a:cxn ang="0">
                <a:pos x="105" y="169"/>
              </a:cxn>
              <a:cxn ang="0">
                <a:pos x="101" y="148"/>
              </a:cxn>
              <a:cxn ang="0">
                <a:pos x="108" y="119"/>
              </a:cxn>
              <a:cxn ang="0">
                <a:pos x="125" y="96"/>
              </a:cxn>
              <a:cxn ang="0">
                <a:pos x="166" y="77"/>
              </a:cxn>
              <a:cxn ang="0">
                <a:pos x="194" y="76"/>
              </a:cxn>
              <a:cxn ang="0">
                <a:pos x="205" y="71"/>
              </a:cxn>
              <a:cxn ang="0">
                <a:pos x="186" y="40"/>
              </a:cxn>
              <a:cxn ang="0">
                <a:pos x="144" y="16"/>
              </a:cxn>
              <a:cxn ang="0">
                <a:pos x="109" y="11"/>
              </a:cxn>
            </a:cxnLst>
            <a:rect l="0" t="0" r="r" b="b"/>
            <a:pathLst>
              <a:path w="218" h="205">
                <a:moveTo>
                  <a:pt x="13" y="205"/>
                </a:moveTo>
                <a:lnTo>
                  <a:pt x="13" y="190"/>
                </a:lnTo>
                <a:lnTo>
                  <a:pt x="16" y="189"/>
                </a:lnTo>
                <a:lnTo>
                  <a:pt x="16" y="189"/>
                </a:lnTo>
                <a:lnTo>
                  <a:pt x="24" y="185"/>
                </a:lnTo>
                <a:lnTo>
                  <a:pt x="31" y="178"/>
                </a:lnTo>
                <a:lnTo>
                  <a:pt x="36" y="170"/>
                </a:lnTo>
                <a:lnTo>
                  <a:pt x="38" y="166"/>
                </a:lnTo>
                <a:lnTo>
                  <a:pt x="39" y="161"/>
                </a:lnTo>
                <a:lnTo>
                  <a:pt x="39" y="161"/>
                </a:lnTo>
                <a:lnTo>
                  <a:pt x="39" y="158"/>
                </a:lnTo>
                <a:lnTo>
                  <a:pt x="39" y="158"/>
                </a:lnTo>
                <a:lnTo>
                  <a:pt x="29" y="151"/>
                </a:lnTo>
                <a:lnTo>
                  <a:pt x="23" y="144"/>
                </a:lnTo>
                <a:lnTo>
                  <a:pt x="16" y="136"/>
                </a:lnTo>
                <a:lnTo>
                  <a:pt x="11" y="127"/>
                </a:lnTo>
                <a:lnTo>
                  <a:pt x="5" y="119"/>
                </a:lnTo>
                <a:lnTo>
                  <a:pt x="2" y="109"/>
                </a:lnTo>
                <a:lnTo>
                  <a:pt x="1" y="100"/>
                </a:lnTo>
                <a:lnTo>
                  <a:pt x="0" y="89"/>
                </a:lnTo>
                <a:lnTo>
                  <a:pt x="0" y="89"/>
                </a:lnTo>
                <a:lnTo>
                  <a:pt x="0" y="80"/>
                </a:lnTo>
                <a:lnTo>
                  <a:pt x="2" y="71"/>
                </a:lnTo>
                <a:lnTo>
                  <a:pt x="5" y="62"/>
                </a:lnTo>
                <a:lnTo>
                  <a:pt x="8" y="54"/>
                </a:lnTo>
                <a:lnTo>
                  <a:pt x="13" y="47"/>
                </a:lnTo>
                <a:lnTo>
                  <a:pt x="19" y="39"/>
                </a:lnTo>
                <a:lnTo>
                  <a:pt x="25" y="32"/>
                </a:lnTo>
                <a:lnTo>
                  <a:pt x="32" y="26"/>
                </a:lnTo>
                <a:lnTo>
                  <a:pt x="40" y="20"/>
                </a:lnTo>
                <a:lnTo>
                  <a:pt x="48" y="15"/>
                </a:lnTo>
                <a:lnTo>
                  <a:pt x="56" y="11"/>
                </a:lnTo>
                <a:lnTo>
                  <a:pt x="67" y="7"/>
                </a:lnTo>
                <a:lnTo>
                  <a:pt x="77" y="4"/>
                </a:lnTo>
                <a:lnTo>
                  <a:pt x="87" y="1"/>
                </a:lnTo>
                <a:lnTo>
                  <a:pt x="98" y="0"/>
                </a:lnTo>
                <a:lnTo>
                  <a:pt x="109" y="0"/>
                </a:lnTo>
                <a:lnTo>
                  <a:pt x="109" y="0"/>
                </a:lnTo>
                <a:lnTo>
                  <a:pt x="120" y="0"/>
                </a:lnTo>
                <a:lnTo>
                  <a:pt x="131" y="1"/>
                </a:lnTo>
                <a:lnTo>
                  <a:pt x="142" y="4"/>
                </a:lnTo>
                <a:lnTo>
                  <a:pt x="151" y="7"/>
                </a:lnTo>
                <a:lnTo>
                  <a:pt x="160" y="9"/>
                </a:lnTo>
                <a:lnTo>
                  <a:pt x="170" y="15"/>
                </a:lnTo>
                <a:lnTo>
                  <a:pt x="178" y="19"/>
                </a:lnTo>
                <a:lnTo>
                  <a:pt x="186" y="24"/>
                </a:lnTo>
                <a:lnTo>
                  <a:pt x="193" y="31"/>
                </a:lnTo>
                <a:lnTo>
                  <a:pt x="200" y="38"/>
                </a:lnTo>
                <a:lnTo>
                  <a:pt x="205" y="44"/>
                </a:lnTo>
                <a:lnTo>
                  <a:pt x="209" y="53"/>
                </a:lnTo>
                <a:lnTo>
                  <a:pt x="213" y="61"/>
                </a:lnTo>
                <a:lnTo>
                  <a:pt x="216" y="69"/>
                </a:lnTo>
                <a:lnTo>
                  <a:pt x="217" y="78"/>
                </a:lnTo>
                <a:lnTo>
                  <a:pt x="218" y="88"/>
                </a:lnTo>
                <a:lnTo>
                  <a:pt x="218" y="96"/>
                </a:lnTo>
                <a:lnTo>
                  <a:pt x="210" y="92"/>
                </a:lnTo>
                <a:lnTo>
                  <a:pt x="210" y="92"/>
                </a:lnTo>
                <a:lnTo>
                  <a:pt x="204" y="89"/>
                </a:lnTo>
                <a:lnTo>
                  <a:pt x="197" y="88"/>
                </a:lnTo>
                <a:lnTo>
                  <a:pt x="189" y="86"/>
                </a:lnTo>
                <a:lnTo>
                  <a:pt x="181" y="86"/>
                </a:lnTo>
                <a:lnTo>
                  <a:pt x="181" y="86"/>
                </a:lnTo>
                <a:lnTo>
                  <a:pt x="167" y="86"/>
                </a:lnTo>
                <a:lnTo>
                  <a:pt x="155" y="90"/>
                </a:lnTo>
                <a:lnTo>
                  <a:pt x="143" y="96"/>
                </a:lnTo>
                <a:lnTo>
                  <a:pt x="132" y="104"/>
                </a:lnTo>
                <a:lnTo>
                  <a:pt x="132" y="104"/>
                </a:lnTo>
                <a:lnTo>
                  <a:pt x="124" y="113"/>
                </a:lnTo>
                <a:lnTo>
                  <a:pt x="117" y="124"/>
                </a:lnTo>
                <a:lnTo>
                  <a:pt x="113" y="135"/>
                </a:lnTo>
                <a:lnTo>
                  <a:pt x="112" y="148"/>
                </a:lnTo>
                <a:lnTo>
                  <a:pt x="112" y="148"/>
                </a:lnTo>
                <a:lnTo>
                  <a:pt x="113" y="161"/>
                </a:lnTo>
                <a:lnTo>
                  <a:pt x="117" y="171"/>
                </a:lnTo>
                <a:lnTo>
                  <a:pt x="121" y="180"/>
                </a:lnTo>
                <a:lnTo>
                  <a:pt x="113" y="180"/>
                </a:lnTo>
                <a:lnTo>
                  <a:pt x="113" y="180"/>
                </a:lnTo>
                <a:lnTo>
                  <a:pt x="94" y="178"/>
                </a:lnTo>
                <a:lnTo>
                  <a:pt x="94" y="178"/>
                </a:lnTo>
                <a:lnTo>
                  <a:pt x="86" y="186"/>
                </a:lnTo>
                <a:lnTo>
                  <a:pt x="77" y="192"/>
                </a:lnTo>
                <a:lnTo>
                  <a:pt x="67" y="197"/>
                </a:lnTo>
                <a:lnTo>
                  <a:pt x="56" y="200"/>
                </a:lnTo>
                <a:lnTo>
                  <a:pt x="47" y="202"/>
                </a:lnTo>
                <a:lnTo>
                  <a:pt x="38" y="204"/>
                </a:lnTo>
                <a:lnTo>
                  <a:pt x="19" y="205"/>
                </a:lnTo>
                <a:lnTo>
                  <a:pt x="13" y="205"/>
                </a:lnTo>
                <a:close/>
                <a:moveTo>
                  <a:pt x="109" y="11"/>
                </a:moveTo>
                <a:lnTo>
                  <a:pt x="109" y="11"/>
                </a:lnTo>
                <a:lnTo>
                  <a:pt x="100" y="11"/>
                </a:lnTo>
                <a:lnTo>
                  <a:pt x="89" y="12"/>
                </a:lnTo>
                <a:lnTo>
                  <a:pt x="71" y="16"/>
                </a:lnTo>
                <a:lnTo>
                  <a:pt x="54" y="24"/>
                </a:lnTo>
                <a:lnTo>
                  <a:pt x="39" y="34"/>
                </a:lnTo>
                <a:lnTo>
                  <a:pt x="33" y="39"/>
                </a:lnTo>
                <a:lnTo>
                  <a:pt x="28" y="44"/>
                </a:lnTo>
                <a:lnTo>
                  <a:pt x="23" y="51"/>
                </a:lnTo>
                <a:lnTo>
                  <a:pt x="19" y="58"/>
                </a:lnTo>
                <a:lnTo>
                  <a:pt x="15" y="66"/>
                </a:lnTo>
                <a:lnTo>
                  <a:pt x="13" y="73"/>
                </a:lnTo>
                <a:lnTo>
                  <a:pt x="11" y="81"/>
                </a:lnTo>
                <a:lnTo>
                  <a:pt x="11" y="89"/>
                </a:lnTo>
                <a:lnTo>
                  <a:pt x="11" y="89"/>
                </a:lnTo>
                <a:lnTo>
                  <a:pt x="11" y="99"/>
                </a:lnTo>
                <a:lnTo>
                  <a:pt x="13" y="107"/>
                </a:lnTo>
                <a:lnTo>
                  <a:pt x="16" y="115"/>
                </a:lnTo>
                <a:lnTo>
                  <a:pt x="20" y="123"/>
                </a:lnTo>
                <a:lnTo>
                  <a:pt x="25" y="131"/>
                </a:lnTo>
                <a:lnTo>
                  <a:pt x="31" y="138"/>
                </a:lnTo>
                <a:lnTo>
                  <a:pt x="39" y="144"/>
                </a:lnTo>
                <a:lnTo>
                  <a:pt x="47" y="151"/>
                </a:lnTo>
                <a:lnTo>
                  <a:pt x="48" y="151"/>
                </a:lnTo>
                <a:lnTo>
                  <a:pt x="50" y="154"/>
                </a:lnTo>
                <a:lnTo>
                  <a:pt x="50" y="154"/>
                </a:lnTo>
                <a:lnTo>
                  <a:pt x="50" y="161"/>
                </a:lnTo>
                <a:lnTo>
                  <a:pt x="50" y="161"/>
                </a:lnTo>
                <a:lnTo>
                  <a:pt x="50" y="166"/>
                </a:lnTo>
                <a:lnTo>
                  <a:pt x="48" y="171"/>
                </a:lnTo>
                <a:lnTo>
                  <a:pt x="43" y="180"/>
                </a:lnTo>
                <a:lnTo>
                  <a:pt x="38" y="188"/>
                </a:lnTo>
                <a:lnTo>
                  <a:pt x="29" y="194"/>
                </a:lnTo>
                <a:lnTo>
                  <a:pt x="29" y="194"/>
                </a:lnTo>
                <a:lnTo>
                  <a:pt x="46" y="192"/>
                </a:lnTo>
                <a:lnTo>
                  <a:pt x="60" y="188"/>
                </a:lnTo>
                <a:lnTo>
                  <a:pt x="67" y="185"/>
                </a:lnTo>
                <a:lnTo>
                  <a:pt x="75" y="181"/>
                </a:lnTo>
                <a:lnTo>
                  <a:pt x="82" y="175"/>
                </a:lnTo>
                <a:lnTo>
                  <a:pt x="89" y="169"/>
                </a:lnTo>
                <a:lnTo>
                  <a:pt x="92" y="167"/>
                </a:lnTo>
                <a:lnTo>
                  <a:pt x="94" y="167"/>
                </a:lnTo>
                <a:lnTo>
                  <a:pt x="94" y="167"/>
                </a:lnTo>
                <a:lnTo>
                  <a:pt x="105" y="169"/>
                </a:lnTo>
                <a:lnTo>
                  <a:pt x="105" y="169"/>
                </a:lnTo>
                <a:lnTo>
                  <a:pt x="102" y="158"/>
                </a:lnTo>
                <a:lnTo>
                  <a:pt x="101" y="148"/>
                </a:lnTo>
                <a:lnTo>
                  <a:pt x="101" y="148"/>
                </a:lnTo>
                <a:lnTo>
                  <a:pt x="102" y="134"/>
                </a:lnTo>
                <a:lnTo>
                  <a:pt x="108" y="119"/>
                </a:lnTo>
                <a:lnTo>
                  <a:pt x="114" y="107"/>
                </a:lnTo>
                <a:lnTo>
                  <a:pt x="125" y="96"/>
                </a:lnTo>
                <a:lnTo>
                  <a:pt x="125" y="96"/>
                </a:lnTo>
                <a:lnTo>
                  <a:pt x="137" y="86"/>
                </a:lnTo>
                <a:lnTo>
                  <a:pt x="151" y="81"/>
                </a:lnTo>
                <a:lnTo>
                  <a:pt x="166" y="77"/>
                </a:lnTo>
                <a:lnTo>
                  <a:pt x="181" y="76"/>
                </a:lnTo>
                <a:lnTo>
                  <a:pt x="181" y="76"/>
                </a:lnTo>
                <a:lnTo>
                  <a:pt x="194" y="76"/>
                </a:lnTo>
                <a:lnTo>
                  <a:pt x="206" y="80"/>
                </a:lnTo>
                <a:lnTo>
                  <a:pt x="206" y="80"/>
                </a:lnTo>
                <a:lnTo>
                  <a:pt x="205" y="71"/>
                </a:lnTo>
                <a:lnTo>
                  <a:pt x="202" y="65"/>
                </a:lnTo>
                <a:lnTo>
                  <a:pt x="196" y="53"/>
                </a:lnTo>
                <a:lnTo>
                  <a:pt x="186" y="40"/>
                </a:lnTo>
                <a:lnTo>
                  <a:pt x="174" y="30"/>
                </a:lnTo>
                <a:lnTo>
                  <a:pt x="160" y="22"/>
                </a:lnTo>
                <a:lnTo>
                  <a:pt x="144" y="16"/>
                </a:lnTo>
                <a:lnTo>
                  <a:pt x="127" y="12"/>
                </a:lnTo>
                <a:lnTo>
                  <a:pt x="109" y="11"/>
                </a:lnTo>
                <a:lnTo>
                  <a:pt x="109"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211"/>
          <p:cNvSpPr>
            <a:spLocks noEditPoints="1"/>
          </p:cNvSpPr>
          <p:nvPr/>
        </p:nvSpPr>
        <p:spPr bwMode="auto">
          <a:xfrm>
            <a:off x="10124579" y="1688344"/>
            <a:ext cx="323661" cy="303496"/>
          </a:xfrm>
          <a:custGeom>
            <a:avLst/>
            <a:gdLst/>
            <a:ahLst/>
            <a:cxnLst>
              <a:cxn ang="0">
                <a:pos x="16" y="177"/>
              </a:cxn>
              <a:cxn ang="0">
                <a:pos x="31" y="165"/>
              </a:cxn>
              <a:cxn ang="0">
                <a:pos x="37" y="151"/>
              </a:cxn>
              <a:cxn ang="0">
                <a:pos x="29" y="142"/>
              </a:cxn>
              <a:cxn ang="0">
                <a:pos x="10" y="119"/>
              </a:cxn>
              <a:cxn ang="0">
                <a:pos x="2" y="93"/>
              </a:cxn>
              <a:cxn ang="0">
                <a:pos x="0" y="76"/>
              </a:cxn>
              <a:cxn ang="0">
                <a:pos x="8" y="51"/>
              </a:cxn>
              <a:cxn ang="0">
                <a:pos x="23" y="30"/>
              </a:cxn>
              <a:cxn ang="0">
                <a:pos x="46" y="13"/>
              </a:cxn>
              <a:cxn ang="0">
                <a:pos x="73" y="3"/>
              </a:cxn>
              <a:cxn ang="0">
                <a:pos x="103" y="0"/>
              </a:cxn>
              <a:cxn ang="0">
                <a:pos x="124" y="1"/>
              </a:cxn>
              <a:cxn ang="0">
                <a:pos x="153" y="9"/>
              </a:cxn>
              <a:cxn ang="0">
                <a:pos x="176" y="24"/>
              </a:cxn>
              <a:cxn ang="0">
                <a:pos x="193" y="43"/>
              </a:cxn>
              <a:cxn ang="0">
                <a:pos x="204" y="67"/>
              </a:cxn>
              <a:cxn ang="0">
                <a:pos x="205" y="84"/>
              </a:cxn>
              <a:cxn ang="0">
                <a:pos x="201" y="109"/>
              </a:cxn>
              <a:cxn ang="0">
                <a:pos x="188" y="131"/>
              </a:cxn>
              <a:cxn ang="0">
                <a:pos x="169" y="148"/>
              </a:cxn>
              <a:cxn ang="0">
                <a:pos x="143" y="162"/>
              </a:cxn>
              <a:cxn ang="0">
                <a:pos x="114" y="167"/>
              </a:cxn>
              <a:cxn ang="0">
                <a:pos x="89" y="167"/>
              </a:cxn>
              <a:cxn ang="0">
                <a:pos x="73" y="180"/>
              </a:cxn>
              <a:cxn ang="0">
                <a:pos x="46" y="189"/>
              </a:cxn>
              <a:cxn ang="0">
                <a:pos x="14" y="193"/>
              </a:cxn>
              <a:cxn ang="0">
                <a:pos x="85" y="12"/>
              </a:cxn>
              <a:cxn ang="0">
                <a:pos x="38" y="32"/>
              </a:cxn>
              <a:cxn ang="0">
                <a:pos x="18" y="55"/>
              </a:cxn>
              <a:cxn ang="0">
                <a:pos x="11" y="77"/>
              </a:cxn>
              <a:cxn ang="0">
                <a:pos x="11" y="92"/>
              </a:cxn>
              <a:cxn ang="0">
                <a:pos x="20" y="115"/>
              </a:cxn>
              <a:cxn ang="0">
                <a:pos x="37" y="135"/>
              </a:cxn>
              <a:cxn ang="0">
                <a:pos x="47" y="144"/>
              </a:cxn>
              <a:cxn ang="0">
                <a:pos x="47" y="151"/>
              </a:cxn>
              <a:cxn ang="0">
                <a:pos x="38" y="174"/>
              </a:cxn>
              <a:cxn ang="0">
                <a:pos x="45" y="180"/>
              </a:cxn>
              <a:cxn ang="0">
                <a:pos x="79" y="163"/>
              </a:cxn>
              <a:cxn ang="0">
                <a:pos x="88" y="157"/>
              </a:cxn>
              <a:cxn ang="0">
                <a:pos x="103" y="158"/>
              </a:cxn>
              <a:cxn ang="0">
                <a:pos x="154" y="144"/>
              </a:cxn>
              <a:cxn ang="0">
                <a:pos x="184" y="119"/>
              </a:cxn>
              <a:cxn ang="0">
                <a:pos x="193" y="99"/>
              </a:cxn>
              <a:cxn ang="0">
                <a:pos x="195" y="84"/>
              </a:cxn>
              <a:cxn ang="0">
                <a:pos x="191" y="62"/>
              </a:cxn>
              <a:cxn ang="0">
                <a:pos x="180" y="43"/>
              </a:cxn>
              <a:cxn ang="0">
                <a:pos x="139" y="16"/>
              </a:cxn>
              <a:cxn ang="0">
                <a:pos x="103" y="11"/>
              </a:cxn>
            </a:cxnLst>
            <a:rect l="0" t="0" r="r" b="b"/>
            <a:pathLst>
              <a:path w="205" h="193">
                <a:moveTo>
                  <a:pt x="14" y="193"/>
                </a:moveTo>
                <a:lnTo>
                  <a:pt x="14" y="178"/>
                </a:lnTo>
                <a:lnTo>
                  <a:pt x="16" y="177"/>
                </a:lnTo>
                <a:lnTo>
                  <a:pt x="16" y="177"/>
                </a:lnTo>
                <a:lnTo>
                  <a:pt x="25" y="171"/>
                </a:lnTo>
                <a:lnTo>
                  <a:pt x="31" y="165"/>
                </a:lnTo>
                <a:lnTo>
                  <a:pt x="35" y="158"/>
                </a:lnTo>
                <a:lnTo>
                  <a:pt x="37" y="151"/>
                </a:lnTo>
                <a:lnTo>
                  <a:pt x="37" y="151"/>
                </a:lnTo>
                <a:lnTo>
                  <a:pt x="37" y="148"/>
                </a:lnTo>
                <a:lnTo>
                  <a:pt x="37" y="148"/>
                </a:lnTo>
                <a:lnTo>
                  <a:pt x="29" y="142"/>
                </a:lnTo>
                <a:lnTo>
                  <a:pt x="22" y="135"/>
                </a:lnTo>
                <a:lnTo>
                  <a:pt x="15" y="127"/>
                </a:lnTo>
                <a:lnTo>
                  <a:pt x="10" y="119"/>
                </a:lnTo>
                <a:lnTo>
                  <a:pt x="6" y="111"/>
                </a:lnTo>
                <a:lnTo>
                  <a:pt x="3" y="103"/>
                </a:lnTo>
                <a:lnTo>
                  <a:pt x="2" y="93"/>
                </a:lnTo>
                <a:lnTo>
                  <a:pt x="0" y="84"/>
                </a:lnTo>
                <a:lnTo>
                  <a:pt x="0" y="84"/>
                </a:lnTo>
                <a:lnTo>
                  <a:pt x="0" y="76"/>
                </a:lnTo>
                <a:lnTo>
                  <a:pt x="3" y="67"/>
                </a:lnTo>
                <a:lnTo>
                  <a:pt x="4" y="59"/>
                </a:lnTo>
                <a:lnTo>
                  <a:pt x="8" y="51"/>
                </a:lnTo>
                <a:lnTo>
                  <a:pt x="12" y="43"/>
                </a:lnTo>
                <a:lnTo>
                  <a:pt x="18" y="36"/>
                </a:lnTo>
                <a:lnTo>
                  <a:pt x="23" y="30"/>
                </a:lnTo>
                <a:lnTo>
                  <a:pt x="30" y="24"/>
                </a:lnTo>
                <a:lnTo>
                  <a:pt x="38" y="19"/>
                </a:lnTo>
                <a:lnTo>
                  <a:pt x="46" y="13"/>
                </a:lnTo>
                <a:lnTo>
                  <a:pt x="54" y="9"/>
                </a:lnTo>
                <a:lnTo>
                  <a:pt x="64" y="7"/>
                </a:lnTo>
                <a:lnTo>
                  <a:pt x="73" y="3"/>
                </a:lnTo>
                <a:lnTo>
                  <a:pt x="83" y="1"/>
                </a:lnTo>
                <a:lnTo>
                  <a:pt x="92" y="0"/>
                </a:lnTo>
                <a:lnTo>
                  <a:pt x="103" y="0"/>
                </a:lnTo>
                <a:lnTo>
                  <a:pt x="103" y="0"/>
                </a:lnTo>
                <a:lnTo>
                  <a:pt x="114" y="0"/>
                </a:lnTo>
                <a:lnTo>
                  <a:pt x="124" y="1"/>
                </a:lnTo>
                <a:lnTo>
                  <a:pt x="134" y="3"/>
                </a:lnTo>
                <a:lnTo>
                  <a:pt x="143" y="7"/>
                </a:lnTo>
                <a:lnTo>
                  <a:pt x="153" y="9"/>
                </a:lnTo>
                <a:lnTo>
                  <a:pt x="161" y="13"/>
                </a:lnTo>
                <a:lnTo>
                  <a:pt x="169" y="19"/>
                </a:lnTo>
                <a:lnTo>
                  <a:pt x="176" y="24"/>
                </a:lnTo>
                <a:lnTo>
                  <a:pt x="182" y="30"/>
                </a:lnTo>
                <a:lnTo>
                  <a:pt x="188" y="36"/>
                </a:lnTo>
                <a:lnTo>
                  <a:pt x="193" y="43"/>
                </a:lnTo>
                <a:lnTo>
                  <a:pt x="197" y="51"/>
                </a:lnTo>
                <a:lnTo>
                  <a:pt x="201" y="59"/>
                </a:lnTo>
                <a:lnTo>
                  <a:pt x="204" y="67"/>
                </a:lnTo>
                <a:lnTo>
                  <a:pt x="205" y="76"/>
                </a:lnTo>
                <a:lnTo>
                  <a:pt x="205" y="84"/>
                </a:lnTo>
                <a:lnTo>
                  <a:pt x="205" y="84"/>
                </a:lnTo>
                <a:lnTo>
                  <a:pt x="205" y="92"/>
                </a:lnTo>
                <a:lnTo>
                  <a:pt x="204" y="101"/>
                </a:lnTo>
                <a:lnTo>
                  <a:pt x="201" y="109"/>
                </a:lnTo>
                <a:lnTo>
                  <a:pt x="197" y="116"/>
                </a:lnTo>
                <a:lnTo>
                  <a:pt x="193" y="124"/>
                </a:lnTo>
                <a:lnTo>
                  <a:pt x="188" y="131"/>
                </a:lnTo>
                <a:lnTo>
                  <a:pt x="182" y="138"/>
                </a:lnTo>
                <a:lnTo>
                  <a:pt x="176" y="143"/>
                </a:lnTo>
                <a:lnTo>
                  <a:pt x="169" y="148"/>
                </a:lnTo>
                <a:lnTo>
                  <a:pt x="161" y="154"/>
                </a:lnTo>
                <a:lnTo>
                  <a:pt x="153" y="158"/>
                </a:lnTo>
                <a:lnTo>
                  <a:pt x="143" y="162"/>
                </a:lnTo>
                <a:lnTo>
                  <a:pt x="134" y="165"/>
                </a:lnTo>
                <a:lnTo>
                  <a:pt x="124" y="166"/>
                </a:lnTo>
                <a:lnTo>
                  <a:pt x="114" y="167"/>
                </a:lnTo>
                <a:lnTo>
                  <a:pt x="103" y="169"/>
                </a:lnTo>
                <a:lnTo>
                  <a:pt x="103" y="169"/>
                </a:lnTo>
                <a:lnTo>
                  <a:pt x="89" y="167"/>
                </a:lnTo>
                <a:lnTo>
                  <a:pt x="89" y="167"/>
                </a:lnTo>
                <a:lnTo>
                  <a:pt x="81" y="174"/>
                </a:lnTo>
                <a:lnTo>
                  <a:pt x="73" y="180"/>
                </a:lnTo>
                <a:lnTo>
                  <a:pt x="64" y="185"/>
                </a:lnTo>
                <a:lnTo>
                  <a:pt x="56" y="188"/>
                </a:lnTo>
                <a:lnTo>
                  <a:pt x="46" y="189"/>
                </a:lnTo>
                <a:lnTo>
                  <a:pt x="37" y="192"/>
                </a:lnTo>
                <a:lnTo>
                  <a:pt x="19" y="192"/>
                </a:lnTo>
                <a:lnTo>
                  <a:pt x="14" y="193"/>
                </a:lnTo>
                <a:close/>
                <a:moveTo>
                  <a:pt x="103" y="11"/>
                </a:moveTo>
                <a:lnTo>
                  <a:pt x="103" y="11"/>
                </a:lnTo>
                <a:lnTo>
                  <a:pt x="85" y="12"/>
                </a:lnTo>
                <a:lnTo>
                  <a:pt x="68" y="16"/>
                </a:lnTo>
                <a:lnTo>
                  <a:pt x="52" y="23"/>
                </a:lnTo>
                <a:lnTo>
                  <a:pt x="38" y="32"/>
                </a:lnTo>
                <a:lnTo>
                  <a:pt x="27" y="43"/>
                </a:lnTo>
                <a:lnTo>
                  <a:pt x="22" y="49"/>
                </a:lnTo>
                <a:lnTo>
                  <a:pt x="18" y="55"/>
                </a:lnTo>
                <a:lnTo>
                  <a:pt x="15" y="62"/>
                </a:lnTo>
                <a:lnTo>
                  <a:pt x="12" y="69"/>
                </a:lnTo>
                <a:lnTo>
                  <a:pt x="11" y="77"/>
                </a:lnTo>
                <a:lnTo>
                  <a:pt x="11" y="84"/>
                </a:lnTo>
                <a:lnTo>
                  <a:pt x="11" y="84"/>
                </a:lnTo>
                <a:lnTo>
                  <a:pt x="11" y="92"/>
                </a:lnTo>
                <a:lnTo>
                  <a:pt x="14" y="100"/>
                </a:lnTo>
                <a:lnTo>
                  <a:pt x="16" y="108"/>
                </a:lnTo>
                <a:lnTo>
                  <a:pt x="20" y="115"/>
                </a:lnTo>
                <a:lnTo>
                  <a:pt x="25" y="123"/>
                </a:lnTo>
                <a:lnTo>
                  <a:pt x="30" y="128"/>
                </a:lnTo>
                <a:lnTo>
                  <a:pt x="37" y="135"/>
                </a:lnTo>
                <a:lnTo>
                  <a:pt x="45" y="140"/>
                </a:lnTo>
                <a:lnTo>
                  <a:pt x="47" y="142"/>
                </a:lnTo>
                <a:lnTo>
                  <a:pt x="47" y="144"/>
                </a:lnTo>
                <a:lnTo>
                  <a:pt x="47" y="144"/>
                </a:lnTo>
                <a:lnTo>
                  <a:pt x="47" y="151"/>
                </a:lnTo>
                <a:lnTo>
                  <a:pt x="47" y="151"/>
                </a:lnTo>
                <a:lnTo>
                  <a:pt x="46" y="159"/>
                </a:lnTo>
                <a:lnTo>
                  <a:pt x="43" y="167"/>
                </a:lnTo>
                <a:lnTo>
                  <a:pt x="38" y="174"/>
                </a:lnTo>
                <a:lnTo>
                  <a:pt x="30" y="181"/>
                </a:lnTo>
                <a:lnTo>
                  <a:pt x="30" y="181"/>
                </a:lnTo>
                <a:lnTo>
                  <a:pt x="45" y="180"/>
                </a:lnTo>
                <a:lnTo>
                  <a:pt x="58" y="175"/>
                </a:lnTo>
                <a:lnTo>
                  <a:pt x="72" y="169"/>
                </a:lnTo>
                <a:lnTo>
                  <a:pt x="79" y="163"/>
                </a:lnTo>
                <a:lnTo>
                  <a:pt x="84" y="158"/>
                </a:lnTo>
                <a:lnTo>
                  <a:pt x="87" y="157"/>
                </a:lnTo>
                <a:lnTo>
                  <a:pt x="88" y="157"/>
                </a:lnTo>
                <a:lnTo>
                  <a:pt x="88" y="157"/>
                </a:lnTo>
                <a:lnTo>
                  <a:pt x="103" y="158"/>
                </a:lnTo>
                <a:lnTo>
                  <a:pt x="103" y="158"/>
                </a:lnTo>
                <a:lnTo>
                  <a:pt x="122" y="155"/>
                </a:lnTo>
                <a:lnTo>
                  <a:pt x="139" y="151"/>
                </a:lnTo>
                <a:lnTo>
                  <a:pt x="154" y="144"/>
                </a:lnTo>
                <a:lnTo>
                  <a:pt x="168" y="136"/>
                </a:lnTo>
                <a:lnTo>
                  <a:pt x="180" y="124"/>
                </a:lnTo>
                <a:lnTo>
                  <a:pt x="184" y="119"/>
                </a:lnTo>
                <a:lnTo>
                  <a:pt x="188" y="112"/>
                </a:lnTo>
                <a:lnTo>
                  <a:pt x="191" y="105"/>
                </a:lnTo>
                <a:lnTo>
                  <a:pt x="193" y="99"/>
                </a:lnTo>
                <a:lnTo>
                  <a:pt x="195" y="92"/>
                </a:lnTo>
                <a:lnTo>
                  <a:pt x="195" y="84"/>
                </a:lnTo>
                <a:lnTo>
                  <a:pt x="195" y="84"/>
                </a:lnTo>
                <a:lnTo>
                  <a:pt x="195" y="77"/>
                </a:lnTo>
                <a:lnTo>
                  <a:pt x="193" y="69"/>
                </a:lnTo>
                <a:lnTo>
                  <a:pt x="191" y="62"/>
                </a:lnTo>
                <a:lnTo>
                  <a:pt x="188" y="55"/>
                </a:lnTo>
                <a:lnTo>
                  <a:pt x="184" y="49"/>
                </a:lnTo>
                <a:lnTo>
                  <a:pt x="180" y="43"/>
                </a:lnTo>
                <a:lnTo>
                  <a:pt x="168" y="32"/>
                </a:lnTo>
                <a:lnTo>
                  <a:pt x="154" y="23"/>
                </a:lnTo>
                <a:lnTo>
                  <a:pt x="139" y="16"/>
                </a:lnTo>
                <a:lnTo>
                  <a:pt x="122" y="12"/>
                </a:lnTo>
                <a:lnTo>
                  <a:pt x="103" y="11"/>
                </a:lnTo>
                <a:lnTo>
                  <a:pt x="10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212"/>
          <p:cNvSpPr>
            <a:spLocks noEditPoints="1"/>
          </p:cNvSpPr>
          <p:nvPr/>
        </p:nvSpPr>
        <p:spPr bwMode="auto">
          <a:xfrm>
            <a:off x="10274681" y="1800404"/>
            <a:ext cx="229848" cy="224120"/>
          </a:xfrm>
          <a:custGeom>
            <a:avLst/>
            <a:gdLst/>
            <a:ahLst/>
            <a:cxnLst>
              <a:cxn ang="0">
                <a:pos x="132" y="145"/>
              </a:cxn>
              <a:cxn ang="0">
                <a:pos x="116" y="144"/>
              </a:cxn>
              <a:cxn ang="0">
                <a:pos x="93" y="137"/>
              </a:cxn>
              <a:cxn ang="0">
                <a:pos x="79" y="129"/>
              </a:cxn>
              <a:cxn ang="0">
                <a:pos x="73" y="123"/>
              </a:cxn>
              <a:cxn ang="0">
                <a:pos x="38" y="122"/>
              </a:cxn>
              <a:cxn ang="0">
                <a:pos x="8" y="110"/>
              </a:cxn>
              <a:cxn ang="0">
                <a:pos x="9" y="104"/>
              </a:cxn>
              <a:cxn ang="0">
                <a:pos x="20" y="104"/>
              </a:cxn>
              <a:cxn ang="0">
                <a:pos x="40" y="100"/>
              </a:cxn>
              <a:cxn ang="0">
                <a:pos x="59" y="94"/>
              </a:cxn>
              <a:cxn ang="0">
                <a:pos x="77" y="84"/>
              </a:cxn>
              <a:cxn ang="0">
                <a:pos x="85" y="79"/>
              </a:cxn>
              <a:cxn ang="0">
                <a:pos x="98" y="65"/>
              </a:cxn>
              <a:cxn ang="0">
                <a:pos x="109" y="49"/>
              </a:cxn>
              <a:cxn ang="0">
                <a:pos x="113" y="41"/>
              </a:cxn>
              <a:cxn ang="0">
                <a:pos x="117" y="22"/>
              </a:cxn>
              <a:cxn ang="0">
                <a:pos x="119" y="13"/>
              </a:cxn>
              <a:cxn ang="0">
                <a:pos x="117" y="0"/>
              </a:cxn>
              <a:cxn ang="0">
                <a:pos x="123" y="5"/>
              </a:cxn>
              <a:cxn ang="0">
                <a:pos x="141" y="28"/>
              </a:cxn>
              <a:cxn ang="0">
                <a:pos x="147" y="46"/>
              </a:cxn>
              <a:cxn ang="0">
                <a:pos x="147" y="53"/>
              </a:cxn>
              <a:cxn ang="0">
                <a:pos x="146" y="69"/>
              </a:cxn>
              <a:cxn ang="0">
                <a:pos x="139" y="83"/>
              </a:cxn>
              <a:cxn ang="0">
                <a:pos x="129" y="96"/>
              </a:cxn>
              <a:cxn ang="0">
                <a:pos x="116" y="107"/>
              </a:cxn>
              <a:cxn ang="0">
                <a:pos x="116" y="111"/>
              </a:cxn>
              <a:cxn ang="0">
                <a:pos x="117" y="118"/>
              </a:cxn>
              <a:cxn ang="0">
                <a:pos x="125" y="130"/>
              </a:cxn>
              <a:cxn ang="0">
                <a:pos x="135" y="136"/>
              </a:cxn>
              <a:cxn ang="0">
                <a:pos x="74" y="118"/>
              </a:cxn>
              <a:cxn ang="0">
                <a:pos x="75" y="118"/>
              </a:cxn>
              <a:cxn ang="0">
                <a:pos x="87" y="129"/>
              </a:cxn>
              <a:cxn ang="0">
                <a:pos x="101" y="134"/>
              </a:cxn>
              <a:cxn ang="0">
                <a:pos x="129" y="140"/>
              </a:cxn>
              <a:cxn ang="0">
                <a:pos x="121" y="134"/>
              </a:cxn>
              <a:cxn ang="0">
                <a:pos x="112" y="119"/>
              </a:cxn>
              <a:cxn ang="0">
                <a:pos x="110" y="111"/>
              </a:cxn>
              <a:cxn ang="0">
                <a:pos x="110" y="104"/>
              </a:cxn>
              <a:cxn ang="0">
                <a:pos x="112" y="103"/>
              </a:cxn>
              <a:cxn ang="0">
                <a:pos x="124" y="94"/>
              </a:cxn>
              <a:cxn ang="0">
                <a:pos x="133" y="82"/>
              </a:cxn>
              <a:cxn ang="0">
                <a:pos x="140" y="68"/>
              </a:cxn>
              <a:cxn ang="0">
                <a:pos x="141" y="53"/>
              </a:cxn>
              <a:cxn ang="0">
                <a:pos x="140" y="42"/>
              </a:cxn>
              <a:cxn ang="0">
                <a:pos x="132" y="22"/>
              </a:cxn>
              <a:cxn ang="0">
                <a:pos x="124" y="13"/>
              </a:cxn>
              <a:cxn ang="0">
                <a:pos x="124" y="13"/>
              </a:cxn>
              <a:cxn ang="0">
                <a:pos x="121" y="33"/>
              </a:cxn>
              <a:cxn ang="0">
                <a:pos x="114" y="52"/>
              </a:cxn>
              <a:cxn ang="0">
                <a:pos x="109" y="60"/>
              </a:cxn>
              <a:cxn ang="0">
                <a:pos x="96" y="76"/>
              </a:cxn>
              <a:cxn ang="0">
                <a:pos x="89" y="83"/>
              </a:cxn>
              <a:cxn ang="0">
                <a:pos x="56" y="100"/>
              </a:cxn>
              <a:cxn ang="0">
                <a:pos x="19" y="110"/>
              </a:cxn>
              <a:cxn ang="0">
                <a:pos x="31" y="114"/>
              </a:cxn>
              <a:cxn ang="0">
                <a:pos x="59" y="118"/>
              </a:cxn>
              <a:cxn ang="0">
                <a:pos x="74" y="118"/>
              </a:cxn>
            </a:cxnLst>
            <a:rect l="0" t="0" r="r" b="b"/>
            <a:pathLst>
              <a:path w="147" h="145">
                <a:moveTo>
                  <a:pt x="135" y="145"/>
                </a:moveTo>
                <a:lnTo>
                  <a:pt x="132" y="145"/>
                </a:lnTo>
                <a:lnTo>
                  <a:pt x="132" y="145"/>
                </a:lnTo>
                <a:lnTo>
                  <a:pt x="116" y="144"/>
                </a:lnTo>
                <a:lnTo>
                  <a:pt x="100" y="140"/>
                </a:lnTo>
                <a:lnTo>
                  <a:pt x="93" y="137"/>
                </a:lnTo>
                <a:lnTo>
                  <a:pt x="86" y="134"/>
                </a:lnTo>
                <a:lnTo>
                  <a:pt x="79" y="129"/>
                </a:lnTo>
                <a:lnTo>
                  <a:pt x="73" y="123"/>
                </a:lnTo>
                <a:lnTo>
                  <a:pt x="73" y="123"/>
                </a:lnTo>
                <a:lnTo>
                  <a:pt x="55" y="123"/>
                </a:lnTo>
                <a:lnTo>
                  <a:pt x="38" y="122"/>
                </a:lnTo>
                <a:lnTo>
                  <a:pt x="21" y="117"/>
                </a:lnTo>
                <a:lnTo>
                  <a:pt x="8" y="110"/>
                </a:lnTo>
                <a:lnTo>
                  <a:pt x="0" y="104"/>
                </a:lnTo>
                <a:lnTo>
                  <a:pt x="9" y="104"/>
                </a:lnTo>
                <a:lnTo>
                  <a:pt x="9" y="104"/>
                </a:lnTo>
                <a:lnTo>
                  <a:pt x="20" y="104"/>
                </a:lnTo>
                <a:lnTo>
                  <a:pt x="29" y="103"/>
                </a:lnTo>
                <a:lnTo>
                  <a:pt x="40" y="100"/>
                </a:lnTo>
                <a:lnTo>
                  <a:pt x="50" y="98"/>
                </a:lnTo>
                <a:lnTo>
                  <a:pt x="59" y="94"/>
                </a:lnTo>
                <a:lnTo>
                  <a:pt x="69" y="90"/>
                </a:lnTo>
                <a:lnTo>
                  <a:pt x="77" y="84"/>
                </a:lnTo>
                <a:lnTo>
                  <a:pt x="85" y="79"/>
                </a:lnTo>
                <a:lnTo>
                  <a:pt x="85" y="79"/>
                </a:lnTo>
                <a:lnTo>
                  <a:pt x="93" y="72"/>
                </a:lnTo>
                <a:lnTo>
                  <a:pt x="98" y="65"/>
                </a:lnTo>
                <a:lnTo>
                  <a:pt x="105" y="57"/>
                </a:lnTo>
                <a:lnTo>
                  <a:pt x="109" y="49"/>
                </a:lnTo>
                <a:lnTo>
                  <a:pt x="109" y="49"/>
                </a:lnTo>
                <a:lnTo>
                  <a:pt x="113" y="41"/>
                </a:lnTo>
                <a:lnTo>
                  <a:pt x="116" y="32"/>
                </a:lnTo>
                <a:lnTo>
                  <a:pt x="117" y="22"/>
                </a:lnTo>
                <a:lnTo>
                  <a:pt x="119" y="13"/>
                </a:lnTo>
                <a:lnTo>
                  <a:pt x="119" y="13"/>
                </a:lnTo>
                <a:lnTo>
                  <a:pt x="119" y="7"/>
                </a:lnTo>
                <a:lnTo>
                  <a:pt x="117" y="0"/>
                </a:lnTo>
                <a:lnTo>
                  <a:pt x="123" y="5"/>
                </a:lnTo>
                <a:lnTo>
                  <a:pt x="123" y="5"/>
                </a:lnTo>
                <a:lnTo>
                  <a:pt x="133" y="15"/>
                </a:lnTo>
                <a:lnTo>
                  <a:pt x="141" y="28"/>
                </a:lnTo>
                <a:lnTo>
                  <a:pt x="146" y="40"/>
                </a:lnTo>
                <a:lnTo>
                  <a:pt x="147" y="46"/>
                </a:lnTo>
                <a:lnTo>
                  <a:pt x="147" y="53"/>
                </a:lnTo>
                <a:lnTo>
                  <a:pt x="147" y="53"/>
                </a:lnTo>
                <a:lnTo>
                  <a:pt x="147" y="61"/>
                </a:lnTo>
                <a:lnTo>
                  <a:pt x="146" y="69"/>
                </a:lnTo>
                <a:lnTo>
                  <a:pt x="143" y="76"/>
                </a:lnTo>
                <a:lnTo>
                  <a:pt x="139" y="83"/>
                </a:lnTo>
                <a:lnTo>
                  <a:pt x="135" y="90"/>
                </a:lnTo>
                <a:lnTo>
                  <a:pt x="129" y="96"/>
                </a:lnTo>
                <a:lnTo>
                  <a:pt x="123" y="102"/>
                </a:lnTo>
                <a:lnTo>
                  <a:pt x="116" y="107"/>
                </a:lnTo>
                <a:lnTo>
                  <a:pt x="116" y="107"/>
                </a:lnTo>
                <a:lnTo>
                  <a:pt x="116" y="111"/>
                </a:lnTo>
                <a:lnTo>
                  <a:pt x="116" y="111"/>
                </a:lnTo>
                <a:lnTo>
                  <a:pt x="117" y="118"/>
                </a:lnTo>
                <a:lnTo>
                  <a:pt x="120" y="125"/>
                </a:lnTo>
                <a:lnTo>
                  <a:pt x="125" y="130"/>
                </a:lnTo>
                <a:lnTo>
                  <a:pt x="133" y="136"/>
                </a:lnTo>
                <a:lnTo>
                  <a:pt x="135" y="136"/>
                </a:lnTo>
                <a:lnTo>
                  <a:pt x="135" y="145"/>
                </a:lnTo>
                <a:close/>
                <a:moveTo>
                  <a:pt x="74" y="118"/>
                </a:moveTo>
                <a:lnTo>
                  <a:pt x="75" y="118"/>
                </a:lnTo>
                <a:lnTo>
                  <a:pt x="75" y="118"/>
                </a:lnTo>
                <a:lnTo>
                  <a:pt x="81" y="123"/>
                </a:lnTo>
                <a:lnTo>
                  <a:pt x="87" y="129"/>
                </a:lnTo>
                <a:lnTo>
                  <a:pt x="94" y="131"/>
                </a:lnTo>
                <a:lnTo>
                  <a:pt x="101" y="134"/>
                </a:lnTo>
                <a:lnTo>
                  <a:pt x="114" y="138"/>
                </a:lnTo>
                <a:lnTo>
                  <a:pt x="129" y="140"/>
                </a:lnTo>
                <a:lnTo>
                  <a:pt x="129" y="140"/>
                </a:lnTo>
                <a:lnTo>
                  <a:pt x="121" y="134"/>
                </a:lnTo>
                <a:lnTo>
                  <a:pt x="114" y="127"/>
                </a:lnTo>
                <a:lnTo>
                  <a:pt x="112" y="119"/>
                </a:lnTo>
                <a:lnTo>
                  <a:pt x="110" y="111"/>
                </a:lnTo>
                <a:lnTo>
                  <a:pt x="110" y="111"/>
                </a:lnTo>
                <a:lnTo>
                  <a:pt x="110" y="106"/>
                </a:lnTo>
                <a:lnTo>
                  <a:pt x="110" y="104"/>
                </a:lnTo>
                <a:lnTo>
                  <a:pt x="112" y="103"/>
                </a:lnTo>
                <a:lnTo>
                  <a:pt x="112" y="103"/>
                </a:lnTo>
                <a:lnTo>
                  <a:pt x="119" y="99"/>
                </a:lnTo>
                <a:lnTo>
                  <a:pt x="124" y="94"/>
                </a:lnTo>
                <a:lnTo>
                  <a:pt x="129" y="87"/>
                </a:lnTo>
                <a:lnTo>
                  <a:pt x="133" y="82"/>
                </a:lnTo>
                <a:lnTo>
                  <a:pt x="137" y="75"/>
                </a:lnTo>
                <a:lnTo>
                  <a:pt x="140" y="68"/>
                </a:lnTo>
                <a:lnTo>
                  <a:pt x="141" y="61"/>
                </a:lnTo>
                <a:lnTo>
                  <a:pt x="141" y="53"/>
                </a:lnTo>
                <a:lnTo>
                  <a:pt x="141" y="53"/>
                </a:lnTo>
                <a:lnTo>
                  <a:pt x="140" y="42"/>
                </a:lnTo>
                <a:lnTo>
                  <a:pt x="137" y="32"/>
                </a:lnTo>
                <a:lnTo>
                  <a:pt x="132" y="22"/>
                </a:lnTo>
                <a:lnTo>
                  <a:pt x="124" y="13"/>
                </a:lnTo>
                <a:lnTo>
                  <a:pt x="124" y="13"/>
                </a:lnTo>
                <a:lnTo>
                  <a:pt x="124" y="13"/>
                </a:lnTo>
                <a:lnTo>
                  <a:pt x="124" y="13"/>
                </a:lnTo>
                <a:lnTo>
                  <a:pt x="123" y="23"/>
                </a:lnTo>
                <a:lnTo>
                  <a:pt x="121" y="33"/>
                </a:lnTo>
                <a:lnTo>
                  <a:pt x="119" y="42"/>
                </a:lnTo>
                <a:lnTo>
                  <a:pt x="114" y="52"/>
                </a:lnTo>
                <a:lnTo>
                  <a:pt x="114" y="52"/>
                </a:lnTo>
                <a:lnTo>
                  <a:pt x="109" y="60"/>
                </a:lnTo>
                <a:lnTo>
                  <a:pt x="104" y="68"/>
                </a:lnTo>
                <a:lnTo>
                  <a:pt x="96" y="76"/>
                </a:lnTo>
                <a:lnTo>
                  <a:pt x="89" y="83"/>
                </a:lnTo>
                <a:lnTo>
                  <a:pt x="89" y="83"/>
                </a:lnTo>
                <a:lnTo>
                  <a:pt x="73" y="94"/>
                </a:lnTo>
                <a:lnTo>
                  <a:pt x="56" y="100"/>
                </a:lnTo>
                <a:lnTo>
                  <a:pt x="38" y="107"/>
                </a:lnTo>
                <a:lnTo>
                  <a:pt x="19" y="110"/>
                </a:lnTo>
                <a:lnTo>
                  <a:pt x="19" y="110"/>
                </a:lnTo>
                <a:lnTo>
                  <a:pt x="31" y="114"/>
                </a:lnTo>
                <a:lnTo>
                  <a:pt x="44" y="117"/>
                </a:lnTo>
                <a:lnTo>
                  <a:pt x="59" y="118"/>
                </a:lnTo>
                <a:lnTo>
                  <a:pt x="73" y="118"/>
                </a:lnTo>
                <a:lnTo>
                  <a:pt x="74" y="11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213"/>
          <p:cNvSpPr>
            <a:spLocks noEditPoints="1"/>
          </p:cNvSpPr>
          <p:nvPr/>
        </p:nvSpPr>
        <p:spPr bwMode="auto">
          <a:xfrm>
            <a:off x="7694778" y="1693014"/>
            <a:ext cx="121959" cy="331511"/>
          </a:xfrm>
          <a:custGeom>
            <a:avLst/>
            <a:gdLst/>
            <a:ahLst/>
            <a:cxnLst>
              <a:cxn ang="0">
                <a:pos x="0" y="214"/>
              </a:cxn>
              <a:cxn ang="0">
                <a:pos x="0" y="31"/>
              </a:cxn>
              <a:cxn ang="0">
                <a:pos x="78" y="0"/>
              </a:cxn>
              <a:cxn ang="0">
                <a:pos x="78" y="181"/>
              </a:cxn>
              <a:cxn ang="0">
                <a:pos x="0" y="214"/>
              </a:cxn>
              <a:cxn ang="0">
                <a:pos x="6" y="35"/>
              </a:cxn>
              <a:cxn ang="0">
                <a:pos x="6" y="206"/>
              </a:cxn>
              <a:cxn ang="0">
                <a:pos x="73" y="179"/>
              </a:cxn>
              <a:cxn ang="0">
                <a:pos x="73" y="8"/>
              </a:cxn>
              <a:cxn ang="0">
                <a:pos x="6" y="35"/>
              </a:cxn>
            </a:cxnLst>
            <a:rect l="0" t="0" r="r" b="b"/>
            <a:pathLst>
              <a:path w="78" h="214">
                <a:moveTo>
                  <a:pt x="0" y="214"/>
                </a:moveTo>
                <a:lnTo>
                  <a:pt x="0" y="31"/>
                </a:lnTo>
                <a:lnTo>
                  <a:pt x="78" y="0"/>
                </a:lnTo>
                <a:lnTo>
                  <a:pt x="78" y="181"/>
                </a:lnTo>
                <a:lnTo>
                  <a:pt x="0" y="214"/>
                </a:lnTo>
                <a:close/>
                <a:moveTo>
                  <a:pt x="6" y="35"/>
                </a:moveTo>
                <a:lnTo>
                  <a:pt x="6" y="206"/>
                </a:lnTo>
                <a:lnTo>
                  <a:pt x="73" y="179"/>
                </a:lnTo>
                <a:lnTo>
                  <a:pt x="73" y="8"/>
                </a:lnTo>
                <a:lnTo>
                  <a:pt x="6" y="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214"/>
          <p:cNvSpPr>
            <a:spLocks noEditPoints="1"/>
          </p:cNvSpPr>
          <p:nvPr/>
        </p:nvSpPr>
        <p:spPr bwMode="auto">
          <a:xfrm>
            <a:off x="7830807" y="1693013"/>
            <a:ext cx="131340" cy="336179"/>
          </a:xfrm>
          <a:custGeom>
            <a:avLst/>
            <a:gdLst/>
            <a:ahLst/>
            <a:cxnLst>
              <a:cxn ang="0">
                <a:pos x="84" y="214"/>
              </a:cxn>
              <a:cxn ang="0">
                <a:pos x="0" y="187"/>
              </a:cxn>
              <a:cxn ang="0">
                <a:pos x="0" y="0"/>
              </a:cxn>
              <a:cxn ang="0">
                <a:pos x="84" y="28"/>
              </a:cxn>
              <a:cxn ang="0">
                <a:pos x="84" y="214"/>
              </a:cxn>
              <a:cxn ang="0">
                <a:pos x="11" y="179"/>
              </a:cxn>
              <a:cxn ang="0">
                <a:pos x="73" y="199"/>
              </a:cxn>
              <a:cxn ang="0">
                <a:pos x="73" y="35"/>
              </a:cxn>
              <a:cxn ang="0">
                <a:pos x="11" y="14"/>
              </a:cxn>
              <a:cxn ang="0">
                <a:pos x="11" y="179"/>
              </a:cxn>
            </a:cxnLst>
            <a:rect l="0" t="0" r="r" b="b"/>
            <a:pathLst>
              <a:path w="84" h="214">
                <a:moveTo>
                  <a:pt x="84" y="214"/>
                </a:moveTo>
                <a:lnTo>
                  <a:pt x="0" y="187"/>
                </a:lnTo>
                <a:lnTo>
                  <a:pt x="0" y="0"/>
                </a:lnTo>
                <a:lnTo>
                  <a:pt x="84" y="28"/>
                </a:lnTo>
                <a:lnTo>
                  <a:pt x="84" y="214"/>
                </a:lnTo>
                <a:close/>
                <a:moveTo>
                  <a:pt x="11" y="179"/>
                </a:moveTo>
                <a:lnTo>
                  <a:pt x="73" y="199"/>
                </a:lnTo>
                <a:lnTo>
                  <a:pt x="73" y="35"/>
                </a:lnTo>
                <a:lnTo>
                  <a:pt x="11" y="14"/>
                </a:lnTo>
                <a:lnTo>
                  <a:pt x="11" y="17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215"/>
          <p:cNvSpPr>
            <a:spLocks noEditPoints="1"/>
          </p:cNvSpPr>
          <p:nvPr/>
        </p:nvSpPr>
        <p:spPr bwMode="auto">
          <a:xfrm>
            <a:off x="7971529" y="1693012"/>
            <a:ext cx="98507" cy="322173"/>
          </a:xfrm>
          <a:custGeom>
            <a:avLst/>
            <a:gdLst/>
            <a:ahLst/>
            <a:cxnLst>
              <a:cxn ang="0">
                <a:pos x="0" y="207"/>
              </a:cxn>
              <a:cxn ang="0">
                <a:pos x="0" y="26"/>
              </a:cxn>
              <a:cxn ang="0">
                <a:pos x="64" y="0"/>
              </a:cxn>
              <a:cxn ang="0">
                <a:pos x="64" y="181"/>
              </a:cxn>
              <a:cxn ang="0">
                <a:pos x="0" y="207"/>
              </a:cxn>
              <a:cxn ang="0">
                <a:pos x="5" y="30"/>
              </a:cxn>
              <a:cxn ang="0">
                <a:pos x="5" y="200"/>
              </a:cxn>
              <a:cxn ang="0">
                <a:pos x="59" y="179"/>
              </a:cxn>
              <a:cxn ang="0">
                <a:pos x="59" y="8"/>
              </a:cxn>
              <a:cxn ang="0">
                <a:pos x="5" y="30"/>
              </a:cxn>
            </a:cxnLst>
            <a:rect l="0" t="0" r="r" b="b"/>
            <a:pathLst>
              <a:path w="64" h="207">
                <a:moveTo>
                  <a:pt x="0" y="207"/>
                </a:moveTo>
                <a:lnTo>
                  <a:pt x="0" y="26"/>
                </a:lnTo>
                <a:lnTo>
                  <a:pt x="64" y="0"/>
                </a:lnTo>
                <a:lnTo>
                  <a:pt x="64" y="181"/>
                </a:lnTo>
                <a:lnTo>
                  <a:pt x="0" y="207"/>
                </a:lnTo>
                <a:close/>
                <a:moveTo>
                  <a:pt x="5" y="30"/>
                </a:moveTo>
                <a:lnTo>
                  <a:pt x="5" y="200"/>
                </a:lnTo>
                <a:lnTo>
                  <a:pt x="59" y="179"/>
                </a:lnTo>
                <a:lnTo>
                  <a:pt x="59" y="8"/>
                </a:lnTo>
                <a:lnTo>
                  <a:pt x="5" y="3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216"/>
          <p:cNvSpPr>
            <a:spLocks noEditPoints="1"/>
          </p:cNvSpPr>
          <p:nvPr/>
        </p:nvSpPr>
        <p:spPr bwMode="auto">
          <a:xfrm>
            <a:off x="6887971" y="1664999"/>
            <a:ext cx="379951" cy="382871"/>
          </a:xfrm>
          <a:custGeom>
            <a:avLst/>
            <a:gdLst/>
            <a:ahLst/>
            <a:cxnLst>
              <a:cxn ang="0">
                <a:pos x="92" y="240"/>
              </a:cxn>
              <a:cxn ang="0">
                <a:pos x="89" y="226"/>
              </a:cxn>
              <a:cxn ang="0">
                <a:pos x="74" y="208"/>
              </a:cxn>
              <a:cxn ang="0">
                <a:pos x="53" y="201"/>
              </a:cxn>
              <a:cxn ang="0">
                <a:pos x="34" y="207"/>
              </a:cxn>
              <a:cxn ang="0">
                <a:pos x="4" y="157"/>
              </a:cxn>
              <a:cxn ang="0">
                <a:pos x="16" y="146"/>
              </a:cxn>
              <a:cxn ang="0">
                <a:pos x="24" y="126"/>
              </a:cxn>
              <a:cxn ang="0">
                <a:pos x="19" y="103"/>
              </a:cxn>
              <a:cxn ang="0">
                <a:pos x="4" y="89"/>
              </a:cxn>
              <a:cxn ang="0">
                <a:pos x="34" y="39"/>
              </a:cxn>
              <a:cxn ang="0">
                <a:pos x="53" y="45"/>
              </a:cxn>
              <a:cxn ang="0">
                <a:pos x="73" y="39"/>
              </a:cxn>
              <a:cxn ang="0">
                <a:pos x="86" y="24"/>
              </a:cxn>
              <a:cxn ang="0">
                <a:pos x="92" y="0"/>
              </a:cxn>
              <a:cxn ang="0">
                <a:pos x="150" y="5"/>
              </a:cxn>
              <a:cxn ang="0">
                <a:pos x="157" y="27"/>
              </a:cxn>
              <a:cxn ang="0">
                <a:pos x="173" y="42"/>
              </a:cxn>
              <a:cxn ang="0">
                <a:pos x="189" y="45"/>
              </a:cxn>
              <a:cxn ang="0">
                <a:pos x="213" y="37"/>
              </a:cxn>
              <a:cxn ang="0">
                <a:pos x="238" y="89"/>
              </a:cxn>
              <a:cxn ang="0">
                <a:pos x="221" y="105"/>
              </a:cxn>
              <a:cxn ang="0">
                <a:pos x="217" y="128"/>
              </a:cxn>
              <a:cxn ang="0">
                <a:pos x="223" y="143"/>
              </a:cxn>
              <a:cxn ang="0">
                <a:pos x="242" y="159"/>
              </a:cxn>
              <a:cxn ang="0">
                <a:pos x="208" y="207"/>
              </a:cxn>
              <a:cxn ang="0">
                <a:pos x="189" y="201"/>
              </a:cxn>
              <a:cxn ang="0">
                <a:pos x="161" y="212"/>
              </a:cxn>
              <a:cxn ang="0">
                <a:pos x="151" y="230"/>
              </a:cxn>
              <a:cxn ang="0">
                <a:pos x="103" y="235"/>
              </a:cxn>
              <a:cxn ang="0">
                <a:pos x="140" y="226"/>
              </a:cxn>
              <a:cxn ang="0">
                <a:pos x="149" y="209"/>
              </a:cxn>
              <a:cxn ang="0">
                <a:pos x="163" y="197"/>
              </a:cxn>
              <a:cxn ang="0">
                <a:pos x="182" y="190"/>
              </a:cxn>
              <a:cxn ang="0">
                <a:pos x="198" y="192"/>
              </a:cxn>
              <a:cxn ang="0">
                <a:pos x="227" y="163"/>
              </a:cxn>
              <a:cxn ang="0">
                <a:pos x="213" y="149"/>
              </a:cxn>
              <a:cxn ang="0">
                <a:pos x="207" y="122"/>
              </a:cxn>
              <a:cxn ang="0">
                <a:pos x="215" y="96"/>
              </a:cxn>
              <a:cxn ang="0">
                <a:pos x="209" y="51"/>
              </a:cxn>
              <a:cxn ang="0">
                <a:pos x="189" y="55"/>
              </a:cxn>
              <a:cxn ang="0">
                <a:pos x="170" y="51"/>
              </a:cxn>
              <a:cxn ang="0">
                <a:pos x="149" y="35"/>
              </a:cxn>
              <a:cxn ang="0">
                <a:pos x="139" y="11"/>
              </a:cxn>
              <a:cxn ang="0">
                <a:pos x="101" y="20"/>
              </a:cxn>
              <a:cxn ang="0">
                <a:pos x="93" y="35"/>
              </a:cxn>
              <a:cxn ang="0">
                <a:pos x="78" y="49"/>
              </a:cxn>
              <a:cxn ang="0">
                <a:pos x="59" y="55"/>
              </a:cxn>
              <a:cxn ang="0">
                <a:pos x="42" y="54"/>
              </a:cxn>
              <a:cxn ang="0">
                <a:pos x="15" y="82"/>
              </a:cxn>
              <a:cxn ang="0">
                <a:pos x="28" y="97"/>
              </a:cxn>
              <a:cxn ang="0">
                <a:pos x="35" y="124"/>
              </a:cxn>
              <a:cxn ang="0">
                <a:pos x="27" y="150"/>
              </a:cxn>
              <a:cxn ang="0">
                <a:pos x="32" y="195"/>
              </a:cxn>
              <a:cxn ang="0">
                <a:pos x="53" y="190"/>
              </a:cxn>
              <a:cxn ang="0">
                <a:pos x="72" y="193"/>
              </a:cxn>
              <a:cxn ang="0">
                <a:pos x="92" y="209"/>
              </a:cxn>
              <a:cxn ang="0">
                <a:pos x="103" y="235"/>
              </a:cxn>
            </a:cxnLst>
            <a:rect l="0" t="0" r="r" b="b"/>
            <a:pathLst>
              <a:path w="242" h="246">
                <a:moveTo>
                  <a:pt x="150" y="246"/>
                </a:moveTo>
                <a:lnTo>
                  <a:pt x="92" y="246"/>
                </a:lnTo>
                <a:lnTo>
                  <a:pt x="92" y="240"/>
                </a:lnTo>
                <a:lnTo>
                  <a:pt x="92" y="240"/>
                </a:lnTo>
                <a:lnTo>
                  <a:pt x="92" y="232"/>
                </a:lnTo>
                <a:lnTo>
                  <a:pt x="89" y="226"/>
                </a:lnTo>
                <a:lnTo>
                  <a:pt x="85" y="219"/>
                </a:lnTo>
                <a:lnTo>
                  <a:pt x="81" y="212"/>
                </a:lnTo>
                <a:lnTo>
                  <a:pt x="74" y="208"/>
                </a:lnTo>
                <a:lnTo>
                  <a:pt x="68" y="204"/>
                </a:lnTo>
                <a:lnTo>
                  <a:pt x="61" y="201"/>
                </a:lnTo>
                <a:lnTo>
                  <a:pt x="53" y="201"/>
                </a:lnTo>
                <a:lnTo>
                  <a:pt x="53" y="201"/>
                </a:lnTo>
                <a:lnTo>
                  <a:pt x="43" y="203"/>
                </a:lnTo>
                <a:lnTo>
                  <a:pt x="34" y="207"/>
                </a:lnTo>
                <a:lnTo>
                  <a:pt x="28" y="209"/>
                </a:lnTo>
                <a:lnTo>
                  <a:pt x="0" y="159"/>
                </a:lnTo>
                <a:lnTo>
                  <a:pt x="4" y="157"/>
                </a:lnTo>
                <a:lnTo>
                  <a:pt x="4" y="157"/>
                </a:lnTo>
                <a:lnTo>
                  <a:pt x="11" y="153"/>
                </a:lnTo>
                <a:lnTo>
                  <a:pt x="16" y="146"/>
                </a:lnTo>
                <a:lnTo>
                  <a:pt x="20" y="141"/>
                </a:lnTo>
                <a:lnTo>
                  <a:pt x="23" y="132"/>
                </a:lnTo>
                <a:lnTo>
                  <a:pt x="24" y="126"/>
                </a:lnTo>
                <a:lnTo>
                  <a:pt x="24" y="118"/>
                </a:lnTo>
                <a:lnTo>
                  <a:pt x="23" y="111"/>
                </a:lnTo>
                <a:lnTo>
                  <a:pt x="19" y="103"/>
                </a:lnTo>
                <a:lnTo>
                  <a:pt x="19" y="103"/>
                </a:lnTo>
                <a:lnTo>
                  <a:pt x="12" y="95"/>
                </a:lnTo>
                <a:lnTo>
                  <a:pt x="4" y="89"/>
                </a:lnTo>
                <a:lnTo>
                  <a:pt x="0" y="86"/>
                </a:lnTo>
                <a:lnTo>
                  <a:pt x="28" y="37"/>
                </a:lnTo>
                <a:lnTo>
                  <a:pt x="34" y="39"/>
                </a:lnTo>
                <a:lnTo>
                  <a:pt x="34" y="39"/>
                </a:lnTo>
                <a:lnTo>
                  <a:pt x="43" y="43"/>
                </a:lnTo>
                <a:lnTo>
                  <a:pt x="53" y="45"/>
                </a:lnTo>
                <a:lnTo>
                  <a:pt x="53" y="45"/>
                </a:lnTo>
                <a:lnTo>
                  <a:pt x="63" y="43"/>
                </a:lnTo>
                <a:lnTo>
                  <a:pt x="73" y="39"/>
                </a:lnTo>
                <a:lnTo>
                  <a:pt x="81" y="32"/>
                </a:lnTo>
                <a:lnTo>
                  <a:pt x="86" y="24"/>
                </a:lnTo>
                <a:lnTo>
                  <a:pt x="86" y="24"/>
                </a:lnTo>
                <a:lnTo>
                  <a:pt x="90" y="15"/>
                </a:lnTo>
                <a:lnTo>
                  <a:pt x="92" y="5"/>
                </a:lnTo>
                <a:lnTo>
                  <a:pt x="92" y="0"/>
                </a:lnTo>
                <a:lnTo>
                  <a:pt x="150" y="0"/>
                </a:lnTo>
                <a:lnTo>
                  <a:pt x="150" y="5"/>
                </a:lnTo>
                <a:lnTo>
                  <a:pt x="150" y="5"/>
                </a:lnTo>
                <a:lnTo>
                  <a:pt x="150" y="14"/>
                </a:lnTo>
                <a:lnTo>
                  <a:pt x="153" y="20"/>
                </a:lnTo>
                <a:lnTo>
                  <a:pt x="157" y="27"/>
                </a:lnTo>
                <a:lnTo>
                  <a:pt x="161" y="32"/>
                </a:lnTo>
                <a:lnTo>
                  <a:pt x="167" y="38"/>
                </a:lnTo>
                <a:lnTo>
                  <a:pt x="173" y="42"/>
                </a:lnTo>
                <a:lnTo>
                  <a:pt x="181" y="43"/>
                </a:lnTo>
                <a:lnTo>
                  <a:pt x="189" y="45"/>
                </a:lnTo>
                <a:lnTo>
                  <a:pt x="189" y="45"/>
                </a:lnTo>
                <a:lnTo>
                  <a:pt x="198" y="43"/>
                </a:lnTo>
                <a:lnTo>
                  <a:pt x="208" y="39"/>
                </a:lnTo>
                <a:lnTo>
                  <a:pt x="213" y="37"/>
                </a:lnTo>
                <a:lnTo>
                  <a:pt x="242" y="86"/>
                </a:lnTo>
                <a:lnTo>
                  <a:pt x="238" y="89"/>
                </a:lnTo>
                <a:lnTo>
                  <a:pt x="238" y="89"/>
                </a:lnTo>
                <a:lnTo>
                  <a:pt x="231" y="93"/>
                </a:lnTo>
                <a:lnTo>
                  <a:pt x="225" y="99"/>
                </a:lnTo>
                <a:lnTo>
                  <a:pt x="221" y="105"/>
                </a:lnTo>
                <a:lnTo>
                  <a:pt x="219" y="112"/>
                </a:lnTo>
                <a:lnTo>
                  <a:pt x="217" y="120"/>
                </a:lnTo>
                <a:lnTo>
                  <a:pt x="217" y="128"/>
                </a:lnTo>
                <a:lnTo>
                  <a:pt x="219" y="135"/>
                </a:lnTo>
                <a:lnTo>
                  <a:pt x="223" y="143"/>
                </a:lnTo>
                <a:lnTo>
                  <a:pt x="223" y="143"/>
                </a:lnTo>
                <a:lnTo>
                  <a:pt x="228" y="151"/>
                </a:lnTo>
                <a:lnTo>
                  <a:pt x="236" y="157"/>
                </a:lnTo>
                <a:lnTo>
                  <a:pt x="242" y="159"/>
                </a:lnTo>
                <a:lnTo>
                  <a:pt x="213" y="209"/>
                </a:lnTo>
                <a:lnTo>
                  <a:pt x="208" y="207"/>
                </a:lnTo>
                <a:lnTo>
                  <a:pt x="208" y="207"/>
                </a:lnTo>
                <a:lnTo>
                  <a:pt x="198" y="203"/>
                </a:lnTo>
                <a:lnTo>
                  <a:pt x="189" y="201"/>
                </a:lnTo>
                <a:lnTo>
                  <a:pt x="189" y="201"/>
                </a:lnTo>
                <a:lnTo>
                  <a:pt x="178" y="203"/>
                </a:lnTo>
                <a:lnTo>
                  <a:pt x="169" y="207"/>
                </a:lnTo>
                <a:lnTo>
                  <a:pt x="161" y="212"/>
                </a:lnTo>
                <a:lnTo>
                  <a:pt x="154" y="220"/>
                </a:lnTo>
                <a:lnTo>
                  <a:pt x="154" y="220"/>
                </a:lnTo>
                <a:lnTo>
                  <a:pt x="151" y="230"/>
                </a:lnTo>
                <a:lnTo>
                  <a:pt x="150" y="240"/>
                </a:lnTo>
                <a:lnTo>
                  <a:pt x="150" y="246"/>
                </a:lnTo>
                <a:close/>
                <a:moveTo>
                  <a:pt x="103" y="235"/>
                </a:moveTo>
                <a:lnTo>
                  <a:pt x="139" y="235"/>
                </a:lnTo>
                <a:lnTo>
                  <a:pt x="139" y="235"/>
                </a:lnTo>
                <a:lnTo>
                  <a:pt x="140" y="226"/>
                </a:lnTo>
                <a:lnTo>
                  <a:pt x="146" y="215"/>
                </a:lnTo>
                <a:lnTo>
                  <a:pt x="146" y="215"/>
                </a:lnTo>
                <a:lnTo>
                  <a:pt x="149" y="209"/>
                </a:lnTo>
                <a:lnTo>
                  <a:pt x="153" y="205"/>
                </a:lnTo>
                <a:lnTo>
                  <a:pt x="158" y="201"/>
                </a:lnTo>
                <a:lnTo>
                  <a:pt x="163" y="197"/>
                </a:lnTo>
                <a:lnTo>
                  <a:pt x="169" y="195"/>
                </a:lnTo>
                <a:lnTo>
                  <a:pt x="176" y="192"/>
                </a:lnTo>
                <a:lnTo>
                  <a:pt x="182" y="190"/>
                </a:lnTo>
                <a:lnTo>
                  <a:pt x="189" y="190"/>
                </a:lnTo>
                <a:lnTo>
                  <a:pt x="189" y="190"/>
                </a:lnTo>
                <a:lnTo>
                  <a:pt x="198" y="192"/>
                </a:lnTo>
                <a:lnTo>
                  <a:pt x="209" y="195"/>
                </a:lnTo>
                <a:lnTo>
                  <a:pt x="227" y="163"/>
                </a:lnTo>
                <a:lnTo>
                  <a:pt x="227" y="163"/>
                </a:lnTo>
                <a:lnTo>
                  <a:pt x="219" y="157"/>
                </a:lnTo>
                <a:lnTo>
                  <a:pt x="213" y="149"/>
                </a:lnTo>
                <a:lnTo>
                  <a:pt x="213" y="149"/>
                </a:lnTo>
                <a:lnTo>
                  <a:pt x="209" y="139"/>
                </a:lnTo>
                <a:lnTo>
                  <a:pt x="207" y="131"/>
                </a:lnTo>
                <a:lnTo>
                  <a:pt x="207" y="122"/>
                </a:lnTo>
                <a:lnTo>
                  <a:pt x="208" y="112"/>
                </a:lnTo>
                <a:lnTo>
                  <a:pt x="211" y="104"/>
                </a:lnTo>
                <a:lnTo>
                  <a:pt x="215" y="96"/>
                </a:lnTo>
                <a:lnTo>
                  <a:pt x="220" y="88"/>
                </a:lnTo>
                <a:lnTo>
                  <a:pt x="227" y="82"/>
                </a:lnTo>
                <a:lnTo>
                  <a:pt x="209" y="51"/>
                </a:lnTo>
                <a:lnTo>
                  <a:pt x="209" y="51"/>
                </a:lnTo>
                <a:lnTo>
                  <a:pt x="200" y="54"/>
                </a:lnTo>
                <a:lnTo>
                  <a:pt x="189" y="55"/>
                </a:lnTo>
                <a:lnTo>
                  <a:pt x="189" y="55"/>
                </a:lnTo>
                <a:lnTo>
                  <a:pt x="180" y="54"/>
                </a:lnTo>
                <a:lnTo>
                  <a:pt x="170" y="51"/>
                </a:lnTo>
                <a:lnTo>
                  <a:pt x="162" y="47"/>
                </a:lnTo>
                <a:lnTo>
                  <a:pt x="155" y="42"/>
                </a:lnTo>
                <a:lnTo>
                  <a:pt x="149" y="35"/>
                </a:lnTo>
                <a:lnTo>
                  <a:pt x="144" y="28"/>
                </a:lnTo>
                <a:lnTo>
                  <a:pt x="140" y="19"/>
                </a:lnTo>
                <a:lnTo>
                  <a:pt x="139" y="11"/>
                </a:lnTo>
                <a:lnTo>
                  <a:pt x="103" y="11"/>
                </a:lnTo>
                <a:lnTo>
                  <a:pt x="103" y="11"/>
                </a:lnTo>
                <a:lnTo>
                  <a:pt x="101" y="20"/>
                </a:lnTo>
                <a:lnTo>
                  <a:pt x="96" y="30"/>
                </a:lnTo>
                <a:lnTo>
                  <a:pt x="96" y="30"/>
                </a:lnTo>
                <a:lnTo>
                  <a:pt x="93" y="35"/>
                </a:lnTo>
                <a:lnTo>
                  <a:pt x="88" y="41"/>
                </a:lnTo>
                <a:lnTo>
                  <a:pt x="84" y="45"/>
                </a:lnTo>
                <a:lnTo>
                  <a:pt x="78" y="49"/>
                </a:lnTo>
                <a:lnTo>
                  <a:pt x="72" y="51"/>
                </a:lnTo>
                <a:lnTo>
                  <a:pt x="66" y="54"/>
                </a:lnTo>
                <a:lnTo>
                  <a:pt x="59" y="55"/>
                </a:lnTo>
                <a:lnTo>
                  <a:pt x="53" y="55"/>
                </a:lnTo>
                <a:lnTo>
                  <a:pt x="53" y="55"/>
                </a:lnTo>
                <a:lnTo>
                  <a:pt x="42" y="54"/>
                </a:lnTo>
                <a:lnTo>
                  <a:pt x="32" y="51"/>
                </a:lnTo>
                <a:lnTo>
                  <a:pt x="15" y="82"/>
                </a:lnTo>
                <a:lnTo>
                  <a:pt x="15" y="82"/>
                </a:lnTo>
                <a:lnTo>
                  <a:pt x="22" y="89"/>
                </a:lnTo>
                <a:lnTo>
                  <a:pt x="28" y="97"/>
                </a:lnTo>
                <a:lnTo>
                  <a:pt x="28" y="97"/>
                </a:lnTo>
                <a:lnTo>
                  <a:pt x="32" y="107"/>
                </a:lnTo>
                <a:lnTo>
                  <a:pt x="35" y="115"/>
                </a:lnTo>
                <a:lnTo>
                  <a:pt x="35" y="124"/>
                </a:lnTo>
                <a:lnTo>
                  <a:pt x="34" y="134"/>
                </a:lnTo>
                <a:lnTo>
                  <a:pt x="31" y="142"/>
                </a:lnTo>
                <a:lnTo>
                  <a:pt x="27" y="150"/>
                </a:lnTo>
                <a:lnTo>
                  <a:pt x="22" y="157"/>
                </a:lnTo>
                <a:lnTo>
                  <a:pt x="15" y="163"/>
                </a:lnTo>
                <a:lnTo>
                  <a:pt x="32" y="195"/>
                </a:lnTo>
                <a:lnTo>
                  <a:pt x="32" y="195"/>
                </a:lnTo>
                <a:lnTo>
                  <a:pt x="42" y="192"/>
                </a:lnTo>
                <a:lnTo>
                  <a:pt x="53" y="190"/>
                </a:lnTo>
                <a:lnTo>
                  <a:pt x="53" y="190"/>
                </a:lnTo>
                <a:lnTo>
                  <a:pt x="62" y="190"/>
                </a:lnTo>
                <a:lnTo>
                  <a:pt x="72" y="193"/>
                </a:lnTo>
                <a:lnTo>
                  <a:pt x="80" y="197"/>
                </a:lnTo>
                <a:lnTo>
                  <a:pt x="86" y="203"/>
                </a:lnTo>
                <a:lnTo>
                  <a:pt x="92" y="209"/>
                </a:lnTo>
                <a:lnTo>
                  <a:pt x="97" y="217"/>
                </a:lnTo>
                <a:lnTo>
                  <a:pt x="101" y="226"/>
                </a:lnTo>
                <a:lnTo>
                  <a:pt x="103" y="235"/>
                </a:lnTo>
                <a:lnTo>
                  <a:pt x="103" y="2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217"/>
          <p:cNvSpPr>
            <a:spLocks noEditPoints="1"/>
          </p:cNvSpPr>
          <p:nvPr/>
        </p:nvSpPr>
        <p:spPr bwMode="auto">
          <a:xfrm>
            <a:off x="6995856" y="1781727"/>
            <a:ext cx="159485" cy="154084"/>
          </a:xfrm>
          <a:custGeom>
            <a:avLst/>
            <a:gdLst/>
            <a:ahLst/>
            <a:cxnLst>
              <a:cxn ang="0">
                <a:pos x="50" y="100"/>
              </a:cxn>
              <a:cxn ang="0">
                <a:pos x="31" y="96"/>
              </a:cxn>
              <a:cxn ang="0">
                <a:pos x="15" y="85"/>
              </a:cxn>
              <a:cxn ang="0">
                <a:pos x="4" y="69"/>
              </a:cxn>
              <a:cxn ang="0">
                <a:pos x="0" y="50"/>
              </a:cxn>
              <a:cxn ang="0">
                <a:pos x="2" y="39"/>
              </a:cxn>
              <a:cxn ang="0">
                <a:pos x="10" y="22"/>
              </a:cxn>
              <a:cxn ang="0">
                <a:pos x="23" y="8"/>
              </a:cxn>
              <a:cxn ang="0">
                <a:pos x="41" y="0"/>
              </a:cxn>
              <a:cxn ang="0">
                <a:pos x="50" y="0"/>
              </a:cxn>
              <a:cxn ang="0">
                <a:pos x="70" y="3"/>
              </a:cxn>
              <a:cxn ang="0">
                <a:pos x="87" y="13"/>
              </a:cxn>
              <a:cxn ang="0">
                <a:pos x="97" y="30"/>
              </a:cxn>
              <a:cxn ang="0">
                <a:pos x="101" y="50"/>
              </a:cxn>
              <a:cxn ang="0">
                <a:pos x="100" y="59"/>
              </a:cxn>
              <a:cxn ang="0">
                <a:pos x="92" y="78"/>
              </a:cxn>
              <a:cxn ang="0">
                <a:pos x="79" y="92"/>
              </a:cxn>
              <a:cxn ang="0">
                <a:pos x="61" y="99"/>
              </a:cxn>
              <a:cxn ang="0">
                <a:pos x="50" y="100"/>
              </a:cxn>
              <a:cxn ang="0">
                <a:pos x="50" y="5"/>
              </a:cxn>
              <a:cxn ang="0">
                <a:pos x="34" y="8"/>
              </a:cxn>
              <a:cxn ang="0">
                <a:pos x="19" y="18"/>
              </a:cxn>
              <a:cxn ang="0">
                <a:pos x="10" y="32"/>
              </a:cxn>
              <a:cxn ang="0">
                <a:pos x="6" y="50"/>
              </a:cxn>
              <a:cxn ang="0">
                <a:pos x="7" y="59"/>
              </a:cxn>
              <a:cxn ang="0">
                <a:pos x="14" y="74"/>
              </a:cxn>
              <a:cxn ang="0">
                <a:pos x="26" y="86"/>
              </a:cxn>
              <a:cxn ang="0">
                <a:pos x="42" y="93"/>
              </a:cxn>
              <a:cxn ang="0">
                <a:pos x="50" y="95"/>
              </a:cxn>
              <a:cxn ang="0">
                <a:pos x="68" y="90"/>
              </a:cxn>
              <a:cxn ang="0">
                <a:pos x="83" y="81"/>
              </a:cxn>
              <a:cxn ang="0">
                <a:pos x="92" y="68"/>
              </a:cxn>
              <a:cxn ang="0">
                <a:pos x="96" y="50"/>
              </a:cxn>
              <a:cxn ang="0">
                <a:pos x="95" y="41"/>
              </a:cxn>
              <a:cxn ang="0">
                <a:pos x="88" y="24"/>
              </a:cxn>
              <a:cxn ang="0">
                <a:pos x="76" y="12"/>
              </a:cxn>
              <a:cxn ang="0">
                <a:pos x="60" y="5"/>
              </a:cxn>
              <a:cxn ang="0">
                <a:pos x="50" y="5"/>
              </a:cxn>
            </a:cxnLst>
            <a:rect l="0" t="0" r="r" b="b"/>
            <a:pathLst>
              <a:path w="101" h="100">
                <a:moveTo>
                  <a:pt x="50" y="100"/>
                </a:moveTo>
                <a:lnTo>
                  <a:pt x="50" y="100"/>
                </a:lnTo>
                <a:lnTo>
                  <a:pt x="41" y="99"/>
                </a:lnTo>
                <a:lnTo>
                  <a:pt x="31" y="96"/>
                </a:lnTo>
                <a:lnTo>
                  <a:pt x="23" y="92"/>
                </a:lnTo>
                <a:lnTo>
                  <a:pt x="15" y="85"/>
                </a:lnTo>
                <a:lnTo>
                  <a:pt x="10" y="78"/>
                </a:lnTo>
                <a:lnTo>
                  <a:pt x="4" y="69"/>
                </a:lnTo>
                <a:lnTo>
                  <a:pt x="2" y="59"/>
                </a:lnTo>
                <a:lnTo>
                  <a:pt x="0" y="50"/>
                </a:lnTo>
                <a:lnTo>
                  <a:pt x="0" y="50"/>
                </a:lnTo>
                <a:lnTo>
                  <a:pt x="2" y="39"/>
                </a:lnTo>
                <a:lnTo>
                  <a:pt x="4" y="30"/>
                </a:lnTo>
                <a:lnTo>
                  <a:pt x="10" y="22"/>
                </a:lnTo>
                <a:lnTo>
                  <a:pt x="15" y="13"/>
                </a:lnTo>
                <a:lnTo>
                  <a:pt x="23" y="8"/>
                </a:lnTo>
                <a:lnTo>
                  <a:pt x="31" y="3"/>
                </a:lnTo>
                <a:lnTo>
                  <a:pt x="41" y="0"/>
                </a:lnTo>
                <a:lnTo>
                  <a:pt x="50" y="0"/>
                </a:lnTo>
                <a:lnTo>
                  <a:pt x="50" y="0"/>
                </a:lnTo>
                <a:lnTo>
                  <a:pt x="61" y="0"/>
                </a:lnTo>
                <a:lnTo>
                  <a:pt x="70" y="3"/>
                </a:lnTo>
                <a:lnTo>
                  <a:pt x="79" y="8"/>
                </a:lnTo>
                <a:lnTo>
                  <a:pt x="87" y="13"/>
                </a:lnTo>
                <a:lnTo>
                  <a:pt x="92" y="22"/>
                </a:lnTo>
                <a:lnTo>
                  <a:pt x="97" y="30"/>
                </a:lnTo>
                <a:lnTo>
                  <a:pt x="100" y="39"/>
                </a:lnTo>
                <a:lnTo>
                  <a:pt x="101" y="50"/>
                </a:lnTo>
                <a:lnTo>
                  <a:pt x="101" y="50"/>
                </a:lnTo>
                <a:lnTo>
                  <a:pt x="100" y="59"/>
                </a:lnTo>
                <a:lnTo>
                  <a:pt x="97" y="69"/>
                </a:lnTo>
                <a:lnTo>
                  <a:pt x="92" y="78"/>
                </a:lnTo>
                <a:lnTo>
                  <a:pt x="87" y="85"/>
                </a:lnTo>
                <a:lnTo>
                  <a:pt x="79" y="92"/>
                </a:lnTo>
                <a:lnTo>
                  <a:pt x="70" y="96"/>
                </a:lnTo>
                <a:lnTo>
                  <a:pt x="61" y="99"/>
                </a:lnTo>
                <a:lnTo>
                  <a:pt x="50" y="100"/>
                </a:lnTo>
                <a:lnTo>
                  <a:pt x="50" y="100"/>
                </a:lnTo>
                <a:close/>
                <a:moveTo>
                  <a:pt x="50" y="5"/>
                </a:moveTo>
                <a:lnTo>
                  <a:pt x="50" y="5"/>
                </a:lnTo>
                <a:lnTo>
                  <a:pt x="42" y="5"/>
                </a:lnTo>
                <a:lnTo>
                  <a:pt x="34" y="8"/>
                </a:lnTo>
                <a:lnTo>
                  <a:pt x="26" y="12"/>
                </a:lnTo>
                <a:lnTo>
                  <a:pt x="19" y="18"/>
                </a:lnTo>
                <a:lnTo>
                  <a:pt x="14" y="24"/>
                </a:lnTo>
                <a:lnTo>
                  <a:pt x="10" y="32"/>
                </a:lnTo>
                <a:lnTo>
                  <a:pt x="7" y="41"/>
                </a:lnTo>
                <a:lnTo>
                  <a:pt x="6" y="50"/>
                </a:lnTo>
                <a:lnTo>
                  <a:pt x="6" y="50"/>
                </a:lnTo>
                <a:lnTo>
                  <a:pt x="7" y="59"/>
                </a:lnTo>
                <a:lnTo>
                  <a:pt x="10" y="68"/>
                </a:lnTo>
                <a:lnTo>
                  <a:pt x="14" y="74"/>
                </a:lnTo>
                <a:lnTo>
                  <a:pt x="19" y="81"/>
                </a:lnTo>
                <a:lnTo>
                  <a:pt x="26" y="86"/>
                </a:lnTo>
                <a:lnTo>
                  <a:pt x="34" y="90"/>
                </a:lnTo>
                <a:lnTo>
                  <a:pt x="42" y="93"/>
                </a:lnTo>
                <a:lnTo>
                  <a:pt x="50" y="95"/>
                </a:lnTo>
                <a:lnTo>
                  <a:pt x="50" y="95"/>
                </a:lnTo>
                <a:lnTo>
                  <a:pt x="60" y="93"/>
                </a:lnTo>
                <a:lnTo>
                  <a:pt x="68" y="90"/>
                </a:lnTo>
                <a:lnTo>
                  <a:pt x="76" y="86"/>
                </a:lnTo>
                <a:lnTo>
                  <a:pt x="83" y="81"/>
                </a:lnTo>
                <a:lnTo>
                  <a:pt x="88" y="74"/>
                </a:lnTo>
                <a:lnTo>
                  <a:pt x="92" y="68"/>
                </a:lnTo>
                <a:lnTo>
                  <a:pt x="95" y="59"/>
                </a:lnTo>
                <a:lnTo>
                  <a:pt x="96" y="50"/>
                </a:lnTo>
                <a:lnTo>
                  <a:pt x="96" y="50"/>
                </a:lnTo>
                <a:lnTo>
                  <a:pt x="95" y="41"/>
                </a:lnTo>
                <a:lnTo>
                  <a:pt x="92" y="32"/>
                </a:lnTo>
                <a:lnTo>
                  <a:pt x="88" y="24"/>
                </a:lnTo>
                <a:lnTo>
                  <a:pt x="83" y="18"/>
                </a:lnTo>
                <a:lnTo>
                  <a:pt x="76" y="12"/>
                </a:lnTo>
                <a:lnTo>
                  <a:pt x="68" y="8"/>
                </a:lnTo>
                <a:lnTo>
                  <a:pt x="60" y="5"/>
                </a:lnTo>
                <a:lnTo>
                  <a:pt x="50" y="5"/>
                </a:lnTo>
                <a:lnTo>
                  <a:pt x="50"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218"/>
          <p:cNvSpPr>
            <a:spLocks noEditPoints="1"/>
          </p:cNvSpPr>
          <p:nvPr/>
        </p:nvSpPr>
        <p:spPr bwMode="auto">
          <a:xfrm>
            <a:off x="10936075" y="2748242"/>
            <a:ext cx="394021" cy="88716"/>
          </a:xfrm>
          <a:custGeom>
            <a:avLst/>
            <a:gdLst/>
            <a:ahLst/>
            <a:cxnLst>
              <a:cxn ang="0">
                <a:pos x="203" y="57"/>
              </a:cxn>
              <a:cxn ang="0">
                <a:pos x="52" y="57"/>
              </a:cxn>
              <a:cxn ang="0">
                <a:pos x="52" y="57"/>
              </a:cxn>
              <a:cxn ang="0">
                <a:pos x="41" y="56"/>
              </a:cxn>
              <a:cxn ang="0">
                <a:pos x="31" y="53"/>
              </a:cxn>
              <a:cxn ang="0">
                <a:pos x="22" y="49"/>
              </a:cxn>
              <a:cxn ang="0">
                <a:pos x="15" y="42"/>
              </a:cxn>
              <a:cxn ang="0">
                <a:pos x="8" y="34"/>
              </a:cxn>
              <a:cxn ang="0">
                <a:pos x="4" y="26"/>
              </a:cxn>
              <a:cxn ang="0">
                <a:pos x="2" y="16"/>
              </a:cxn>
              <a:cxn ang="0">
                <a:pos x="0" y="6"/>
              </a:cxn>
              <a:cxn ang="0">
                <a:pos x="0" y="0"/>
              </a:cxn>
              <a:cxn ang="0">
                <a:pos x="254" y="0"/>
              </a:cxn>
              <a:cxn ang="0">
                <a:pos x="254" y="6"/>
              </a:cxn>
              <a:cxn ang="0">
                <a:pos x="254" y="6"/>
              </a:cxn>
              <a:cxn ang="0">
                <a:pos x="253" y="16"/>
              </a:cxn>
              <a:cxn ang="0">
                <a:pos x="250" y="26"/>
              </a:cxn>
              <a:cxn ang="0">
                <a:pos x="245" y="34"/>
              </a:cxn>
              <a:cxn ang="0">
                <a:pos x="239" y="42"/>
              </a:cxn>
              <a:cxn ang="0">
                <a:pos x="231" y="49"/>
              </a:cxn>
              <a:cxn ang="0">
                <a:pos x="223" y="53"/>
              </a:cxn>
              <a:cxn ang="0">
                <a:pos x="214" y="56"/>
              </a:cxn>
              <a:cxn ang="0">
                <a:pos x="203" y="57"/>
              </a:cxn>
              <a:cxn ang="0">
                <a:pos x="203" y="57"/>
              </a:cxn>
              <a:cxn ang="0">
                <a:pos x="11" y="11"/>
              </a:cxn>
              <a:cxn ang="0">
                <a:pos x="11" y="11"/>
              </a:cxn>
              <a:cxn ang="0">
                <a:pos x="12" y="19"/>
              </a:cxn>
              <a:cxn ang="0">
                <a:pos x="15" y="24"/>
              </a:cxn>
              <a:cxn ang="0">
                <a:pos x="19" y="31"/>
              </a:cxn>
              <a:cxn ang="0">
                <a:pos x="25" y="37"/>
              </a:cxn>
              <a:cxn ang="0">
                <a:pos x="30" y="41"/>
              </a:cxn>
              <a:cxn ang="0">
                <a:pos x="37" y="43"/>
              </a:cxn>
              <a:cxn ang="0">
                <a:pos x="44" y="45"/>
              </a:cxn>
              <a:cxn ang="0">
                <a:pos x="52" y="46"/>
              </a:cxn>
              <a:cxn ang="0">
                <a:pos x="203" y="46"/>
              </a:cxn>
              <a:cxn ang="0">
                <a:pos x="203" y="46"/>
              </a:cxn>
              <a:cxn ang="0">
                <a:pos x="210" y="45"/>
              </a:cxn>
              <a:cxn ang="0">
                <a:pos x="218" y="43"/>
              </a:cxn>
              <a:cxn ang="0">
                <a:pos x="223" y="41"/>
              </a:cxn>
              <a:cxn ang="0">
                <a:pos x="230" y="37"/>
              </a:cxn>
              <a:cxn ang="0">
                <a:pos x="234" y="31"/>
              </a:cxn>
              <a:cxn ang="0">
                <a:pos x="238" y="24"/>
              </a:cxn>
              <a:cxn ang="0">
                <a:pos x="241" y="19"/>
              </a:cxn>
              <a:cxn ang="0">
                <a:pos x="242" y="11"/>
              </a:cxn>
              <a:cxn ang="0">
                <a:pos x="11" y="11"/>
              </a:cxn>
            </a:cxnLst>
            <a:rect l="0" t="0" r="r" b="b"/>
            <a:pathLst>
              <a:path w="254" h="57">
                <a:moveTo>
                  <a:pt x="203" y="57"/>
                </a:moveTo>
                <a:lnTo>
                  <a:pt x="52" y="57"/>
                </a:lnTo>
                <a:lnTo>
                  <a:pt x="52" y="57"/>
                </a:lnTo>
                <a:lnTo>
                  <a:pt x="41" y="56"/>
                </a:lnTo>
                <a:lnTo>
                  <a:pt x="31" y="53"/>
                </a:lnTo>
                <a:lnTo>
                  <a:pt x="22" y="49"/>
                </a:lnTo>
                <a:lnTo>
                  <a:pt x="15" y="42"/>
                </a:lnTo>
                <a:lnTo>
                  <a:pt x="8" y="34"/>
                </a:lnTo>
                <a:lnTo>
                  <a:pt x="4" y="26"/>
                </a:lnTo>
                <a:lnTo>
                  <a:pt x="2" y="16"/>
                </a:lnTo>
                <a:lnTo>
                  <a:pt x="0" y="6"/>
                </a:lnTo>
                <a:lnTo>
                  <a:pt x="0" y="0"/>
                </a:lnTo>
                <a:lnTo>
                  <a:pt x="254" y="0"/>
                </a:lnTo>
                <a:lnTo>
                  <a:pt x="254" y="6"/>
                </a:lnTo>
                <a:lnTo>
                  <a:pt x="254" y="6"/>
                </a:lnTo>
                <a:lnTo>
                  <a:pt x="253" y="16"/>
                </a:lnTo>
                <a:lnTo>
                  <a:pt x="250" y="26"/>
                </a:lnTo>
                <a:lnTo>
                  <a:pt x="245" y="34"/>
                </a:lnTo>
                <a:lnTo>
                  <a:pt x="239" y="42"/>
                </a:lnTo>
                <a:lnTo>
                  <a:pt x="231" y="49"/>
                </a:lnTo>
                <a:lnTo>
                  <a:pt x="223" y="53"/>
                </a:lnTo>
                <a:lnTo>
                  <a:pt x="214" y="56"/>
                </a:lnTo>
                <a:lnTo>
                  <a:pt x="203" y="57"/>
                </a:lnTo>
                <a:lnTo>
                  <a:pt x="203" y="57"/>
                </a:lnTo>
                <a:close/>
                <a:moveTo>
                  <a:pt x="11" y="11"/>
                </a:moveTo>
                <a:lnTo>
                  <a:pt x="11" y="11"/>
                </a:lnTo>
                <a:lnTo>
                  <a:pt x="12" y="19"/>
                </a:lnTo>
                <a:lnTo>
                  <a:pt x="15" y="24"/>
                </a:lnTo>
                <a:lnTo>
                  <a:pt x="19" y="31"/>
                </a:lnTo>
                <a:lnTo>
                  <a:pt x="25" y="37"/>
                </a:lnTo>
                <a:lnTo>
                  <a:pt x="30" y="41"/>
                </a:lnTo>
                <a:lnTo>
                  <a:pt x="37" y="43"/>
                </a:lnTo>
                <a:lnTo>
                  <a:pt x="44" y="45"/>
                </a:lnTo>
                <a:lnTo>
                  <a:pt x="52" y="46"/>
                </a:lnTo>
                <a:lnTo>
                  <a:pt x="203" y="46"/>
                </a:lnTo>
                <a:lnTo>
                  <a:pt x="203" y="46"/>
                </a:lnTo>
                <a:lnTo>
                  <a:pt x="210" y="45"/>
                </a:lnTo>
                <a:lnTo>
                  <a:pt x="218" y="43"/>
                </a:lnTo>
                <a:lnTo>
                  <a:pt x="223" y="41"/>
                </a:lnTo>
                <a:lnTo>
                  <a:pt x="230" y="37"/>
                </a:lnTo>
                <a:lnTo>
                  <a:pt x="234" y="31"/>
                </a:lnTo>
                <a:lnTo>
                  <a:pt x="238" y="24"/>
                </a:lnTo>
                <a:lnTo>
                  <a:pt x="241" y="19"/>
                </a:lnTo>
                <a:lnTo>
                  <a:pt x="242" y="11"/>
                </a:lnTo>
                <a:lnTo>
                  <a:pt x="11"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8" name="Rectangle 219"/>
          <p:cNvSpPr>
            <a:spLocks noChangeArrowheads="1"/>
          </p:cNvSpPr>
          <p:nvPr/>
        </p:nvSpPr>
        <p:spPr bwMode="auto">
          <a:xfrm>
            <a:off x="11255045" y="2780927"/>
            <a:ext cx="14073" cy="18676"/>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220"/>
          <p:cNvSpPr>
            <a:spLocks noEditPoints="1"/>
          </p:cNvSpPr>
          <p:nvPr/>
        </p:nvSpPr>
        <p:spPr bwMode="auto">
          <a:xfrm>
            <a:off x="10931386" y="2524124"/>
            <a:ext cx="398713" cy="210113"/>
          </a:xfrm>
          <a:custGeom>
            <a:avLst/>
            <a:gdLst/>
            <a:ahLst/>
            <a:cxnLst>
              <a:cxn ang="0">
                <a:pos x="255" y="133"/>
              </a:cxn>
              <a:cxn ang="0">
                <a:pos x="0" y="133"/>
              </a:cxn>
              <a:cxn ang="0">
                <a:pos x="18" y="0"/>
              </a:cxn>
              <a:cxn ang="0">
                <a:pos x="239" y="0"/>
              </a:cxn>
              <a:cxn ang="0">
                <a:pos x="255" y="133"/>
              </a:cxn>
              <a:cxn ang="0">
                <a:pos x="12" y="122"/>
              </a:cxn>
              <a:cxn ang="0">
                <a:pos x="243" y="122"/>
              </a:cxn>
              <a:cxn ang="0">
                <a:pos x="230" y="11"/>
              </a:cxn>
              <a:cxn ang="0">
                <a:pos x="27" y="11"/>
              </a:cxn>
              <a:cxn ang="0">
                <a:pos x="12" y="122"/>
              </a:cxn>
            </a:cxnLst>
            <a:rect l="0" t="0" r="r" b="b"/>
            <a:pathLst>
              <a:path w="255" h="133">
                <a:moveTo>
                  <a:pt x="255" y="133"/>
                </a:moveTo>
                <a:lnTo>
                  <a:pt x="0" y="133"/>
                </a:lnTo>
                <a:lnTo>
                  <a:pt x="18" y="0"/>
                </a:lnTo>
                <a:lnTo>
                  <a:pt x="239" y="0"/>
                </a:lnTo>
                <a:lnTo>
                  <a:pt x="255" y="133"/>
                </a:lnTo>
                <a:close/>
                <a:moveTo>
                  <a:pt x="12" y="122"/>
                </a:moveTo>
                <a:lnTo>
                  <a:pt x="243" y="122"/>
                </a:lnTo>
                <a:lnTo>
                  <a:pt x="230" y="11"/>
                </a:lnTo>
                <a:lnTo>
                  <a:pt x="27" y="11"/>
                </a:lnTo>
                <a:lnTo>
                  <a:pt x="12" y="12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0" name="Rectangle 221"/>
          <p:cNvSpPr>
            <a:spLocks noChangeArrowheads="1"/>
          </p:cNvSpPr>
          <p:nvPr/>
        </p:nvSpPr>
        <p:spPr bwMode="auto">
          <a:xfrm>
            <a:off x="4580127" y="1851764"/>
            <a:ext cx="131340"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1" name="Rectangle 222"/>
          <p:cNvSpPr>
            <a:spLocks noChangeArrowheads="1"/>
          </p:cNvSpPr>
          <p:nvPr/>
        </p:nvSpPr>
        <p:spPr bwMode="auto">
          <a:xfrm>
            <a:off x="4641107" y="1791067"/>
            <a:ext cx="9381" cy="13540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223"/>
          <p:cNvSpPr>
            <a:spLocks noEditPoints="1"/>
          </p:cNvSpPr>
          <p:nvPr/>
        </p:nvSpPr>
        <p:spPr bwMode="auto">
          <a:xfrm>
            <a:off x="2830483" y="1664999"/>
            <a:ext cx="389332" cy="387541"/>
          </a:xfrm>
          <a:custGeom>
            <a:avLst/>
            <a:gdLst/>
            <a:ahLst/>
            <a:cxnLst>
              <a:cxn ang="0">
                <a:pos x="112" y="248"/>
              </a:cxn>
              <a:cxn ang="0">
                <a:pos x="77" y="240"/>
              </a:cxn>
              <a:cxn ang="0">
                <a:pos x="46" y="221"/>
              </a:cxn>
              <a:cxn ang="0">
                <a:pos x="21" y="194"/>
              </a:cxn>
              <a:cxn ang="0">
                <a:pos x="5" y="162"/>
              </a:cxn>
              <a:cxn ang="0">
                <a:pos x="0" y="124"/>
              </a:cxn>
              <a:cxn ang="0">
                <a:pos x="2" y="100"/>
              </a:cxn>
              <a:cxn ang="0">
                <a:pos x="14" y="65"/>
              </a:cxn>
              <a:cxn ang="0">
                <a:pos x="36" y="36"/>
              </a:cxn>
              <a:cxn ang="0">
                <a:pos x="66" y="15"/>
              </a:cxn>
              <a:cxn ang="0">
                <a:pos x="100" y="2"/>
              </a:cxn>
              <a:cxn ang="0">
                <a:pos x="125" y="0"/>
              </a:cxn>
              <a:cxn ang="0">
                <a:pos x="162" y="5"/>
              </a:cxn>
              <a:cxn ang="0">
                <a:pos x="194" y="21"/>
              </a:cxn>
              <a:cxn ang="0">
                <a:pos x="221" y="46"/>
              </a:cxn>
              <a:cxn ang="0">
                <a:pos x="240" y="75"/>
              </a:cxn>
              <a:cxn ang="0">
                <a:pos x="249" y="112"/>
              </a:cxn>
              <a:cxn ang="0">
                <a:pos x="249" y="137"/>
              </a:cxn>
              <a:cxn ang="0">
                <a:pos x="240" y="173"/>
              </a:cxn>
              <a:cxn ang="0">
                <a:pos x="221" y="204"/>
              </a:cxn>
              <a:cxn ang="0">
                <a:pos x="194" y="228"/>
              </a:cxn>
              <a:cxn ang="0">
                <a:pos x="162" y="244"/>
              </a:cxn>
              <a:cxn ang="0">
                <a:pos x="125" y="250"/>
              </a:cxn>
              <a:cxn ang="0">
                <a:pos x="125" y="11"/>
              </a:cxn>
              <a:cxn ang="0">
                <a:pos x="91" y="16"/>
              </a:cxn>
              <a:cxn ang="0">
                <a:pos x="60" y="29"/>
              </a:cxn>
              <a:cxn ang="0">
                <a:pos x="36" y="52"/>
              </a:cxn>
              <a:cxn ang="0">
                <a:pos x="20" y="81"/>
              </a:cxn>
              <a:cxn ang="0">
                <a:pos x="12" y="113"/>
              </a:cxn>
              <a:cxn ang="0">
                <a:pos x="12" y="136"/>
              </a:cxn>
              <a:cxn ang="0">
                <a:pos x="20" y="169"/>
              </a:cxn>
              <a:cxn ang="0">
                <a:pos x="36" y="197"/>
              </a:cxn>
              <a:cxn ang="0">
                <a:pos x="60" y="218"/>
              </a:cxn>
              <a:cxn ang="0">
                <a:pos x="91" y="233"/>
              </a:cxn>
              <a:cxn ang="0">
                <a:pos x="125" y="239"/>
              </a:cxn>
              <a:cxn ang="0">
                <a:pos x="148" y="236"/>
              </a:cxn>
              <a:cxn ang="0">
                <a:pos x="179" y="225"/>
              </a:cxn>
              <a:cxn ang="0">
                <a:pos x="205" y="205"/>
              </a:cxn>
              <a:cxn ang="0">
                <a:pos x="225" y="179"/>
              </a:cxn>
              <a:cxn ang="0">
                <a:pos x="236" y="147"/>
              </a:cxn>
              <a:cxn ang="0">
                <a:pos x="239" y="124"/>
              </a:cxn>
              <a:cxn ang="0">
                <a:pos x="233" y="90"/>
              </a:cxn>
              <a:cxn ang="0">
                <a:pos x="220" y="60"/>
              </a:cxn>
              <a:cxn ang="0">
                <a:pos x="197" y="36"/>
              </a:cxn>
              <a:cxn ang="0">
                <a:pos x="168" y="20"/>
              </a:cxn>
              <a:cxn ang="0">
                <a:pos x="136" y="11"/>
              </a:cxn>
            </a:cxnLst>
            <a:rect l="0" t="0" r="r" b="b"/>
            <a:pathLst>
              <a:path w="249" h="250">
                <a:moveTo>
                  <a:pt x="125" y="250"/>
                </a:moveTo>
                <a:lnTo>
                  <a:pt x="125" y="250"/>
                </a:lnTo>
                <a:lnTo>
                  <a:pt x="112" y="248"/>
                </a:lnTo>
                <a:lnTo>
                  <a:pt x="100" y="247"/>
                </a:lnTo>
                <a:lnTo>
                  <a:pt x="87" y="244"/>
                </a:lnTo>
                <a:lnTo>
                  <a:pt x="77" y="240"/>
                </a:lnTo>
                <a:lnTo>
                  <a:pt x="66" y="235"/>
                </a:lnTo>
                <a:lnTo>
                  <a:pt x="55" y="228"/>
                </a:lnTo>
                <a:lnTo>
                  <a:pt x="46" y="221"/>
                </a:lnTo>
                <a:lnTo>
                  <a:pt x="36" y="213"/>
                </a:lnTo>
                <a:lnTo>
                  <a:pt x="28" y="204"/>
                </a:lnTo>
                <a:lnTo>
                  <a:pt x="21" y="194"/>
                </a:lnTo>
                <a:lnTo>
                  <a:pt x="14" y="183"/>
                </a:lnTo>
                <a:lnTo>
                  <a:pt x="9" y="173"/>
                </a:lnTo>
                <a:lnTo>
                  <a:pt x="5" y="162"/>
                </a:lnTo>
                <a:lnTo>
                  <a:pt x="2" y="150"/>
                </a:lnTo>
                <a:lnTo>
                  <a:pt x="1" y="137"/>
                </a:lnTo>
                <a:lnTo>
                  <a:pt x="0" y="124"/>
                </a:lnTo>
                <a:lnTo>
                  <a:pt x="0" y="124"/>
                </a:lnTo>
                <a:lnTo>
                  <a:pt x="1" y="112"/>
                </a:lnTo>
                <a:lnTo>
                  <a:pt x="2" y="100"/>
                </a:lnTo>
                <a:lnTo>
                  <a:pt x="5" y="87"/>
                </a:lnTo>
                <a:lnTo>
                  <a:pt x="9" y="75"/>
                </a:lnTo>
                <a:lnTo>
                  <a:pt x="14" y="65"/>
                </a:lnTo>
                <a:lnTo>
                  <a:pt x="21" y="55"/>
                </a:lnTo>
                <a:lnTo>
                  <a:pt x="28" y="46"/>
                </a:lnTo>
                <a:lnTo>
                  <a:pt x="36" y="36"/>
                </a:lnTo>
                <a:lnTo>
                  <a:pt x="46" y="28"/>
                </a:lnTo>
                <a:lnTo>
                  <a:pt x="55" y="21"/>
                </a:lnTo>
                <a:lnTo>
                  <a:pt x="66" y="15"/>
                </a:lnTo>
                <a:lnTo>
                  <a:pt x="77" y="9"/>
                </a:lnTo>
                <a:lnTo>
                  <a:pt x="87" y="5"/>
                </a:lnTo>
                <a:lnTo>
                  <a:pt x="100" y="2"/>
                </a:lnTo>
                <a:lnTo>
                  <a:pt x="112" y="0"/>
                </a:lnTo>
                <a:lnTo>
                  <a:pt x="125" y="0"/>
                </a:lnTo>
                <a:lnTo>
                  <a:pt x="125" y="0"/>
                </a:lnTo>
                <a:lnTo>
                  <a:pt x="137" y="0"/>
                </a:lnTo>
                <a:lnTo>
                  <a:pt x="149" y="2"/>
                </a:lnTo>
                <a:lnTo>
                  <a:pt x="162" y="5"/>
                </a:lnTo>
                <a:lnTo>
                  <a:pt x="174" y="9"/>
                </a:lnTo>
                <a:lnTo>
                  <a:pt x="185" y="15"/>
                </a:lnTo>
                <a:lnTo>
                  <a:pt x="194" y="21"/>
                </a:lnTo>
                <a:lnTo>
                  <a:pt x="203" y="28"/>
                </a:lnTo>
                <a:lnTo>
                  <a:pt x="213" y="36"/>
                </a:lnTo>
                <a:lnTo>
                  <a:pt x="221" y="46"/>
                </a:lnTo>
                <a:lnTo>
                  <a:pt x="228" y="55"/>
                </a:lnTo>
                <a:lnTo>
                  <a:pt x="235" y="65"/>
                </a:lnTo>
                <a:lnTo>
                  <a:pt x="240" y="75"/>
                </a:lnTo>
                <a:lnTo>
                  <a:pt x="244" y="87"/>
                </a:lnTo>
                <a:lnTo>
                  <a:pt x="247" y="100"/>
                </a:lnTo>
                <a:lnTo>
                  <a:pt x="249" y="112"/>
                </a:lnTo>
                <a:lnTo>
                  <a:pt x="249" y="124"/>
                </a:lnTo>
                <a:lnTo>
                  <a:pt x="249" y="124"/>
                </a:lnTo>
                <a:lnTo>
                  <a:pt x="249" y="137"/>
                </a:lnTo>
                <a:lnTo>
                  <a:pt x="247" y="150"/>
                </a:lnTo>
                <a:lnTo>
                  <a:pt x="244" y="162"/>
                </a:lnTo>
                <a:lnTo>
                  <a:pt x="240" y="173"/>
                </a:lnTo>
                <a:lnTo>
                  <a:pt x="235" y="183"/>
                </a:lnTo>
                <a:lnTo>
                  <a:pt x="228" y="194"/>
                </a:lnTo>
                <a:lnTo>
                  <a:pt x="221" y="204"/>
                </a:lnTo>
                <a:lnTo>
                  <a:pt x="213" y="213"/>
                </a:lnTo>
                <a:lnTo>
                  <a:pt x="203" y="221"/>
                </a:lnTo>
                <a:lnTo>
                  <a:pt x="194" y="228"/>
                </a:lnTo>
                <a:lnTo>
                  <a:pt x="185" y="235"/>
                </a:lnTo>
                <a:lnTo>
                  <a:pt x="174" y="240"/>
                </a:lnTo>
                <a:lnTo>
                  <a:pt x="162" y="244"/>
                </a:lnTo>
                <a:lnTo>
                  <a:pt x="149" y="247"/>
                </a:lnTo>
                <a:lnTo>
                  <a:pt x="137" y="248"/>
                </a:lnTo>
                <a:lnTo>
                  <a:pt x="125" y="250"/>
                </a:lnTo>
                <a:lnTo>
                  <a:pt x="125" y="250"/>
                </a:lnTo>
                <a:close/>
                <a:moveTo>
                  <a:pt x="125" y="11"/>
                </a:moveTo>
                <a:lnTo>
                  <a:pt x="125" y="11"/>
                </a:lnTo>
                <a:lnTo>
                  <a:pt x="113" y="11"/>
                </a:lnTo>
                <a:lnTo>
                  <a:pt x="102" y="13"/>
                </a:lnTo>
                <a:lnTo>
                  <a:pt x="91" y="16"/>
                </a:lnTo>
                <a:lnTo>
                  <a:pt x="81" y="20"/>
                </a:lnTo>
                <a:lnTo>
                  <a:pt x="70" y="24"/>
                </a:lnTo>
                <a:lnTo>
                  <a:pt x="60" y="29"/>
                </a:lnTo>
                <a:lnTo>
                  <a:pt x="52" y="36"/>
                </a:lnTo>
                <a:lnTo>
                  <a:pt x="44" y="44"/>
                </a:lnTo>
                <a:lnTo>
                  <a:pt x="36" y="52"/>
                </a:lnTo>
                <a:lnTo>
                  <a:pt x="31" y="60"/>
                </a:lnTo>
                <a:lnTo>
                  <a:pt x="24" y="70"/>
                </a:lnTo>
                <a:lnTo>
                  <a:pt x="20" y="81"/>
                </a:lnTo>
                <a:lnTo>
                  <a:pt x="16" y="90"/>
                </a:lnTo>
                <a:lnTo>
                  <a:pt x="13" y="101"/>
                </a:lnTo>
                <a:lnTo>
                  <a:pt x="12" y="113"/>
                </a:lnTo>
                <a:lnTo>
                  <a:pt x="10" y="124"/>
                </a:lnTo>
                <a:lnTo>
                  <a:pt x="10" y="124"/>
                </a:lnTo>
                <a:lnTo>
                  <a:pt x="12" y="136"/>
                </a:lnTo>
                <a:lnTo>
                  <a:pt x="13" y="147"/>
                </a:lnTo>
                <a:lnTo>
                  <a:pt x="16" y="158"/>
                </a:lnTo>
                <a:lnTo>
                  <a:pt x="20" y="169"/>
                </a:lnTo>
                <a:lnTo>
                  <a:pt x="24" y="179"/>
                </a:lnTo>
                <a:lnTo>
                  <a:pt x="31" y="189"/>
                </a:lnTo>
                <a:lnTo>
                  <a:pt x="36" y="197"/>
                </a:lnTo>
                <a:lnTo>
                  <a:pt x="44" y="205"/>
                </a:lnTo>
                <a:lnTo>
                  <a:pt x="52" y="212"/>
                </a:lnTo>
                <a:lnTo>
                  <a:pt x="60" y="218"/>
                </a:lnTo>
                <a:lnTo>
                  <a:pt x="70" y="225"/>
                </a:lnTo>
                <a:lnTo>
                  <a:pt x="81" y="229"/>
                </a:lnTo>
                <a:lnTo>
                  <a:pt x="91" y="233"/>
                </a:lnTo>
                <a:lnTo>
                  <a:pt x="102" y="236"/>
                </a:lnTo>
                <a:lnTo>
                  <a:pt x="113" y="237"/>
                </a:lnTo>
                <a:lnTo>
                  <a:pt x="125" y="239"/>
                </a:lnTo>
                <a:lnTo>
                  <a:pt x="125" y="239"/>
                </a:lnTo>
                <a:lnTo>
                  <a:pt x="136" y="237"/>
                </a:lnTo>
                <a:lnTo>
                  <a:pt x="148" y="236"/>
                </a:lnTo>
                <a:lnTo>
                  <a:pt x="159" y="233"/>
                </a:lnTo>
                <a:lnTo>
                  <a:pt x="168" y="229"/>
                </a:lnTo>
                <a:lnTo>
                  <a:pt x="179" y="225"/>
                </a:lnTo>
                <a:lnTo>
                  <a:pt x="189" y="218"/>
                </a:lnTo>
                <a:lnTo>
                  <a:pt x="197" y="212"/>
                </a:lnTo>
                <a:lnTo>
                  <a:pt x="205" y="205"/>
                </a:lnTo>
                <a:lnTo>
                  <a:pt x="213" y="197"/>
                </a:lnTo>
                <a:lnTo>
                  <a:pt x="220" y="189"/>
                </a:lnTo>
                <a:lnTo>
                  <a:pt x="225" y="179"/>
                </a:lnTo>
                <a:lnTo>
                  <a:pt x="229" y="169"/>
                </a:lnTo>
                <a:lnTo>
                  <a:pt x="233" y="158"/>
                </a:lnTo>
                <a:lnTo>
                  <a:pt x="236" y="147"/>
                </a:lnTo>
                <a:lnTo>
                  <a:pt x="239" y="136"/>
                </a:lnTo>
                <a:lnTo>
                  <a:pt x="239" y="124"/>
                </a:lnTo>
                <a:lnTo>
                  <a:pt x="239" y="124"/>
                </a:lnTo>
                <a:lnTo>
                  <a:pt x="239" y="113"/>
                </a:lnTo>
                <a:lnTo>
                  <a:pt x="236" y="101"/>
                </a:lnTo>
                <a:lnTo>
                  <a:pt x="233" y="90"/>
                </a:lnTo>
                <a:lnTo>
                  <a:pt x="229" y="81"/>
                </a:lnTo>
                <a:lnTo>
                  <a:pt x="225" y="70"/>
                </a:lnTo>
                <a:lnTo>
                  <a:pt x="220" y="60"/>
                </a:lnTo>
                <a:lnTo>
                  <a:pt x="213" y="52"/>
                </a:lnTo>
                <a:lnTo>
                  <a:pt x="205" y="44"/>
                </a:lnTo>
                <a:lnTo>
                  <a:pt x="197" y="36"/>
                </a:lnTo>
                <a:lnTo>
                  <a:pt x="189" y="29"/>
                </a:lnTo>
                <a:lnTo>
                  <a:pt x="179" y="24"/>
                </a:lnTo>
                <a:lnTo>
                  <a:pt x="168" y="20"/>
                </a:lnTo>
                <a:lnTo>
                  <a:pt x="159" y="16"/>
                </a:lnTo>
                <a:lnTo>
                  <a:pt x="148" y="13"/>
                </a:lnTo>
                <a:lnTo>
                  <a:pt x="136" y="11"/>
                </a:lnTo>
                <a:lnTo>
                  <a:pt x="125" y="11"/>
                </a:lnTo>
                <a:lnTo>
                  <a:pt x="125"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224"/>
          <p:cNvSpPr>
            <a:spLocks noEditPoints="1"/>
          </p:cNvSpPr>
          <p:nvPr/>
        </p:nvSpPr>
        <p:spPr bwMode="auto">
          <a:xfrm>
            <a:off x="2868008" y="1702352"/>
            <a:ext cx="314280" cy="312835"/>
          </a:xfrm>
          <a:custGeom>
            <a:avLst/>
            <a:gdLst/>
            <a:ahLst/>
            <a:cxnLst>
              <a:cxn ang="0">
                <a:pos x="90" y="202"/>
              </a:cxn>
              <a:cxn ang="0">
                <a:pos x="61" y="195"/>
              </a:cxn>
              <a:cxn ang="0">
                <a:pos x="36" y="179"/>
              </a:cxn>
              <a:cxn ang="0">
                <a:pos x="16" y="158"/>
              </a:cxn>
              <a:cxn ang="0">
                <a:pos x="4" y="132"/>
              </a:cxn>
              <a:cxn ang="0">
                <a:pos x="0" y="101"/>
              </a:cxn>
              <a:cxn ang="0">
                <a:pos x="1" y="81"/>
              </a:cxn>
              <a:cxn ang="0">
                <a:pos x="12" y="54"/>
              </a:cxn>
              <a:cxn ang="0">
                <a:pos x="30" y="29"/>
              </a:cxn>
              <a:cxn ang="0">
                <a:pos x="53" y="12"/>
              </a:cxn>
              <a:cxn ang="0">
                <a:pos x="80" y="2"/>
              </a:cxn>
              <a:cxn ang="0">
                <a:pos x="101" y="0"/>
              </a:cxn>
              <a:cxn ang="0">
                <a:pos x="131" y="5"/>
              </a:cxn>
              <a:cxn ang="0">
                <a:pos x="158" y="17"/>
              </a:cxn>
              <a:cxn ang="0">
                <a:pos x="178" y="37"/>
              </a:cxn>
              <a:cxn ang="0">
                <a:pos x="194" y="62"/>
              </a:cxn>
              <a:cxn ang="0">
                <a:pos x="201" y="92"/>
              </a:cxn>
              <a:cxn ang="0">
                <a:pos x="201" y="112"/>
              </a:cxn>
              <a:cxn ang="0">
                <a:pos x="194" y="141"/>
              </a:cxn>
              <a:cxn ang="0">
                <a:pos x="178" y="166"/>
              </a:cxn>
              <a:cxn ang="0">
                <a:pos x="158" y="186"/>
              </a:cxn>
              <a:cxn ang="0">
                <a:pos x="131" y="198"/>
              </a:cxn>
              <a:cxn ang="0">
                <a:pos x="101" y="202"/>
              </a:cxn>
              <a:cxn ang="0">
                <a:pos x="101" y="5"/>
              </a:cxn>
              <a:cxn ang="0">
                <a:pos x="71" y="10"/>
              </a:cxn>
              <a:cxn ang="0">
                <a:pos x="47" y="21"/>
              </a:cxn>
              <a:cxn ang="0">
                <a:pos x="27" y="40"/>
              </a:cxn>
              <a:cxn ang="0">
                <a:pos x="12" y="64"/>
              </a:cxn>
              <a:cxn ang="0">
                <a:pos x="5" y="92"/>
              </a:cxn>
              <a:cxn ang="0">
                <a:pos x="5" y="112"/>
              </a:cxn>
              <a:cxn ang="0">
                <a:pos x="12" y="139"/>
              </a:cxn>
              <a:cxn ang="0">
                <a:pos x="27" y="163"/>
              </a:cxn>
              <a:cxn ang="0">
                <a:pos x="47" y="181"/>
              </a:cxn>
              <a:cxn ang="0">
                <a:pos x="71" y="193"/>
              </a:cxn>
              <a:cxn ang="0">
                <a:pos x="101" y="197"/>
              </a:cxn>
              <a:cxn ang="0">
                <a:pos x="120" y="195"/>
              </a:cxn>
              <a:cxn ang="0">
                <a:pos x="146" y="186"/>
              </a:cxn>
              <a:cxn ang="0">
                <a:pos x="169" y="170"/>
              </a:cxn>
              <a:cxn ang="0">
                <a:pos x="185" y="147"/>
              </a:cxn>
              <a:cxn ang="0">
                <a:pos x="194" y="121"/>
              </a:cxn>
              <a:cxn ang="0">
                <a:pos x="197" y="101"/>
              </a:cxn>
              <a:cxn ang="0">
                <a:pos x="192" y="73"/>
              </a:cxn>
              <a:cxn ang="0">
                <a:pos x="179" y="48"/>
              </a:cxn>
              <a:cxn ang="0">
                <a:pos x="162" y="28"/>
              </a:cxn>
              <a:cxn ang="0">
                <a:pos x="138" y="13"/>
              </a:cxn>
              <a:cxn ang="0">
                <a:pos x="111" y="6"/>
              </a:cxn>
            </a:cxnLst>
            <a:rect l="0" t="0" r="r" b="b"/>
            <a:pathLst>
              <a:path w="202" h="202">
                <a:moveTo>
                  <a:pt x="101" y="202"/>
                </a:moveTo>
                <a:lnTo>
                  <a:pt x="101" y="202"/>
                </a:lnTo>
                <a:lnTo>
                  <a:pt x="90" y="202"/>
                </a:lnTo>
                <a:lnTo>
                  <a:pt x="80" y="201"/>
                </a:lnTo>
                <a:lnTo>
                  <a:pt x="70" y="198"/>
                </a:lnTo>
                <a:lnTo>
                  <a:pt x="61" y="195"/>
                </a:lnTo>
                <a:lnTo>
                  <a:pt x="53" y="190"/>
                </a:lnTo>
                <a:lnTo>
                  <a:pt x="44" y="186"/>
                </a:lnTo>
                <a:lnTo>
                  <a:pt x="36" y="179"/>
                </a:lnTo>
                <a:lnTo>
                  <a:pt x="30" y="173"/>
                </a:lnTo>
                <a:lnTo>
                  <a:pt x="23" y="166"/>
                </a:lnTo>
                <a:lnTo>
                  <a:pt x="16" y="158"/>
                </a:lnTo>
                <a:lnTo>
                  <a:pt x="12" y="150"/>
                </a:lnTo>
                <a:lnTo>
                  <a:pt x="7" y="141"/>
                </a:lnTo>
                <a:lnTo>
                  <a:pt x="4" y="132"/>
                </a:lnTo>
                <a:lnTo>
                  <a:pt x="1" y="121"/>
                </a:lnTo>
                <a:lnTo>
                  <a:pt x="0" y="112"/>
                </a:lnTo>
                <a:lnTo>
                  <a:pt x="0" y="101"/>
                </a:lnTo>
                <a:lnTo>
                  <a:pt x="0" y="101"/>
                </a:lnTo>
                <a:lnTo>
                  <a:pt x="0" y="92"/>
                </a:lnTo>
                <a:lnTo>
                  <a:pt x="1" y="81"/>
                </a:lnTo>
                <a:lnTo>
                  <a:pt x="4" y="71"/>
                </a:lnTo>
                <a:lnTo>
                  <a:pt x="7" y="62"/>
                </a:lnTo>
                <a:lnTo>
                  <a:pt x="12" y="54"/>
                </a:lnTo>
                <a:lnTo>
                  <a:pt x="16" y="44"/>
                </a:lnTo>
                <a:lnTo>
                  <a:pt x="23" y="37"/>
                </a:lnTo>
                <a:lnTo>
                  <a:pt x="30" y="29"/>
                </a:lnTo>
                <a:lnTo>
                  <a:pt x="36" y="23"/>
                </a:lnTo>
                <a:lnTo>
                  <a:pt x="44" y="17"/>
                </a:lnTo>
                <a:lnTo>
                  <a:pt x="53" y="12"/>
                </a:lnTo>
                <a:lnTo>
                  <a:pt x="61" y="8"/>
                </a:lnTo>
                <a:lnTo>
                  <a:pt x="70" y="5"/>
                </a:lnTo>
                <a:lnTo>
                  <a:pt x="80" y="2"/>
                </a:lnTo>
                <a:lnTo>
                  <a:pt x="90" y="1"/>
                </a:lnTo>
                <a:lnTo>
                  <a:pt x="101" y="0"/>
                </a:lnTo>
                <a:lnTo>
                  <a:pt x="101" y="0"/>
                </a:lnTo>
                <a:lnTo>
                  <a:pt x="111" y="1"/>
                </a:lnTo>
                <a:lnTo>
                  <a:pt x="121" y="2"/>
                </a:lnTo>
                <a:lnTo>
                  <a:pt x="131" y="5"/>
                </a:lnTo>
                <a:lnTo>
                  <a:pt x="140" y="8"/>
                </a:lnTo>
                <a:lnTo>
                  <a:pt x="148" y="12"/>
                </a:lnTo>
                <a:lnTo>
                  <a:pt x="158" y="17"/>
                </a:lnTo>
                <a:lnTo>
                  <a:pt x="165" y="23"/>
                </a:lnTo>
                <a:lnTo>
                  <a:pt x="173" y="29"/>
                </a:lnTo>
                <a:lnTo>
                  <a:pt x="178" y="37"/>
                </a:lnTo>
                <a:lnTo>
                  <a:pt x="185" y="44"/>
                </a:lnTo>
                <a:lnTo>
                  <a:pt x="190" y="54"/>
                </a:lnTo>
                <a:lnTo>
                  <a:pt x="194" y="62"/>
                </a:lnTo>
                <a:lnTo>
                  <a:pt x="197" y="71"/>
                </a:lnTo>
                <a:lnTo>
                  <a:pt x="200" y="81"/>
                </a:lnTo>
                <a:lnTo>
                  <a:pt x="201" y="92"/>
                </a:lnTo>
                <a:lnTo>
                  <a:pt x="202" y="101"/>
                </a:lnTo>
                <a:lnTo>
                  <a:pt x="202" y="101"/>
                </a:lnTo>
                <a:lnTo>
                  <a:pt x="201" y="112"/>
                </a:lnTo>
                <a:lnTo>
                  <a:pt x="200" y="121"/>
                </a:lnTo>
                <a:lnTo>
                  <a:pt x="197" y="132"/>
                </a:lnTo>
                <a:lnTo>
                  <a:pt x="194" y="141"/>
                </a:lnTo>
                <a:lnTo>
                  <a:pt x="190" y="150"/>
                </a:lnTo>
                <a:lnTo>
                  <a:pt x="185" y="158"/>
                </a:lnTo>
                <a:lnTo>
                  <a:pt x="178" y="166"/>
                </a:lnTo>
                <a:lnTo>
                  <a:pt x="173" y="173"/>
                </a:lnTo>
                <a:lnTo>
                  <a:pt x="165" y="179"/>
                </a:lnTo>
                <a:lnTo>
                  <a:pt x="158" y="186"/>
                </a:lnTo>
                <a:lnTo>
                  <a:pt x="148" y="190"/>
                </a:lnTo>
                <a:lnTo>
                  <a:pt x="140" y="195"/>
                </a:lnTo>
                <a:lnTo>
                  <a:pt x="131" y="198"/>
                </a:lnTo>
                <a:lnTo>
                  <a:pt x="121" y="201"/>
                </a:lnTo>
                <a:lnTo>
                  <a:pt x="111" y="202"/>
                </a:lnTo>
                <a:lnTo>
                  <a:pt x="101" y="202"/>
                </a:lnTo>
                <a:lnTo>
                  <a:pt x="101" y="202"/>
                </a:lnTo>
                <a:close/>
                <a:moveTo>
                  <a:pt x="101" y="5"/>
                </a:moveTo>
                <a:lnTo>
                  <a:pt x="101" y="5"/>
                </a:lnTo>
                <a:lnTo>
                  <a:pt x="90" y="6"/>
                </a:lnTo>
                <a:lnTo>
                  <a:pt x="81" y="8"/>
                </a:lnTo>
                <a:lnTo>
                  <a:pt x="71" y="10"/>
                </a:lnTo>
                <a:lnTo>
                  <a:pt x="63" y="13"/>
                </a:lnTo>
                <a:lnTo>
                  <a:pt x="55" y="17"/>
                </a:lnTo>
                <a:lnTo>
                  <a:pt x="47" y="21"/>
                </a:lnTo>
                <a:lnTo>
                  <a:pt x="39" y="28"/>
                </a:lnTo>
                <a:lnTo>
                  <a:pt x="32" y="33"/>
                </a:lnTo>
                <a:lnTo>
                  <a:pt x="27" y="40"/>
                </a:lnTo>
                <a:lnTo>
                  <a:pt x="22" y="48"/>
                </a:lnTo>
                <a:lnTo>
                  <a:pt x="16" y="56"/>
                </a:lnTo>
                <a:lnTo>
                  <a:pt x="12" y="64"/>
                </a:lnTo>
                <a:lnTo>
                  <a:pt x="9" y="73"/>
                </a:lnTo>
                <a:lnTo>
                  <a:pt x="7" y="82"/>
                </a:lnTo>
                <a:lnTo>
                  <a:pt x="5" y="92"/>
                </a:lnTo>
                <a:lnTo>
                  <a:pt x="5" y="101"/>
                </a:lnTo>
                <a:lnTo>
                  <a:pt x="5" y="101"/>
                </a:lnTo>
                <a:lnTo>
                  <a:pt x="5" y="112"/>
                </a:lnTo>
                <a:lnTo>
                  <a:pt x="7" y="121"/>
                </a:lnTo>
                <a:lnTo>
                  <a:pt x="9" y="129"/>
                </a:lnTo>
                <a:lnTo>
                  <a:pt x="12" y="139"/>
                </a:lnTo>
                <a:lnTo>
                  <a:pt x="16" y="147"/>
                </a:lnTo>
                <a:lnTo>
                  <a:pt x="22" y="155"/>
                </a:lnTo>
                <a:lnTo>
                  <a:pt x="27" y="163"/>
                </a:lnTo>
                <a:lnTo>
                  <a:pt x="32" y="170"/>
                </a:lnTo>
                <a:lnTo>
                  <a:pt x="39" y="175"/>
                </a:lnTo>
                <a:lnTo>
                  <a:pt x="47" y="181"/>
                </a:lnTo>
                <a:lnTo>
                  <a:pt x="55" y="186"/>
                </a:lnTo>
                <a:lnTo>
                  <a:pt x="63" y="190"/>
                </a:lnTo>
                <a:lnTo>
                  <a:pt x="71" y="193"/>
                </a:lnTo>
                <a:lnTo>
                  <a:pt x="81" y="195"/>
                </a:lnTo>
                <a:lnTo>
                  <a:pt x="90" y="197"/>
                </a:lnTo>
                <a:lnTo>
                  <a:pt x="101" y="197"/>
                </a:lnTo>
                <a:lnTo>
                  <a:pt x="101" y="197"/>
                </a:lnTo>
                <a:lnTo>
                  <a:pt x="111" y="197"/>
                </a:lnTo>
                <a:lnTo>
                  <a:pt x="120" y="195"/>
                </a:lnTo>
                <a:lnTo>
                  <a:pt x="130" y="193"/>
                </a:lnTo>
                <a:lnTo>
                  <a:pt x="138" y="190"/>
                </a:lnTo>
                <a:lnTo>
                  <a:pt x="146" y="186"/>
                </a:lnTo>
                <a:lnTo>
                  <a:pt x="154" y="181"/>
                </a:lnTo>
                <a:lnTo>
                  <a:pt x="162" y="175"/>
                </a:lnTo>
                <a:lnTo>
                  <a:pt x="169" y="170"/>
                </a:lnTo>
                <a:lnTo>
                  <a:pt x="174" y="163"/>
                </a:lnTo>
                <a:lnTo>
                  <a:pt x="179" y="155"/>
                </a:lnTo>
                <a:lnTo>
                  <a:pt x="185" y="147"/>
                </a:lnTo>
                <a:lnTo>
                  <a:pt x="189" y="139"/>
                </a:lnTo>
                <a:lnTo>
                  <a:pt x="192" y="129"/>
                </a:lnTo>
                <a:lnTo>
                  <a:pt x="194" y="121"/>
                </a:lnTo>
                <a:lnTo>
                  <a:pt x="196" y="112"/>
                </a:lnTo>
                <a:lnTo>
                  <a:pt x="197" y="101"/>
                </a:lnTo>
                <a:lnTo>
                  <a:pt x="197" y="101"/>
                </a:lnTo>
                <a:lnTo>
                  <a:pt x="196" y="92"/>
                </a:lnTo>
                <a:lnTo>
                  <a:pt x="194" y="82"/>
                </a:lnTo>
                <a:lnTo>
                  <a:pt x="192" y="73"/>
                </a:lnTo>
                <a:lnTo>
                  <a:pt x="189" y="64"/>
                </a:lnTo>
                <a:lnTo>
                  <a:pt x="185" y="56"/>
                </a:lnTo>
                <a:lnTo>
                  <a:pt x="179" y="48"/>
                </a:lnTo>
                <a:lnTo>
                  <a:pt x="174" y="40"/>
                </a:lnTo>
                <a:lnTo>
                  <a:pt x="169" y="33"/>
                </a:lnTo>
                <a:lnTo>
                  <a:pt x="162" y="28"/>
                </a:lnTo>
                <a:lnTo>
                  <a:pt x="154" y="21"/>
                </a:lnTo>
                <a:lnTo>
                  <a:pt x="146" y="17"/>
                </a:lnTo>
                <a:lnTo>
                  <a:pt x="138" y="13"/>
                </a:lnTo>
                <a:lnTo>
                  <a:pt x="130" y="10"/>
                </a:lnTo>
                <a:lnTo>
                  <a:pt x="120" y="8"/>
                </a:lnTo>
                <a:lnTo>
                  <a:pt x="111" y="6"/>
                </a:lnTo>
                <a:lnTo>
                  <a:pt x="101" y="5"/>
                </a:lnTo>
                <a:lnTo>
                  <a:pt x="101"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225"/>
          <p:cNvSpPr>
            <a:spLocks/>
          </p:cNvSpPr>
          <p:nvPr/>
        </p:nvSpPr>
        <p:spPr bwMode="auto">
          <a:xfrm>
            <a:off x="2975893" y="1809744"/>
            <a:ext cx="98507" cy="98053"/>
          </a:xfrm>
          <a:custGeom>
            <a:avLst/>
            <a:gdLst/>
            <a:ahLst/>
            <a:cxnLst>
              <a:cxn ang="0">
                <a:pos x="61" y="64"/>
              </a:cxn>
              <a:cxn ang="0">
                <a:pos x="0" y="4"/>
              </a:cxn>
              <a:cxn ang="0">
                <a:pos x="2" y="0"/>
              </a:cxn>
              <a:cxn ang="0">
                <a:pos x="65" y="62"/>
              </a:cxn>
              <a:cxn ang="0">
                <a:pos x="61" y="64"/>
              </a:cxn>
            </a:cxnLst>
            <a:rect l="0" t="0" r="r" b="b"/>
            <a:pathLst>
              <a:path w="65" h="64">
                <a:moveTo>
                  <a:pt x="61" y="64"/>
                </a:moveTo>
                <a:lnTo>
                  <a:pt x="0" y="4"/>
                </a:lnTo>
                <a:lnTo>
                  <a:pt x="2" y="0"/>
                </a:lnTo>
                <a:lnTo>
                  <a:pt x="65" y="62"/>
                </a:lnTo>
                <a:lnTo>
                  <a:pt x="61" y="6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226"/>
          <p:cNvSpPr>
            <a:spLocks/>
          </p:cNvSpPr>
          <p:nvPr/>
        </p:nvSpPr>
        <p:spPr bwMode="auto">
          <a:xfrm>
            <a:off x="2975893" y="1809744"/>
            <a:ext cx="98507" cy="98053"/>
          </a:xfrm>
          <a:custGeom>
            <a:avLst/>
            <a:gdLst/>
            <a:ahLst/>
            <a:cxnLst>
              <a:cxn ang="0">
                <a:pos x="2" y="64"/>
              </a:cxn>
              <a:cxn ang="0">
                <a:pos x="0" y="62"/>
              </a:cxn>
              <a:cxn ang="0">
                <a:pos x="61" y="0"/>
              </a:cxn>
              <a:cxn ang="0">
                <a:pos x="65" y="4"/>
              </a:cxn>
              <a:cxn ang="0">
                <a:pos x="2" y="64"/>
              </a:cxn>
            </a:cxnLst>
            <a:rect l="0" t="0" r="r" b="b"/>
            <a:pathLst>
              <a:path w="65" h="64">
                <a:moveTo>
                  <a:pt x="2" y="64"/>
                </a:moveTo>
                <a:lnTo>
                  <a:pt x="0" y="62"/>
                </a:lnTo>
                <a:lnTo>
                  <a:pt x="61" y="0"/>
                </a:lnTo>
                <a:lnTo>
                  <a:pt x="65" y="4"/>
                </a:lnTo>
                <a:lnTo>
                  <a:pt x="2" y="6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227"/>
          <p:cNvSpPr>
            <a:spLocks noEditPoints="1"/>
          </p:cNvSpPr>
          <p:nvPr/>
        </p:nvSpPr>
        <p:spPr bwMode="auto">
          <a:xfrm>
            <a:off x="3637290" y="1664999"/>
            <a:ext cx="389332" cy="387541"/>
          </a:xfrm>
          <a:custGeom>
            <a:avLst/>
            <a:gdLst/>
            <a:ahLst/>
            <a:cxnLst>
              <a:cxn ang="0">
                <a:pos x="112" y="248"/>
              </a:cxn>
              <a:cxn ang="0">
                <a:pos x="77" y="240"/>
              </a:cxn>
              <a:cxn ang="0">
                <a:pos x="46" y="221"/>
              </a:cxn>
              <a:cxn ang="0">
                <a:pos x="21" y="194"/>
              </a:cxn>
              <a:cxn ang="0">
                <a:pos x="5" y="162"/>
              </a:cxn>
              <a:cxn ang="0">
                <a:pos x="0" y="124"/>
              </a:cxn>
              <a:cxn ang="0">
                <a:pos x="2" y="100"/>
              </a:cxn>
              <a:cxn ang="0">
                <a:pos x="15" y="65"/>
              </a:cxn>
              <a:cxn ang="0">
                <a:pos x="36" y="36"/>
              </a:cxn>
              <a:cxn ang="0">
                <a:pos x="65" y="15"/>
              </a:cxn>
              <a:cxn ang="0">
                <a:pos x="100" y="2"/>
              </a:cxn>
              <a:cxn ang="0">
                <a:pos x="124" y="0"/>
              </a:cxn>
              <a:cxn ang="0">
                <a:pos x="162" y="5"/>
              </a:cxn>
              <a:cxn ang="0">
                <a:pos x="194" y="21"/>
              </a:cxn>
              <a:cxn ang="0">
                <a:pos x="221" y="46"/>
              </a:cxn>
              <a:cxn ang="0">
                <a:pos x="240" y="75"/>
              </a:cxn>
              <a:cxn ang="0">
                <a:pos x="248" y="112"/>
              </a:cxn>
              <a:cxn ang="0">
                <a:pos x="248" y="137"/>
              </a:cxn>
              <a:cxn ang="0">
                <a:pos x="240" y="173"/>
              </a:cxn>
              <a:cxn ang="0">
                <a:pos x="221" y="204"/>
              </a:cxn>
              <a:cxn ang="0">
                <a:pos x="194" y="228"/>
              </a:cxn>
              <a:cxn ang="0">
                <a:pos x="162" y="244"/>
              </a:cxn>
              <a:cxn ang="0">
                <a:pos x="124" y="250"/>
              </a:cxn>
              <a:cxn ang="0">
                <a:pos x="124" y="11"/>
              </a:cxn>
              <a:cxn ang="0">
                <a:pos x="90" y="16"/>
              </a:cxn>
              <a:cxn ang="0">
                <a:pos x="60" y="29"/>
              </a:cxn>
              <a:cxn ang="0">
                <a:pos x="36" y="52"/>
              </a:cxn>
              <a:cxn ang="0">
                <a:pos x="20" y="81"/>
              </a:cxn>
              <a:cxn ang="0">
                <a:pos x="12" y="113"/>
              </a:cxn>
              <a:cxn ang="0">
                <a:pos x="12" y="136"/>
              </a:cxn>
              <a:cxn ang="0">
                <a:pos x="20" y="169"/>
              </a:cxn>
              <a:cxn ang="0">
                <a:pos x="36" y="197"/>
              </a:cxn>
              <a:cxn ang="0">
                <a:pos x="60" y="218"/>
              </a:cxn>
              <a:cxn ang="0">
                <a:pos x="90" y="233"/>
              </a:cxn>
              <a:cxn ang="0">
                <a:pos x="124" y="239"/>
              </a:cxn>
              <a:cxn ang="0">
                <a:pos x="147" y="236"/>
              </a:cxn>
              <a:cxn ang="0">
                <a:pos x="179" y="225"/>
              </a:cxn>
              <a:cxn ang="0">
                <a:pos x="205" y="205"/>
              </a:cxn>
              <a:cxn ang="0">
                <a:pos x="225" y="179"/>
              </a:cxn>
              <a:cxn ang="0">
                <a:pos x="236" y="147"/>
              </a:cxn>
              <a:cxn ang="0">
                <a:pos x="239" y="124"/>
              </a:cxn>
              <a:cxn ang="0">
                <a:pos x="233" y="90"/>
              </a:cxn>
              <a:cxn ang="0">
                <a:pos x="218" y="60"/>
              </a:cxn>
              <a:cxn ang="0">
                <a:pos x="197" y="36"/>
              </a:cxn>
              <a:cxn ang="0">
                <a:pos x="169" y="20"/>
              </a:cxn>
              <a:cxn ang="0">
                <a:pos x="136" y="11"/>
              </a:cxn>
            </a:cxnLst>
            <a:rect l="0" t="0" r="r" b="b"/>
            <a:pathLst>
              <a:path w="250" h="250">
                <a:moveTo>
                  <a:pt x="124" y="250"/>
                </a:moveTo>
                <a:lnTo>
                  <a:pt x="124" y="250"/>
                </a:lnTo>
                <a:lnTo>
                  <a:pt x="112" y="248"/>
                </a:lnTo>
                <a:lnTo>
                  <a:pt x="100" y="247"/>
                </a:lnTo>
                <a:lnTo>
                  <a:pt x="87" y="244"/>
                </a:lnTo>
                <a:lnTo>
                  <a:pt x="77" y="240"/>
                </a:lnTo>
                <a:lnTo>
                  <a:pt x="65" y="235"/>
                </a:lnTo>
                <a:lnTo>
                  <a:pt x="55" y="228"/>
                </a:lnTo>
                <a:lnTo>
                  <a:pt x="46" y="221"/>
                </a:lnTo>
                <a:lnTo>
                  <a:pt x="36" y="213"/>
                </a:lnTo>
                <a:lnTo>
                  <a:pt x="28" y="204"/>
                </a:lnTo>
                <a:lnTo>
                  <a:pt x="21" y="194"/>
                </a:lnTo>
                <a:lnTo>
                  <a:pt x="15" y="183"/>
                </a:lnTo>
                <a:lnTo>
                  <a:pt x="9" y="173"/>
                </a:lnTo>
                <a:lnTo>
                  <a:pt x="5" y="162"/>
                </a:lnTo>
                <a:lnTo>
                  <a:pt x="2" y="150"/>
                </a:lnTo>
                <a:lnTo>
                  <a:pt x="1" y="137"/>
                </a:lnTo>
                <a:lnTo>
                  <a:pt x="0" y="124"/>
                </a:lnTo>
                <a:lnTo>
                  <a:pt x="0" y="124"/>
                </a:lnTo>
                <a:lnTo>
                  <a:pt x="1" y="112"/>
                </a:lnTo>
                <a:lnTo>
                  <a:pt x="2" y="100"/>
                </a:lnTo>
                <a:lnTo>
                  <a:pt x="5" y="87"/>
                </a:lnTo>
                <a:lnTo>
                  <a:pt x="9" y="75"/>
                </a:lnTo>
                <a:lnTo>
                  <a:pt x="15" y="65"/>
                </a:lnTo>
                <a:lnTo>
                  <a:pt x="21" y="55"/>
                </a:lnTo>
                <a:lnTo>
                  <a:pt x="28" y="46"/>
                </a:lnTo>
                <a:lnTo>
                  <a:pt x="36" y="36"/>
                </a:lnTo>
                <a:lnTo>
                  <a:pt x="46" y="28"/>
                </a:lnTo>
                <a:lnTo>
                  <a:pt x="55" y="21"/>
                </a:lnTo>
                <a:lnTo>
                  <a:pt x="65" y="15"/>
                </a:lnTo>
                <a:lnTo>
                  <a:pt x="77" y="9"/>
                </a:lnTo>
                <a:lnTo>
                  <a:pt x="87" y="5"/>
                </a:lnTo>
                <a:lnTo>
                  <a:pt x="100" y="2"/>
                </a:lnTo>
                <a:lnTo>
                  <a:pt x="112" y="0"/>
                </a:lnTo>
                <a:lnTo>
                  <a:pt x="124" y="0"/>
                </a:lnTo>
                <a:lnTo>
                  <a:pt x="124" y="0"/>
                </a:lnTo>
                <a:lnTo>
                  <a:pt x="137" y="0"/>
                </a:lnTo>
                <a:lnTo>
                  <a:pt x="150" y="2"/>
                </a:lnTo>
                <a:lnTo>
                  <a:pt x="162" y="5"/>
                </a:lnTo>
                <a:lnTo>
                  <a:pt x="173" y="9"/>
                </a:lnTo>
                <a:lnTo>
                  <a:pt x="183" y="15"/>
                </a:lnTo>
                <a:lnTo>
                  <a:pt x="194" y="21"/>
                </a:lnTo>
                <a:lnTo>
                  <a:pt x="204" y="28"/>
                </a:lnTo>
                <a:lnTo>
                  <a:pt x="213" y="36"/>
                </a:lnTo>
                <a:lnTo>
                  <a:pt x="221" y="46"/>
                </a:lnTo>
                <a:lnTo>
                  <a:pt x="228" y="55"/>
                </a:lnTo>
                <a:lnTo>
                  <a:pt x="235" y="65"/>
                </a:lnTo>
                <a:lnTo>
                  <a:pt x="240" y="75"/>
                </a:lnTo>
                <a:lnTo>
                  <a:pt x="244" y="87"/>
                </a:lnTo>
                <a:lnTo>
                  <a:pt x="247" y="100"/>
                </a:lnTo>
                <a:lnTo>
                  <a:pt x="248" y="112"/>
                </a:lnTo>
                <a:lnTo>
                  <a:pt x="250" y="124"/>
                </a:lnTo>
                <a:lnTo>
                  <a:pt x="250" y="124"/>
                </a:lnTo>
                <a:lnTo>
                  <a:pt x="248" y="137"/>
                </a:lnTo>
                <a:lnTo>
                  <a:pt x="247" y="150"/>
                </a:lnTo>
                <a:lnTo>
                  <a:pt x="244" y="162"/>
                </a:lnTo>
                <a:lnTo>
                  <a:pt x="240" y="173"/>
                </a:lnTo>
                <a:lnTo>
                  <a:pt x="235" y="183"/>
                </a:lnTo>
                <a:lnTo>
                  <a:pt x="228" y="194"/>
                </a:lnTo>
                <a:lnTo>
                  <a:pt x="221" y="204"/>
                </a:lnTo>
                <a:lnTo>
                  <a:pt x="213" y="213"/>
                </a:lnTo>
                <a:lnTo>
                  <a:pt x="204" y="221"/>
                </a:lnTo>
                <a:lnTo>
                  <a:pt x="194" y="228"/>
                </a:lnTo>
                <a:lnTo>
                  <a:pt x="183" y="235"/>
                </a:lnTo>
                <a:lnTo>
                  <a:pt x="173" y="240"/>
                </a:lnTo>
                <a:lnTo>
                  <a:pt x="162" y="244"/>
                </a:lnTo>
                <a:lnTo>
                  <a:pt x="150" y="247"/>
                </a:lnTo>
                <a:lnTo>
                  <a:pt x="137" y="248"/>
                </a:lnTo>
                <a:lnTo>
                  <a:pt x="124" y="250"/>
                </a:lnTo>
                <a:lnTo>
                  <a:pt x="124" y="250"/>
                </a:lnTo>
                <a:close/>
                <a:moveTo>
                  <a:pt x="124" y="11"/>
                </a:moveTo>
                <a:lnTo>
                  <a:pt x="124" y="11"/>
                </a:lnTo>
                <a:lnTo>
                  <a:pt x="113" y="11"/>
                </a:lnTo>
                <a:lnTo>
                  <a:pt x="101" y="13"/>
                </a:lnTo>
                <a:lnTo>
                  <a:pt x="90" y="16"/>
                </a:lnTo>
                <a:lnTo>
                  <a:pt x="81" y="20"/>
                </a:lnTo>
                <a:lnTo>
                  <a:pt x="70" y="24"/>
                </a:lnTo>
                <a:lnTo>
                  <a:pt x="60" y="29"/>
                </a:lnTo>
                <a:lnTo>
                  <a:pt x="52" y="36"/>
                </a:lnTo>
                <a:lnTo>
                  <a:pt x="44" y="44"/>
                </a:lnTo>
                <a:lnTo>
                  <a:pt x="36" y="52"/>
                </a:lnTo>
                <a:lnTo>
                  <a:pt x="31" y="60"/>
                </a:lnTo>
                <a:lnTo>
                  <a:pt x="24" y="70"/>
                </a:lnTo>
                <a:lnTo>
                  <a:pt x="20" y="81"/>
                </a:lnTo>
                <a:lnTo>
                  <a:pt x="16" y="90"/>
                </a:lnTo>
                <a:lnTo>
                  <a:pt x="13" y="101"/>
                </a:lnTo>
                <a:lnTo>
                  <a:pt x="12" y="113"/>
                </a:lnTo>
                <a:lnTo>
                  <a:pt x="11" y="124"/>
                </a:lnTo>
                <a:lnTo>
                  <a:pt x="11" y="124"/>
                </a:lnTo>
                <a:lnTo>
                  <a:pt x="12" y="136"/>
                </a:lnTo>
                <a:lnTo>
                  <a:pt x="13" y="147"/>
                </a:lnTo>
                <a:lnTo>
                  <a:pt x="16" y="158"/>
                </a:lnTo>
                <a:lnTo>
                  <a:pt x="20" y="169"/>
                </a:lnTo>
                <a:lnTo>
                  <a:pt x="24" y="179"/>
                </a:lnTo>
                <a:lnTo>
                  <a:pt x="31" y="189"/>
                </a:lnTo>
                <a:lnTo>
                  <a:pt x="36" y="197"/>
                </a:lnTo>
                <a:lnTo>
                  <a:pt x="44" y="205"/>
                </a:lnTo>
                <a:lnTo>
                  <a:pt x="52" y="212"/>
                </a:lnTo>
                <a:lnTo>
                  <a:pt x="60" y="218"/>
                </a:lnTo>
                <a:lnTo>
                  <a:pt x="70" y="225"/>
                </a:lnTo>
                <a:lnTo>
                  <a:pt x="81" y="229"/>
                </a:lnTo>
                <a:lnTo>
                  <a:pt x="90" y="233"/>
                </a:lnTo>
                <a:lnTo>
                  <a:pt x="101" y="236"/>
                </a:lnTo>
                <a:lnTo>
                  <a:pt x="113" y="237"/>
                </a:lnTo>
                <a:lnTo>
                  <a:pt x="124" y="239"/>
                </a:lnTo>
                <a:lnTo>
                  <a:pt x="124" y="239"/>
                </a:lnTo>
                <a:lnTo>
                  <a:pt x="136" y="237"/>
                </a:lnTo>
                <a:lnTo>
                  <a:pt x="147" y="236"/>
                </a:lnTo>
                <a:lnTo>
                  <a:pt x="159" y="233"/>
                </a:lnTo>
                <a:lnTo>
                  <a:pt x="169" y="229"/>
                </a:lnTo>
                <a:lnTo>
                  <a:pt x="179" y="225"/>
                </a:lnTo>
                <a:lnTo>
                  <a:pt x="189" y="218"/>
                </a:lnTo>
                <a:lnTo>
                  <a:pt x="197" y="212"/>
                </a:lnTo>
                <a:lnTo>
                  <a:pt x="205" y="205"/>
                </a:lnTo>
                <a:lnTo>
                  <a:pt x="213" y="197"/>
                </a:lnTo>
                <a:lnTo>
                  <a:pt x="218" y="189"/>
                </a:lnTo>
                <a:lnTo>
                  <a:pt x="225" y="179"/>
                </a:lnTo>
                <a:lnTo>
                  <a:pt x="229" y="169"/>
                </a:lnTo>
                <a:lnTo>
                  <a:pt x="233" y="158"/>
                </a:lnTo>
                <a:lnTo>
                  <a:pt x="236" y="147"/>
                </a:lnTo>
                <a:lnTo>
                  <a:pt x="237" y="136"/>
                </a:lnTo>
                <a:lnTo>
                  <a:pt x="239" y="124"/>
                </a:lnTo>
                <a:lnTo>
                  <a:pt x="239" y="124"/>
                </a:lnTo>
                <a:lnTo>
                  <a:pt x="237" y="113"/>
                </a:lnTo>
                <a:lnTo>
                  <a:pt x="236" y="101"/>
                </a:lnTo>
                <a:lnTo>
                  <a:pt x="233" y="90"/>
                </a:lnTo>
                <a:lnTo>
                  <a:pt x="229" y="81"/>
                </a:lnTo>
                <a:lnTo>
                  <a:pt x="225" y="70"/>
                </a:lnTo>
                <a:lnTo>
                  <a:pt x="218" y="60"/>
                </a:lnTo>
                <a:lnTo>
                  <a:pt x="213" y="52"/>
                </a:lnTo>
                <a:lnTo>
                  <a:pt x="205" y="44"/>
                </a:lnTo>
                <a:lnTo>
                  <a:pt x="197" y="36"/>
                </a:lnTo>
                <a:lnTo>
                  <a:pt x="189" y="29"/>
                </a:lnTo>
                <a:lnTo>
                  <a:pt x="179" y="24"/>
                </a:lnTo>
                <a:lnTo>
                  <a:pt x="169" y="20"/>
                </a:lnTo>
                <a:lnTo>
                  <a:pt x="159" y="16"/>
                </a:lnTo>
                <a:lnTo>
                  <a:pt x="147" y="13"/>
                </a:lnTo>
                <a:lnTo>
                  <a:pt x="136" y="11"/>
                </a:lnTo>
                <a:lnTo>
                  <a:pt x="124" y="11"/>
                </a:lnTo>
                <a:lnTo>
                  <a:pt x="124"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228"/>
          <p:cNvSpPr>
            <a:spLocks noEditPoints="1"/>
          </p:cNvSpPr>
          <p:nvPr/>
        </p:nvSpPr>
        <p:spPr bwMode="auto">
          <a:xfrm>
            <a:off x="3674817" y="1702352"/>
            <a:ext cx="318969" cy="312835"/>
          </a:xfrm>
          <a:custGeom>
            <a:avLst/>
            <a:gdLst/>
            <a:ahLst/>
            <a:cxnLst>
              <a:cxn ang="0">
                <a:pos x="91" y="202"/>
              </a:cxn>
              <a:cxn ang="0">
                <a:pos x="62" y="195"/>
              </a:cxn>
              <a:cxn ang="0">
                <a:pos x="37" y="179"/>
              </a:cxn>
              <a:cxn ang="0">
                <a:pos x="17" y="158"/>
              </a:cxn>
              <a:cxn ang="0">
                <a:pos x="5" y="132"/>
              </a:cxn>
              <a:cxn ang="0">
                <a:pos x="0" y="101"/>
              </a:cxn>
              <a:cxn ang="0">
                <a:pos x="2" y="81"/>
              </a:cxn>
              <a:cxn ang="0">
                <a:pos x="12" y="54"/>
              </a:cxn>
              <a:cxn ang="0">
                <a:pos x="29" y="29"/>
              </a:cxn>
              <a:cxn ang="0">
                <a:pos x="54" y="12"/>
              </a:cxn>
              <a:cxn ang="0">
                <a:pos x="81" y="2"/>
              </a:cxn>
              <a:cxn ang="0">
                <a:pos x="101" y="0"/>
              </a:cxn>
              <a:cxn ang="0">
                <a:pos x="132" y="5"/>
              </a:cxn>
              <a:cxn ang="0">
                <a:pos x="158" y="17"/>
              </a:cxn>
              <a:cxn ang="0">
                <a:pos x="179" y="37"/>
              </a:cxn>
              <a:cxn ang="0">
                <a:pos x="195" y="62"/>
              </a:cxn>
              <a:cxn ang="0">
                <a:pos x="202" y="92"/>
              </a:cxn>
              <a:cxn ang="0">
                <a:pos x="202" y="112"/>
              </a:cxn>
              <a:cxn ang="0">
                <a:pos x="195" y="141"/>
              </a:cxn>
              <a:cxn ang="0">
                <a:pos x="179" y="166"/>
              </a:cxn>
              <a:cxn ang="0">
                <a:pos x="158" y="186"/>
              </a:cxn>
              <a:cxn ang="0">
                <a:pos x="132" y="198"/>
              </a:cxn>
              <a:cxn ang="0">
                <a:pos x="101" y="202"/>
              </a:cxn>
              <a:cxn ang="0">
                <a:pos x="101" y="5"/>
              </a:cxn>
              <a:cxn ang="0">
                <a:pos x="73" y="10"/>
              </a:cxn>
              <a:cxn ang="0">
                <a:pos x="48" y="21"/>
              </a:cxn>
              <a:cxn ang="0">
                <a:pos x="28" y="40"/>
              </a:cxn>
              <a:cxn ang="0">
                <a:pos x="13" y="64"/>
              </a:cxn>
              <a:cxn ang="0">
                <a:pos x="6" y="92"/>
              </a:cxn>
              <a:cxn ang="0">
                <a:pos x="6" y="112"/>
              </a:cxn>
              <a:cxn ang="0">
                <a:pos x="13" y="139"/>
              </a:cxn>
              <a:cxn ang="0">
                <a:pos x="28" y="163"/>
              </a:cxn>
              <a:cxn ang="0">
                <a:pos x="48" y="181"/>
              </a:cxn>
              <a:cxn ang="0">
                <a:pos x="73" y="193"/>
              </a:cxn>
              <a:cxn ang="0">
                <a:pos x="101" y="197"/>
              </a:cxn>
              <a:cxn ang="0">
                <a:pos x="121" y="195"/>
              </a:cxn>
              <a:cxn ang="0">
                <a:pos x="147" y="186"/>
              </a:cxn>
              <a:cxn ang="0">
                <a:pos x="170" y="170"/>
              </a:cxn>
              <a:cxn ang="0">
                <a:pos x="186" y="147"/>
              </a:cxn>
              <a:cxn ang="0">
                <a:pos x="195" y="121"/>
              </a:cxn>
              <a:cxn ang="0">
                <a:pos x="198" y="101"/>
              </a:cxn>
              <a:cxn ang="0">
                <a:pos x="193" y="73"/>
              </a:cxn>
              <a:cxn ang="0">
                <a:pos x="181" y="48"/>
              </a:cxn>
              <a:cxn ang="0">
                <a:pos x="163" y="28"/>
              </a:cxn>
              <a:cxn ang="0">
                <a:pos x="139" y="13"/>
              </a:cxn>
              <a:cxn ang="0">
                <a:pos x="112" y="6"/>
              </a:cxn>
            </a:cxnLst>
            <a:rect l="0" t="0" r="r" b="b"/>
            <a:pathLst>
              <a:path w="204" h="202">
                <a:moveTo>
                  <a:pt x="101" y="202"/>
                </a:moveTo>
                <a:lnTo>
                  <a:pt x="101" y="202"/>
                </a:lnTo>
                <a:lnTo>
                  <a:pt x="91" y="202"/>
                </a:lnTo>
                <a:lnTo>
                  <a:pt x="81" y="201"/>
                </a:lnTo>
                <a:lnTo>
                  <a:pt x="71" y="198"/>
                </a:lnTo>
                <a:lnTo>
                  <a:pt x="62" y="195"/>
                </a:lnTo>
                <a:lnTo>
                  <a:pt x="54" y="190"/>
                </a:lnTo>
                <a:lnTo>
                  <a:pt x="46" y="186"/>
                </a:lnTo>
                <a:lnTo>
                  <a:pt x="37" y="179"/>
                </a:lnTo>
                <a:lnTo>
                  <a:pt x="29" y="173"/>
                </a:lnTo>
                <a:lnTo>
                  <a:pt x="24" y="166"/>
                </a:lnTo>
                <a:lnTo>
                  <a:pt x="17" y="158"/>
                </a:lnTo>
                <a:lnTo>
                  <a:pt x="12" y="150"/>
                </a:lnTo>
                <a:lnTo>
                  <a:pt x="8" y="141"/>
                </a:lnTo>
                <a:lnTo>
                  <a:pt x="5" y="132"/>
                </a:lnTo>
                <a:lnTo>
                  <a:pt x="2" y="121"/>
                </a:lnTo>
                <a:lnTo>
                  <a:pt x="1" y="112"/>
                </a:lnTo>
                <a:lnTo>
                  <a:pt x="0" y="101"/>
                </a:lnTo>
                <a:lnTo>
                  <a:pt x="0" y="101"/>
                </a:lnTo>
                <a:lnTo>
                  <a:pt x="1" y="92"/>
                </a:lnTo>
                <a:lnTo>
                  <a:pt x="2" y="81"/>
                </a:lnTo>
                <a:lnTo>
                  <a:pt x="5" y="71"/>
                </a:lnTo>
                <a:lnTo>
                  <a:pt x="8" y="62"/>
                </a:lnTo>
                <a:lnTo>
                  <a:pt x="12" y="54"/>
                </a:lnTo>
                <a:lnTo>
                  <a:pt x="17" y="44"/>
                </a:lnTo>
                <a:lnTo>
                  <a:pt x="24" y="37"/>
                </a:lnTo>
                <a:lnTo>
                  <a:pt x="29" y="29"/>
                </a:lnTo>
                <a:lnTo>
                  <a:pt x="37" y="23"/>
                </a:lnTo>
                <a:lnTo>
                  <a:pt x="46" y="17"/>
                </a:lnTo>
                <a:lnTo>
                  <a:pt x="54" y="12"/>
                </a:lnTo>
                <a:lnTo>
                  <a:pt x="62" y="8"/>
                </a:lnTo>
                <a:lnTo>
                  <a:pt x="71" y="5"/>
                </a:lnTo>
                <a:lnTo>
                  <a:pt x="81" y="2"/>
                </a:lnTo>
                <a:lnTo>
                  <a:pt x="91" y="1"/>
                </a:lnTo>
                <a:lnTo>
                  <a:pt x="101" y="0"/>
                </a:lnTo>
                <a:lnTo>
                  <a:pt x="101" y="0"/>
                </a:lnTo>
                <a:lnTo>
                  <a:pt x="112" y="1"/>
                </a:lnTo>
                <a:lnTo>
                  <a:pt x="123" y="2"/>
                </a:lnTo>
                <a:lnTo>
                  <a:pt x="132" y="5"/>
                </a:lnTo>
                <a:lnTo>
                  <a:pt x="141" y="8"/>
                </a:lnTo>
                <a:lnTo>
                  <a:pt x="150" y="12"/>
                </a:lnTo>
                <a:lnTo>
                  <a:pt x="158" y="17"/>
                </a:lnTo>
                <a:lnTo>
                  <a:pt x="166" y="23"/>
                </a:lnTo>
                <a:lnTo>
                  <a:pt x="174" y="29"/>
                </a:lnTo>
                <a:lnTo>
                  <a:pt x="179" y="37"/>
                </a:lnTo>
                <a:lnTo>
                  <a:pt x="186" y="44"/>
                </a:lnTo>
                <a:lnTo>
                  <a:pt x="190" y="54"/>
                </a:lnTo>
                <a:lnTo>
                  <a:pt x="195" y="62"/>
                </a:lnTo>
                <a:lnTo>
                  <a:pt x="198" y="71"/>
                </a:lnTo>
                <a:lnTo>
                  <a:pt x="201" y="81"/>
                </a:lnTo>
                <a:lnTo>
                  <a:pt x="202" y="92"/>
                </a:lnTo>
                <a:lnTo>
                  <a:pt x="204" y="101"/>
                </a:lnTo>
                <a:lnTo>
                  <a:pt x="204" y="101"/>
                </a:lnTo>
                <a:lnTo>
                  <a:pt x="202" y="112"/>
                </a:lnTo>
                <a:lnTo>
                  <a:pt x="201" y="121"/>
                </a:lnTo>
                <a:lnTo>
                  <a:pt x="198" y="132"/>
                </a:lnTo>
                <a:lnTo>
                  <a:pt x="195" y="141"/>
                </a:lnTo>
                <a:lnTo>
                  <a:pt x="190" y="150"/>
                </a:lnTo>
                <a:lnTo>
                  <a:pt x="186" y="158"/>
                </a:lnTo>
                <a:lnTo>
                  <a:pt x="179" y="166"/>
                </a:lnTo>
                <a:lnTo>
                  <a:pt x="174" y="173"/>
                </a:lnTo>
                <a:lnTo>
                  <a:pt x="166" y="179"/>
                </a:lnTo>
                <a:lnTo>
                  <a:pt x="158" y="186"/>
                </a:lnTo>
                <a:lnTo>
                  <a:pt x="150" y="190"/>
                </a:lnTo>
                <a:lnTo>
                  <a:pt x="141" y="195"/>
                </a:lnTo>
                <a:lnTo>
                  <a:pt x="132" y="198"/>
                </a:lnTo>
                <a:lnTo>
                  <a:pt x="123" y="201"/>
                </a:lnTo>
                <a:lnTo>
                  <a:pt x="112" y="202"/>
                </a:lnTo>
                <a:lnTo>
                  <a:pt x="101" y="202"/>
                </a:lnTo>
                <a:lnTo>
                  <a:pt x="101" y="202"/>
                </a:lnTo>
                <a:close/>
                <a:moveTo>
                  <a:pt x="101" y="5"/>
                </a:moveTo>
                <a:lnTo>
                  <a:pt x="101" y="5"/>
                </a:lnTo>
                <a:lnTo>
                  <a:pt x="91" y="6"/>
                </a:lnTo>
                <a:lnTo>
                  <a:pt x="82" y="8"/>
                </a:lnTo>
                <a:lnTo>
                  <a:pt x="73" y="10"/>
                </a:lnTo>
                <a:lnTo>
                  <a:pt x="64" y="13"/>
                </a:lnTo>
                <a:lnTo>
                  <a:pt x="56" y="17"/>
                </a:lnTo>
                <a:lnTo>
                  <a:pt x="48" y="21"/>
                </a:lnTo>
                <a:lnTo>
                  <a:pt x="40" y="28"/>
                </a:lnTo>
                <a:lnTo>
                  <a:pt x="33" y="33"/>
                </a:lnTo>
                <a:lnTo>
                  <a:pt x="28" y="40"/>
                </a:lnTo>
                <a:lnTo>
                  <a:pt x="23" y="48"/>
                </a:lnTo>
                <a:lnTo>
                  <a:pt x="17" y="56"/>
                </a:lnTo>
                <a:lnTo>
                  <a:pt x="13" y="64"/>
                </a:lnTo>
                <a:lnTo>
                  <a:pt x="10" y="73"/>
                </a:lnTo>
                <a:lnTo>
                  <a:pt x="8" y="82"/>
                </a:lnTo>
                <a:lnTo>
                  <a:pt x="6" y="92"/>
                </a:lnTo>
                <a:lnTo>
                  <a:pt x="5" y="101"/>
                </a:lnTo>
                <a:lnTo>
                  <a:pt x="5" y="101"/>
                </a:lnTo>
                <a:lnTo>
                  <a:pt x="6" y="112"/>
                </a:lnTo>
                <a:lnTo>
                  <a:pt x="8" y="121"/>
                </a:lnTo>
                <a:lnTo>
                  <a:pt x="10" y="129"/>
                </a:lnTo>
                <a:lnTo>
                  <a:pt x="13" y="139"/>
                </a:lnTo>
                <a:lnTo>
                  <a:pt x="17" y="147"/>
                </a:lnTo>
                <a:lnTo>
                  <a:pt x="23" y="155"/>
                </a:lnTo>
                <a:lnTo>
                  <a:pt x="28" y="163"/>
                </a:lnTo>
                <a:lnTo>
                  <a:pt x="33" y="170"/>
                </a:lnTo>
                <a:lnTo>
                  <a:pt x="40" y="175"/>
                </a:lnTo>
                <a:lnTo>
                  <a:pt x="48" y="181"/>
                </a:lnTo>
                <a:lnTo>
                  <a:pt x="56" y="186"/>
                </a:lnTo>
                <a:lnTo>
                  <a:pt x="64" y="190"/>
                </a:lnTo>
                <a:lnTo>
                  <a:pt x="73" y="193"/>
                </a:lnTo>
                <a:lnTo>
                  <a:pt x="82" y="195"/>
                </a:lnTo>
                <a:lnTo>
                  <a:pt x="91" y="197"/>
                </a:lnTo>
                <a:lnTo>
                  <a:pt x="101" y="197"/>
                </a:lnTo>
                <a:lnTo>
                  <a:pt x="101" y="197"/>
                </a:lnTo>
                <a:lnTo>
                  <a:pt x="112" y="197"/>
                </a:lnTo>
                <a:lnTo>
                  <a:pt x="121" y="195"/>
                </a:lnTo>
                <a:lnTo>
                  <a:pt x="131" y="193"/>
                </a:lnTo>
                <a:lnTo>
                  <a:pt x="139" y="190"/>
                </a:lnTo>
                <a:lnTo>
                  <a:pt x="147" y="186"/>
                </a:lnTo>
                <a:lnTo>
                  <a:pt x="155" y="181"/>
                </a:lnTo>
                <a:lnTo>
                  <a:pt x="163" y="175"/>
                </a:lnTo>
                <a:lnTo>
                  <a:pt x="170" y="170"/>
                </a:lnTo>
                <a:lnTo>
                  <a:pt x="175" y="163"/>
                </a:lnTo>
                <a:lnTo>
                  <a:pt x="181" y="155"/>
                </a:lnTo>
                <a:lnTo>
                  <a:pt x="186" y="147"/>
                </a:lnTo>
                <a:lnTo>
                  <a:pt x="190" y="139"/>
                </a:lnTo>
                <a:lnTo>
                  <a:pt x="193" y="129"/>
                </a:lnTo>
                <a:lnTo>
                  <a:pt x="195" y="121"/>
                </a:lnTo>
                <a:lnTo>
                  <a:pt x="197" y="112"/>
                </a:lnTo>
                <a:lnTo>
                  <a:pt x="198" y="101"/>
                </a:lnTo>
                <a:lnTo>
                  <a:pt x="198" y="101"/>
                </a:lnTo>
                <a:lnTo>
                  <a:pt x="197" y="92"/>
                </a:lnTo>
                <a:lnTo>
                  <a:pt x="195" y="82"/>
                </a:lnTo>
                <a:lnTo>
                  <a:pt x="193" y="73"/>
                </a:lnTo>
                <a:lnTo>
                  <a:pt x="190" y="64"/>
                </a:lnTo>
                <a:lnTo>
                  <a:pt x="186" y="56"/>
                </a:lnTo>
                <a:lnTo>
                  <a:pt x="181" y="48"/>
                </a:lnTo>
                <a:lnTo>
                  <a:pt x="175" y="40"/>
                </a:lnTo>
                <a:lnTo>
                  <a:pt x="170" y="33"/>
                </a:lnTo>
                <a:lnTo>
                  <a:pt x="163" y="28"/>
                </a:lnTo>
                <a:lnTo>
                  <a:pt x="155" y="21"/>
                </a:lnTo>
                <a:lnTo>
                  <a:pt x="147" y="17"/>
                </a:lnTo>
                <a:lnTo>
                  <a:pt x="139" y="13"/>
                </a:lnTo>
                <a:lnTo>
                  <a:pt x="131" y="10"/>
                </a:lnTo>
                <a:lnTo>
                  <a:pt x="121" y="8"/>
                </a:lnTo>
                <a:lnTo>
                  <a:pt x="112" y="6"/>
                </a:lnTo>
                <a:lnTo>
                  <a:pt x="101" y="5"/>
                </a:lnTo>
                <a:lnTo>
                  <a:pt x="101"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8" name="Rectangle 229"/>
          <p:cNvSpPr>
            <a:spLocks noChangeArrowheads="1"/>
          </p:cNvSpPr>
          <p:nvPr/>
        </p:nvSpPr>
        <p:spPr bwMode="auto">
          <a:xfrm>
            <a:off x="3763942" y="1851764"/>
            <a:ext cx="136033"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230"/>
          <p:cNvSpPr>
            <a:spLocks noEditPoints="1"/>
          </p:cNvSpPr>
          <p:nvPr/>
        </p:nvSpPr>
        <p:spPr bwMode="auto">
          <a:xfrm>
            <a:off x="10945455" y="4891385"/>
            <a:ext cx="389332" cy="392209"/>
          </a:xfrm>
          <a:custGeom>
            <a:avLst/>
            <a:gdLst/>
            <a:ahLst/>
            <a:cxnLst>
              <a:cxn ang="0">
                <a:pos x="112" y="250"/>
              </a:cxn>
              <a:cxn ang="0">
                <a:pos x="75" y="240"/>
              </a:cxn>
              <a:cxn ang="0">
                <a:pos x="44" y="221"/>
              </a:cxn>
              <a:cxn ang="0">
                <a:pos x="21" y="194"/>
              </a:cxn>
              <a:cxn ang="0">
                <a:pos x="5" y="162"/>
              </a:cxn>
              <a:cxn ang="0">
                <a:pos x="0" y="125"/>
              </a:cxn>
              <a:cxn ang="0">
                <a:pos x="2" y="100"/>
              </a:cxn>
              <a:cxn ang="0">
                <a:pos x="15" y="66"/>
              </a:cxn>
              <a:cxn ang="0">
                <a:pos x="36" y="38"/>
              </a:cxn>
              <a:cxn ang="0">
                <a:pos x="65" y="16"/>
              </a:cxn>
              <a:cxn ang="0">
                <a:pos x="100" y="3"/>
              </a:cxn>
              <a:cxn ang="0">
                <a:pos x="124" y="0"/>
              </a:cxn>
              <a:cxn ang="0">
                <a:pos x="162" y="7"/>
              </a:cxn>
              <a:cxn ang="0">
                <a:pos x="194" y="22"/>
              </a:cxn>
              <a:cxn ang="0">
                <a:pos x="221" y="46"/>
              </a:cxn>
              <a:cxn ang="0">
                <a:pos x="239" y="77"/>
              </a:cxn>
              <a:cxn ang="0">
                <a:pos x="248" y="112"/>
              </a:cxn>
              <a:cxn ang="0">
                <a:pos x="248" y="138"/>
              </a:cxn>
              <a:cxn ang="0">
                <a:pos x="239" y="174"/>
              </a:cxn>
              <a:cxn ang="0">
                <a:pos x="221" y="205"/>
              </a:cxn>
              <a:cxn ang="0">
                <a:pos x="194" y="228"/>
              </a:cxn>
              <a:cxn ang="0">
                <a:pos x="162" y="244"/>
              </a:cxn>
              <a:cxn ang="0">
                <a:pos x="124" y="250"/>
              </a:cxn>
              <a:cxn ang="0">
                <a:pos x="124" y="11"/>
              </a:cxn>
              <a:cxn ang="0">
                <a:pos x="90" y="16"/>
              </a:cxn>
              <a:cxn ang="0">
                <a:pos x="60" y="31"/>
              </a:cxn>
              <a:cxn ang="0">
                <a:pos x="36" y="53"/>
              </a:cxn>
              <a:cxn ang="0">
                <a:pos x="19" y="81"/>
              </a:cxn>
              <a:cxn ang="0">
                <a:pos x="11" y="113"/>
              </a:cxn>
              <a:cxn ang="0">
                <a:pos x="11" y="136"/>
              </a:cxn>
              <a:cxn ang="0">
                <a:pos x="19" y="170"/>
              </a:cxn>
              <a:cxn ang="0">
                <a:pos x="36" y="197"/>
              </a:cxn>
              <a:cxn ang="0">
                <a:pos x="60" y="220"/>
              </a:cxn>
              <a:cxn ang="0">
                <a:pos x="90" y="234"/>
              </a:cxn>
              <a:cxn ang="0">
                <a:pos x="124" y="239"/>
              </a:cxn>
              <a:cxn ang="0">
                <a:pos x="147" y="238"/>
              </a:cxn>
              <a:cxn ang="0">
                <a:pos x="178" y="225"/>
              </a:cxn>
              <a:cxn ang="0">
                <a:pos x="205" y="205"/>
              </a:cxn>
              <a:cxn ang="0">
                <a:pos x="224" y="179"/>
              </a:cxn>
              <a:cxn ang="0">
                <a:pos x="236" y="148"/>
              </a:cxn>
              <a:cxn ang="0">
                <a:pos x="239" y="125"/>
              </a:cxn>
              <a:cxn ang="0">
                <a:pos x="233" y="92"/>
              </a:cxn>
              <a:cxn ang="0">
                <a:pos x="218" y="62"/>
              </a:cxn>
              <a:cxn ang="0">
                <a:pos x="197" y="38"/>
              </a:cxn>
              <a:cxn ang="0">
                <a:pos x="168" y="20"/>
              </a:cxn>
              <a:cxn ang="0">
                <a:pos x="136" y="12"/>
              </a:cxn>
            </a:cxnLst>
            <a:rect l="0" t="0" r="r" b="b"/>
            <a:pathLst>
              <a:path w="250" h="250">
                <a:moveTo>
                  <a:pt x="124" y="250"/>
                </a:moveTo>
                <a:lnTo>
                  <a:pt x="124" y="250"/>
                </a:lnTo>
                <a:lnTo>
                  <a:pt x="112" y="250"/>
                </a:lnTo>
                <a:lnTo>
                  <a:pt x="100" y="247"/>
                </a:lnTo>
                <a:lnTo>
                  <a:pt x="87" y="244"/>
                </a:lnTo>
                <a:lnTo>
                  <a:pt x="75" y="240"/>
                </a:lnTo>
                <a:lnTo>
                  <a:pt x="65" y="235"/>
                </a:lnTo>
                <a:lnTo>
                  <a:pt x="55" y="228"/>
                </a:lnTo>
                <a:lnTo>
                  <a:pt x="44" y="221"/>
                </a:lnTo>
                <a:lnTo>
                  <a:pt x="36" y="213"/>
                </a:lnTo>
                <a:lnTo>
                  <a:pt x="28" y="205"/>
                </a:lnTo>
                <a:lnTo>
                  <a:pt x="21" y="194"/>
                </a:lnTo>
                <a:lnTo>
                  <a:pt x="15" y="185"/>
                </a:lnTo>
                <a:lnTo>
                  <a:pt x="9" y="174"/>
                </a:lnTo>
                <a:lnTo>
                  <a:pt x="5" y="162"/>
                </a:lnTo>
                <a:lnTo>
                  <a:pt x="2" y="150"/>
                </a:lnTo>
                <a:lnTo>
                  <a:pt x="0" y="138"/>
                </a:lnTo>
                <a:lnTo>
                  <a:pt x="0" y="125"/>
                </a:lnTo>
                <a:lnTo>
                  <a:pt x="0" y="125"/>
                </a:lnTo>
                <a:lnTo>
                  <a:pt x="0" y="112"/>
                </a:lnTo>
                <a:lnTo>
                  <a:pt x="2" y="100"/>
                </a:lnTo>
                <a:lnTo>
                  <a:pt x="5" y="88"/>
                </a:lnTo>
                <a:lnTo>
                  <a:pt x="9" y="77"/>
                </a:lnTo>
                <a:lnTo>
                  <a:pt x="15" y="66"/>
                </a:lnTo>
                <a:lnTo>
                  <a:pt x="21" y="55"/>
                </a:lnTo>
                <a:lnTo>
                  <a:pt x="28" y="46"/>
                </a:lnTo>
                <a:lnTo>
                  <a:pt x="36" y="38"/>
                </a:lnTo>
                <a:lnTo>
                  <a:pt x="44" y="30"/>
                </a:lnTo>
                <a:lnTo>
                  <a:pt x="55" y="22"/>
                </a:lnTo>
                <a:lnTo>
                  <a:pt x="65" y="16"/>
                </a:lnTo>
                <a:lnTo>
                  <a:pt x="75" y="11"/>
                </a:lnTo>
                <a:lnTo>
                  <a:pt x="87" y="7"/>
                </a:lnTo>
                <a:lnTo>
                  <a:pt x="100" y="3"/>
                </a:lnTo>
                <a:lnTo>
                  <a:pt x="112" y="1"/>
                </a:lnTo>
                <a:lnTo>
                  <a:pt x="124" y="0"/>
                </a:lnTo>
                <a:lnTo>
                  <a:pt x="124" y="0"/>
                </a:lnTo>
                <a:lnTo>
                  <a:pt x="137" y="1"/>
                </a:lnTo>
                <a:lnTo>
                  <a:pt x="150" y="3"/>
                </a:lnTo>
                <a:lnTo>
                  <a:pt x="162" y="7"/>
                </a:lnTo>
                <a:lnTo>
                  <a:pt x="173" y="11"/>
                </a:lnTo>
                <a:lnTo>
                  <a:pt x="183" y="16"/>
                </a:lnTo>
                <a:lnTo>
                  <a:pt x="194" y="22"/>
                </a:lnTo>
                <a:lnTo>
                  <a:pt x="204" y="30"/>
                </a:lnTo>
                <a:lnTo>
                  <a:pt x="213" y="38"/>
                </a:lnTo>
                <a:lnTo>
                  <a:pt x="221" y="46"/>
                </a:lnTo>
                <a:lnTo>
                  <a:pt x="228" y="55"/>
                </a:lnTo>
                <a:lnTo>
                  <a:pt x="233" y="66"/>
                </a:lnTo>
                <a:lnTo>
                  <a:pt x="239" y="77"/>
                </a:lnTo>
                <a:lnTo>
                  <a:pt x="243" y="88"/>
                </a:lnTo>
                <a:lnTo>
                  <a:pt x="247" y="100"/>
                </a:lnTo>
                <a:lnTo>
                  <a:pt x="248" y="112"/>
                </a:lnTo>
                <a:lnTo>
                  <a:pt x="250" y="125"/>
                </a:lnTo>
                <a:lnTo>
                  <a:pt x="250" y="125"/>
                </a:lnTo>
                <a:lnTo>
                  <a:pt x="248" y="138"/>
                </a:lnTo>
                <a:lnTo>
                  <a:pt x="247" y="150"/>
                </a:lnTo>
                <a:lnTo>
                  <a:pt x="243" y="162"/>
                </a:lnTo>
                <a:lnTo>
                  <a:pt x="239" y="174"/>
                </a:lnTo>
                <a:lnTo>
                  <a:pt x="233" y="185"/>
                </a:lnTo>
                <a:lnTo>
                  <a:pt x="228" y="194"/>
                </a:lnTo>
                <a:lnTo>
                  <a:pt x="221" y="205"/>
                </a:lnTo>
                <a:lnTo>
                  <a:pt x="213" y="213"/>
                </a:lnTo>
                <a:lnTo>
                  <a:pt x="204" y="221"/>
                </a:lnTo>
                <a:lnTo>
                  <a:pt x="194" y="228"/>
                </a:lnTo>
                <a:lnTo>
                  <a:pt x="183" y="235"/>
                </a:lnTo>
                <a:lnTo>
                  <a:pt x="173" y="240"/>
                </a:lnTo>
                <a:lnTo>
                  <a:pt x="162" y="244"/>
                </a:lnTo>
                <a:lnTo>
                  <a:pt x="150" y="247"/>
                </a:lnTo>
                <a:lnTo>
                  <a:pt x="137" y="250"/>
                </a:lnTo>
                <a:lnTo>
                  <a:pt x="124" y="250"/>
                </a:lnTo>
                <a:lnTo>
                  <a:pt x="124" y="250"/>
                </a:lnTo>
                <a:close/>
                <a:moveTo>
                  <a:pt x="124" y="11"/>
                </a:moveTo>
                <a:lnTo>
                  <a:pt x="124" y="11"/>
                </a:lnTo>
                <a:lnTo>
                  <a:pt x="113" y="12"/>
                </a:lnTo>
                <a:lnTo>
                  <a:pt x="101" y="13"/>
                </a:lnTo>
                <a:lnTo>
                  <a:pt x="90" y="16"/>
                </a:lnTo>
                <a:lnTo>
                  <a:pt x="79" y="20"/>
                </a:lnTo>
                <a:lnTo>
                  <a:pt x="70" y="26"/>
                </a:lnTo>
                <a:lnTo>
                  <a:pt x="60" y="31"/>
                </a:lnTo>
                <a:lnTo>
                  <a:pt x="52" y="38"/>
                </a:lnTo>
                <a:lnTo>
                  <a:pt x="44" y="44"/>
                </a:lnTo>
                <a:lnTo>
                  <a:pt x="36" y="53"/>
                </a:lnTo>
                <a:lnTo>
                  <a:pt x="29" y="62"/>
                </a:lnTo>
                <a:lnTo>
                  <a:pt x="24" y="71"/>
                </a:lnTo>
                <a:lnTo>
                  <a:pt x="19" y="81"/>
                </a:lnTo>
                <a:lnTo>
                  <a:pt x="16" y="92"/>
                </a:lnTo>
                <a:lnTo>
                  <a:pt x="13" y="103"/>
                </a:lnTo>
                <a:lnTo>
                  <a:pt x="11" y="113"/>
                </a:lnTo>
                <a:lnTo>
                  <a:pt x="11" y="125"/>
                </a:lnTo>
                <a:lnTo>
                  <a:pt x="11" y="125"/>
                </a:lnTo>
                <a:lnTo>
                  <a:pt x="11" y="136"/>
                </a:lnTo>
                <a:lnTo>
                  <a:pt x="13" y="148"/>
                </a:lnTo>
                <a:lnTo>
                  <a:pt x="16" y="159"/>
                </a:lnTo>
                <a:lnTo>
                  <a:pt x="19" y="170"/>
                </a:lnTo>
                <a:lnTo>
                  <a:pt x="24" y="179"/>
                </a:lnTo>
                <a:lnTo>
                  <a:pt x="29" y="189"/>
                </a:lnTo>
                <a:lnTo>
                  <a:pt x="36" y="197"/>
                </a:lnTo>
                <a:lnTo>
                  <a:pt x="44" y="205"/>
                </a:lnTo>
                <a:lnTo>
                  <a:pt x="52" y="213"/>
                </a:lnTo>
                <a:lnTo>
                  <a:pt x="60" y="220"/>
                </a:lnTo>
                <a:lnTo>
                  <a:pt x="70" y="225"/>
                </a:lnTo>
                <a:lnTo>
                  <a:pt x="79" y="231"/>
                </a:lnTo>
                <a:lnTo>
                  <a:pt x="90" y="234"/>
                </a:lnTo>
                <a:lnTo>
                  <a:pt x="101" y="238"/>
                </a:lnTo>
                <a:lnTo>
                  <a:pt x="113" y="239"/>
                </a:lnTo>
                <a:lnTo>
                  <a:pt x="124" y="239"/>
                </a:lnTo>
                <a:lnTo>
                  <a:pt x="124" y="239"/>
                </a:lnTo>
                <a:lnTo>
                  <a:pt x="136" y="239"/>
                </a:lnTo>
                <a:lnTo>
                  <a:pt x="147" y="238"/>
                </a:lnTo>
                <a:lnTo>
                  <a:pt x="158" y="234"/>
                </a:lnTo>
                <a:lnTo>
                  <a:pt x="168" y="231"/>
                </a:lnTo>
                <a:lnTo>
                  <a:pt x="178" y="225"/>
                </a:lnTo>
                <a:lnTo>
                  <a:pt x="187" y="220"/>
                </a:lnTo>
                <a:lnTo>
                  <a:pt x="197" y="213"/>
                </a:lnTo>
                <a:lnTo>
                  <a:pt x="205" y="205"/>
                </a:lnTo>
                <a:lnTo>
                  <a:pt x="212" y="197"/>
                </a:lnTo>
                <a:lnTo>
                  <a:pt x="218" y="189"/>
                </a:lnTo>
                <a:lnTo>
                  <a:pt x="224" y="179"/>
                </a:lnTo>
                <a:lnTo>
                  <a:pt x="229" y="170"/>
                </a:lnTo>
                <a:lnTo>
                  <a:pt x="233" y="159"/>
                </a:lnTo>
                <a:lnTo>
                  <a:pt x="236" y="148"/>
                </a:lnTo>
                <a:lnTo>
                  <a:pt x="237" y="136"/>
                </a:lnTo>
                <a:lnTo>
                  <a:pt x="239" y="125"/>
                </a:lnTo>
                <a:lnTo>
                  <a:pt x="239" y="125"/>
                </a:lnTo>
                <a:lnTo>
                  <a:pt x="237" y="113"/>
                </a:lnTo>
                <a:lnTo>
                  <a:pt x="236" y="103"/>
                </a:lnTo>
                <a:lnTo>
                  <a:pt x="233" y="92"/>
                </a:lnTo>
                <a:lnTo>
                  <a:pt x="229" y="81"/>
                </a:lnTo>
                <a:lnTo>
                  <a:pt x="224" y="71"/>
                </a:lnTo>
                <a:lnTo>
                  <a:pt x="218" y="62"/>
                </a:lnTo>
                <a:lnTo>
                  <a:pt x="212" y="53"/>
                </a:lnTo>
                <a:lnTo>
                  <a:pt x="205" y="44"/>
                </a:lnTo>
                <a:lnTo>
                  <a:pt x="197" y="38"/>
                </a:lnTo>
                <a:lnTo>
                  <a:pt x="187" y="31"/>
                </a:lnTo>
                <a:lnTo>
                  <a:pt x="178" y="26"/>
                </a:lnTo>
                <a:lnTo>
                  <a:pt x="168" y="20"/>
                </a:lnTo>
                <a:lnTo>
                  <a:pt x="158" y="16"/>
                </a:lnTo>
                <a:lnTo>
                  <a:pt x="147" y="13"/>
                </a:lnTo>
                <a:lnTo>
                  <a:pt x="136" y="12"/>
                </a:lnTo>
                <a:lnTo>
                  <a:pt x="124" y="11"/>
                </a:lnTo>
                <a:lnTo>
                  <a:pt x="124"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0" name="Rectangle 231"/>
          <p:cNvSpPr>
            <a:spLocks noChangeArrowheads="1"/>
          </p:cNvSpPr>
          <p:nvPr/>
        </p:nvSpPr>
        <p:spPr bwMode="auto">
          <a:xfrm>
            <a:off x="11072107" y="5082821"/>
            <a:ext cx="131340"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1" name="Rectangle 232"/>
          <p:cNvSpPr>
            <a:spLocks noChangeArrowheads="1"/>
          </p:cNvSpPr>
          <p:nvPr/>
        </p:nvSpPr>
        <p:spPr bwMode="auto">
          <a:xfrm>
            <a:off x="11133084" y="5022122"/>
            <a:ext cx="9381" cy="13540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2" name="Freeform 233"/>
          <p:cNvSpPr>
            <a:spLocks noEditPoints="1"/>
          </p:cNvSpPr>
          <p:nvPr/>
        </p:nvSpPr>
        <p:spPr bwMode="auto">
          <a:xfrm>
            <a:off x="9322463" y="4891385"/>
            <a:ext cx="389332" cy="392209"/>
          </a:xfrm>
          <a:custGeom>
            <a:avLst/>
            <a:gdLst/>
            <a:ahLst/>
            <a:cxnLst>
              <a:cxn ang="0">
                <a:pos x="112" y="250"/>
              </a:cxn>
              <a:cxn ang="0">
                <a:pos x="75" y="240"/>
              </a:cxn>
              <a:cxn ang="0">
                <a:pos x="44" y="221"/>
              </a:cxn>
              <a:cxn ang="0">
                <a:pos x="21" y="194"/>
              </a:cxn>
              <a:cxn ang="0">
                <a:pos x="5" y="162"/>
              </a:cxn>
              <a:cxn ang="0">
                <a:pos x="0" y="125"/>
              </a:cxn>
              <a:cxn ang="0">
                <a:pos x="2" y="100"/>
              </a:cxn>
              <a:cxn ang="0">
                <a:pos x="15" y="66"/>
              </a:cxn>
              <a:cxn ang="0">
                <a:pos x="36" y="38"/>
              </a:cxn>
              <a:cxn ang="0">
                <a:pos x="65" y="16"/>
              </a:cxn>
              <a:cxn ang="0">
                <a:pos x="100" y="3"/>
              </a:cxn>
              <a:cxn ang="0">
                <a:pos x="124" y="0"/>
              </a:cxn>
              <a:cxn ang="0">
                <a:pos x="162" y="7"/>
              </a:cxn>
              <a:cxn ang="0">
                <a:pos x="194" y="22"/>
              </a:cxn>
              <a:cxn ang="0">
                <a:pos x="220" y="46"/>
              </a:cxn>
              <a:cxn ang="0">
                <a:pos x="239" y="77"/>
              </a:cxn>
              <a:cxn ang="0">
                <a:pos x="248" y="112"/>
              </a:cxn>
              <a:cxn ang="0">
                <a:pos x="248" y="138"/>
              </a:cxn>
              <a:cxn ang="0">
                <a:pos x="239" y="174"/>
              </a:cxn>
              <a:cxn ang="0">
                <a:pos x="220" y="205"/>
              </a:cxn>
              <a:cxn ang="0">
                <a:pos x="194" y="228"/>
              </a:cxn>
              <a:cxn ang="0">
                <a:pos x="162" y="244"/>
              </a:cxn>
              <a:cxn ang="0">
                <a:pos x="124" y="250"/>
              </a:cxn>
              <a:cxn ang="0">
                <a:pos x="124" y="11"/>
              </a:cxn>
              <a:cxn ang="0">
                <a:pos x="90" y="16"/>
              </a:cxn>
              <a:cxn ang="0">
                <a:pos x="61" y="31"/>
              </a:cxn>
              <a:cxn ang="0">
                <a:pos x="36" y="53"/>
              </a:cxn>
              <a:cxn ang="0">
                <a:pos x="19" y="81"/>
              </a:cxn>
              <a:cxn ang="0">
                <a:pos x="11" y="113"/>
              </a:cxn>
              <a:cxn ang="0">
                <a:pos x="11" y="136"/>
              </a:cxn>
              <a:cxn ang="0">
                <a:pos x="19" y="170"/>
              </a:cxn>
              <a:cxn ang="0">
                <a:pos x="36" y="197"/>
              </a:cxn>
              <a:cxn ang="0">
                <a:pos x="61" y="220"/>
              </a:cxn>
              <a:cxn ang="0">
                <a:pos x="90" y="234"/>
              </a:cxn>
              <a:cxn ang="0">
                <a:pos x="124" y="239"/>
              </a:cxn>
              <a:cxn ang="0">
                <a:pos x="147" y="238"/>
              </a:cxn>
              <a:cxn ang="0">
                <a:pos x="178" y="225"/>
              </a:cxn>
              <a:cxn ang="0">
                <a:pos x="205" y="205"/>
              </a:cxn>
              <a:cxn ang="0">
                <a:pos x="224" y="179"/>
              </a:cxn>
              <a:cxn ang="0">
                <a:pos x="236" y="148"/>
              </a:cxn>
              <a:cxn ang="0">
                <a:pos x="239" y="125"/>
              </a:cxn>
              <a:cxn ang="0">
                <a:pos x="233" y="92"/>
              </a:cxn>
              <a:cxn ang="0">
                <a:pos x="219" y="62"/>
              </a:cxn>
              <a:cxn ang="0">
                <a:pos x="197" y="38"/>
              </a:cxn>
              <a:cxn ang="0">
                <a:pos x="169" y="20"/>
              </a:cxn>
              <a:cxn ang="0">
                <a:pos x="136" y="12"/>
              </a:cxn>
            </a:cxnLst>
            <a:rect l="0" t="0" r="r" b="b"/>
            <a:pathLst>
              <a:path w="250" h="250">
                <a:moveTo>
                  <a:pt x="124" y="250"/>
                </a:moveTo>
                <a:lnTo>
                  <a:pt x="124" y="250"/>
                </a:lnTo>
                <a:lnTo>
                  <a:pt x="112" y="250"/>
                </a:lnTo>
                <a:lnTo>
                  <a:pt x="100" y="247"/>
                </a:lnTo>
                <a:lnTo>
                  <a:pt x="88" y="244"/>
                </a:lnTo>
                <a:lnTo>
                  <a:pt x="75" y="240"/>
                </a:lnTo>
                <a:lnTo>
                  <a:pt x="65" y="235"/>
                </a:lnTo>
                <a:lnTo>
                  <a:pt x="55" y="228"/>
                </a:lnTo>
                <a:lnTo>
                  <a:pt x="44" y="221"/>
                </a:lnTo>
                <a:lnTo>
                  <a:pt x="36" y="213"/>
                </a:lnTo>
                <a:lnTo>
                  <a:pt x="28" y="205"/>
                </a:lnTo>
                <a:lnTo>
                  <a:pt x="21" y="194"/>
                </a:lnTo>
                <a:lnTo>
                  <a:pt x="15" y="185"/>
                </a:lnTo>
                <a:lnTo>
                  <a:pt x="9" y="174"/>
                </a:lnTo>
                <a:lnTo>
                  <a:pt x="5" y="162"/>
                </a:lnTo>
                <a:lnTo>
                  <a:pt x="2" y="150"/>
                </a:lnTo>
                <a:lnTo>
                  <a:pt x="0" y="138"/>
                </a:lnTo>
                <a:lnTo>
                  <a:pt x="0" y="125"/>
                </a:lnTo>
                <a:lnTo>
                  <a:pt x="0" y="125"/>
                </a:lnTo>
                <a:lnTo>
                  <a:pt x="0" y="112"/>
                </a:lnTo>
                <a:lnTo>
                  <a:pt x="2" y="100"/>
                </a:lnTo>
                <a:lnTo>
                  <a:pt x="5" y="88"/>
                </a:lnTo>
                <a:lnTo>
                  <a:pt x="9" y="77"/>
                </a:lnTo>
                <a:lnTo>
                  <a:pt x="15" y="66"/>
                </a:lnTo>
                <a:lnTo>
                  <a:pt x="21" y="55"/>
                </a:lnTo>
                <a:lnTo>
                  <a:pt x="28" y="46"/>
                </a:lnTo>
                <a:lnTo>
                  <a:pt x="36" y="38"/>
                </a:lnTo>
                <a:lnTo>
                  <a:pt x="44" y="30"/>
                </a:lnTo>
                <a:lnTo>
                  <a:pt x="55" y="22"/>
                </a:lnTo>
                <a:lnTo>
                  <a:pt x="65" y="16"/>
                </a:lnTo>
                <a:lnTo>
                  <a:pt x="75" y="11"/>
                </a:lnTo>
                <a:lnTo>
                  <a:pt x="88" y="7"/>
                </a:lnTo>
                <a:lnTo>
                  <a:pt x="100" y="3"/>
                </a:lnTo>
                <a:lnTo>
                  <a:pt x="112" y="1"/>
                </a:lnTo>
                <a:lnTo>
                  <a:pt x="124" y="0"/>
                </a:lnTo>
                <a:lnTo>
                  <a:pt x="124" y="0"/>
                </a:lnTo>
                <a:lnTo>
                  <a:pt x="138" y="1"/>
                </a:lnTo>
                <a:lnTo>
                  <a:pt x="150" y="3"/>
                </a:lnTo>
                <a:lnTo>
                  <a:pt x="162" y="7"/>
                </a:lnTo>
                <a:lnTo>
                  <a:pt x="173" y="11"/>
                </a:lnTo>
                <a:lnTo>
                  <a:pt x="183" y="16"/>
                </a:lnTo>
                <a:lnTo>
                  <a:pt x="194" y="22"/>
                </a:lnTo>
                <a:lnTo>
                  <a:pt x="204" y="30"/>
                </a:lnTo>
                <a:lnTo>
                  <a:pt x="212" y="38"/>
                </a:lnTo>
                <a:lnTo>
                  <a:pt x="220" y="46"/>
                </a:lnTo>
                <a:lnTo>
                  <a:pt x="228" y="55"/>
                </a:lnTo>
                <a:lnTo>
                  <a:pt x="233" y="66"/>
                </a:lnTo>
                <a:lnTo>
                  <a:pt x="239" y="77"/>
                </a:lnTo>
                <a:lnTo>
                  <a:pt x="243" y="88"/>
                </a:lnTo>
                <a:lnTo>
                  <a:pt x="247" y="100"/>
                </a:lnTo>
                <a:lnTo>
                  <a:pt x="248" y="112"/>
                </a:lnTo>
                <a:lnTo>
                  <a:pt x="250" y="125"/>
                </a:lnTo>
                <a:lnTo>
                  <a:pt x="250" y="125"/>
                </a:lnTo>
                <a:lnTo>
                  <a:pt x="248" y="138"/>
                </a:lnTo>
                <a:lnTo>
                  <a:pt x="247" y="150"/>
                </a:lnTo>
                <a:lnTo>
                  <a:pt x="243" y="162"/>
                </a:lnTo>
                <a:lnTo>
                  <a:pt x="239" y="174"/>
                </a:lnTo>
                <a:lnTo>
                  <a:pt x="233" y="185"/>
                </a:lnTo>
                <a:lnTo>
                  <a:pt x="228" y="194"/>
                </a:lnTo>
                <a:lnTo>
                  <a:pt x="220" y="205"/>
                </a:lnTo>
                <a:lnTo>
                  <a:pt x="212" y="213"/>
                </a:lnTo>
                <a:lnTo>
                  <a:pt x="204" y="221"/>
                </a:lnTo>
                <a:lnTo>
                  <a:pt x="194" y="228"/>
                </a:lnTo>
                <a:lnTo>
                  <a:pt x="183" y="235"/>
                </a:lnTo>
                <a:lnTo>
                  <a:pt x="173" y="240"/>
                </a:lnTo>
                <a:lnTo>
                  <a:pt x="162" y="244"/>
                </a:lnTo>
                <a:lnTo>
                  <a:pt x="150" y="247"/>
                </a:lnTo>
                <a:lnTo>
                  <a:pt x="138" y="250"/>
                </a:lnTo>
                <a:lnTo>
                  <a:pt x="124" y="250"/>
                </a:lnTo>
                <a:lnTo>
                  <a:pt x="124" y="250"/>
                </a:lnTo>
                <a:close/>
                <a:moveTo>
                  <a:pt x="124" y="11"/>
                </a:moveTo>
                <a:lnTo>
                  <a:pt x="124" y="11"/>
                </a:lnTo>
                <a:lnTo>
                  <a:pt x="113" y="12"/>
                </a:lnTo>
                <a:lnTo>
                  <a:pt x="101" y="13"/>
                </a:lnTo>
                <a:lnTo>
                  <a:pt x="90" y="16"/>
                </a:lnTo>
                <a:lnTo>
                  <a:pt x="79" y="20"/>
                </a:lnTo>
                <a:lnTo>
                  <a:pt x="70" y="26"/>
                </a:lnTo>
                <a:lnTo>
                  <a:pt x="61" y="31"/>
                </a:lnTo>
                <a:lnTo>
                  <a:pt x="52" y="38"/>
                </a:lnTo>
                <a:lnTo>
                  <a:pt x="44" y="44"/>
                </a:lnTo>
                <a:lnTo>
                  <a:pt x="36" y="53"/>
                </a:lnTo>
                <a:lnTo>
                  <a:pt x="29" y="62"/>
                </a:lnTo>
                <a:lnTo>
                  <a:pt x="24" y="71"/>
                </a:lnTo>
                <a:lnTo>
                  <a:pt x="19" y="81"/>
                </a:lnTo>
                <a:lnTo>
                  <a:pt x="16" y="92"/>
                </a:lnTo>
                <a:lnTo>
                  <a:pt x="12" y="103"/>
                </a:lnTo>
                <a:lnTo>
                  <a:pt x="11" y="113"/>
                </a:lnTo>
                <a:lnTo>
                  <a:pt x="11" y="125"/>
                </a:lnTo>
                <a:lnTo>
                  <a:pt x="11" y="125"/>
                </a:lnTo>
                <a:lnTo>
                  <a:pt x="11" y="136"/>
                </a:lnTo>
                <a:lnTo>
                  <a:pt x="12" y="148"/>
                </a:lnTo>
                <a:lnTo>
                  <a:pt x="16" y="159"/>
                </a:lnTo>
                <a:lnTo>
                  <a:pt x="19" y="170"/>
                </a:lnTo>
                <a:lnTo>
                  <a:pt x="24" y="179"/>
                </a:lnTo>
                <a:lnTo>
                  <a:pt x="29" y="189"/>
                </a:lnTo>
                <a:lnTo>
                  <a:pt x="36" y="197"/>
                </a:lnTo>
                <a:lnTo>
                  <a:pt x="44" y="205"/>
                </a:lnTo>
                <a:lnTo>
                  <a:pt x="52" y="213"/>
                </a:lnTo>
                <a:lnTo>
                  <a:pt x="61" y="220"/>
                </a:lnTo>
                <a:lnTo>
                  <a:pt x="70" y="225"/>
                </a:lnTo>
                <a:lnTo>
                  <a:pt x="79" y="231"/>
                </a:lnTo>
                <a:lnTo>
                  <a:pt x="90" y="234"/>
                </a:lnTo>
                <a:lnTo>
                  <a:pt x="101" y="238"/>
                </a:lnTo>
                <a:lnTo>
                  <a:pt x="113" y="239"/>
                </a:lnTo>
                <a:lnTo>
                  <a:pt x="124" y="239"/>
                </a:lnTo>
                <a:lnTo>
                  <a:pt x="124" y="239"/>
                </a:lnTo>
                <a:lnTo>
                  <a:pt x="136" y="239"/>
                </a:lnTo>
                <a:lnTo>
                  <a:pt x="147" y="238"/>
                </a:lnTo>
                <a:lnTo>
                  <a:pt x="158" y="234"/>
                </a:lnTo>
                <a:lnTo>
                  <a:pt x="169" y="231"/>
                </a:lnTo>
                <a:lnTo>
                  <a:pt x="178" y="225"/>
                </a:lnTo>
                <a:lnTo>
                  <a:pt x="187" y="220"/>
                </a:lnTo>
                <a:lnTo>
                  <a:pt x="197" y="213"/>
                </a:lnTo>
                <a:lnTo>
                  <a:pt x="205" y="205"/>
                </a:lnTo>
                <a:lnTo>
                  <a:pt x="212" y="197"/>
                </a:lnTo>
                <a:lnTo>
                  <a:pt x="219" y="189"/>
                </a:lnTo>
                <a:lnTo>
                  <a:pt x="224" y="179"/>
                </a:lnTo>
                <a:lnTo>
                  <a:pt x="229" y="170"/>
                </a:lnTo>
                <a:lnTo>
                  <a:pt x="233" y="159"/>
                </a:lnTo>
                <a:lnTo>
                  <a:pt x="236" y="148"/>
                </a:lnTo>
                <a:lnTo>
                  <a:pt x="237" y="136"/>
                </a:lnTo>
                <a:lnTo>
                  <a:pt x="239" y="125"/>
                </a:lnTo>
                <a:lnTo>
                  <a:pt x="239" y="125"/>
                </a:lnTo>
                <a:lnTo>
                  <a:pt x="237" y="113"/>
                </a:lnTo>
                <a:lnTo>
                  <a:pt x="236" y="103"/>
                </a:lnTo>
                <a:lnTo>
                  <a:pt x="233" y="92"/>
                </a:lnTo>
                <a:lnTo>
                  <a:pt x="229" y="81"/>
                </a:lnTo>
                <a:lnTo>
                  <a:pt x="224" y="71"/>
                </a:lnTo>
                <a:lnTo>
                  <a:pt x="219" y="62"/>
                </a:lnTo>
                <a:lnTo>
                  <a:pt x="212" y="53"/>
                </a:lnTo>
                <a:lnTo>
                  <a:pt x="205" y="44"/>
                </a:lnTo>
                <a:lnTo>
                  <a:pt x="197" y="38"/>
                </a:lnTo>
                <a:lnTo>
                  <a:pt x="187" y="31"/>
                </a:lnTo>
                <a:lnTo>
                  <a:pt x="178" y="26"/>
                </a:lnTo>
                <a:lnTo>
                  <a:pt x="169" y="20"/>
                </a:lnTo>
                <a:lnTo>
                  <a:pt x="158" y="16"/>
                </a:lnTo>
                <a:lnTo>
                  <a:pt x="147" y="13"/>
                </a:lnTo>
                <a:lnTo>
                  <a:pt x="136" y="12"/>
                </a:lnTo>
                <a:lnTo>
                  <a:pt x="124" y="11"/>
                </a:lnTo>
                <a:lnTo>
                  <a:pt x="124"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3" name="Freeform 234"/>
          <p:cNvSpPr>
            <a:spLocks/>
          </p:cNvSpPr>
          <p:nvPr/>
        </p:nvSpPr>
        <p:spPr bwMode="auto">
          <a:xfrm>
            <a:off x="9467873" y="5036130"/>
            <a:ext cx="98507" cy="102721"/>
          </a:xfrm>
          <a:custGeom>
            <a:avLst/>
            <a:gdLst/>
            <a:ahLst/>
            <a:cxnLst>
              <a:cxn ang="0">
                <a:pos x="60" y="65"/>
              </a:cxn>
              <a:cxn ang="0">
                <a:pos x="0" y="4"/>
              </a:cxn>
              <a:cxn ang="0">
                <a:pos x="4" y="0"/>
              </a:cxn>
              <a:cxn ang="0">
                <a:pos x="64" y="61"/>
              </a:cxn>
              <a:cxn ang="0">
                <a:pos x="60" y="65"/>
              </a:cxn>
            </a:cxnLst>
            <a:rect l="0" t="0" r="r" b="b"/>
            <a:pathLst>
              <a:path w="64" h="65">
                <a:moveTo>
                  <a:pt x="60" y="65"/>
                </a:moveTo>
                <a:lnTo>
                  <a:pt x="0" y="4"/>
                </a:lnTo>
                <a:lnTo>
                  <a:pt x="4" y="0"/>
                </a:lnTo>
                <a:lnTo>
                  <a:pt x="64" y="61"/>
                </a:lnTo>
                <a:lnTo>
                  <a:pt x="60" y="6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4" name="Freeform 235"/>
          <p:cNvSpPr>
            <a:spLocks/>
          </p:cNvSpPr>
          <p:nvPr/>
        </p:nvSpPr>
        <p:spPr bwMode="auto">
          <a:xfrm>
            <a:off x="9467873" y="5036130"/>
            <a:ext cx="98507" cy="102721"/>
          </a:xfrm>
          <a:custGeom>
            <a:avLst/>
            <a:gdLst/>
            <a:ahLst/>
            <a:cxnLst>
              <a:cxn ang="0">
                <a:pos x="4" y="65"/>
              </a:cxn>
              <a:cxn ang="0">
                <a:pos x="0" y="61"/>
              </a:cxn>
              <a:cxn ang="0">
                <a:pos x="60" y="0"/>
              </a:cxn>
              <a:cxn ang="0">
                <a:pos x="64" y="4"/>
              </a:cxn>
              <a:cxn ang="0">
                <a:pos x="4" y="65"/>
              </a:cxn>
            </a:cxnLst>
            <a:rect l="0" t="0" r="r" b="b"/>
            <a:pathLst>
              <a:path w="64" h="65">
                <a:moveTo>
                  <a:pt x="4" y="65"/>
                </a:moveTo>
                <a:lnTo>
                  <a:pt x="0" y="61"/>
                </a:lnTo>
                <a:lnTo>
                  <a:pt x="60" y="0"/>
                </a:lnTo>
                <a:lnTo>
                  <a:pt x="64" y="4"/>
                </a:lnTo>
                <a:lnTo>
                  <a:pt x="4" y="6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236"/>
          <p:cNvSpPr>
            <a:spLocks noEditPoints="1"/>
          </p:cNvSpPr>
          <p:nvPr/>
        </p:nvSpPr>
        <p:spPr bwMode="auto">
          <a:xfrm>
            <a:off x="10129267" y="4891385"/>
            <a:ext cx="389332" cy="392209"/>
          </a:xfrm>
          <a:custGeom>
            <a:avLst/>
            <a:gdLst/>
            <a:ahLst/>
            <a:cxnLst>
              <a:cxn ang="0">
                <a:pos x="112" y="250"/>
              </a:cxn>
              <a:cxn ang="0">
                <a:pos x="76" y="240"/>
              </a:cxn>
              <a:cxn ang="0">
                <a:pos x="44" y="221"/>
              </a:cxn>
              <a:cxn ang="0">
                <a:pos x="20" y="194"/>
              </a:cxn>
              <a:cxn ang="0">
                <a:pos x="5" y="162"/>
              </a:cxn>
              <a:cxn ang="0">
                <a:pos x="0" y="125"/>
              </a:cxn>
              <a:cxn ang="0">
                <a:pos x="3" y="100"/>
              </a:cxn>
              <a:cxn ang="0">
                <a:pos x="15" y="66"/>
              </a:cxn>
              <a:cxn ang="0">
                <a:pos x="36" y="38"/>
              </a:cxn>
              <a:cxn ang="0">
                <a:pos x="65" y="16"/>
              </a:cxn>
              <a:cxn ang="0">
                <a:pos x="98" y="3"/>
              </a:cxn>
              <a:cxn ang="0">
                <a:pos x="124" y="0"/>
              </a:cxn>
              <a:cxn ang="0">
                <a:pos x="162" y="7"/>
              </a:cxn>
              <a:cxn ang="0">
                <a:pos x="194" y="22"/>
              </a:cxn>
              <a:cxn ang="0">
                <a:pos x="220" y="46"/>
              </a:cxn>
              <a:cxn ang="0">
                <a:pos x="239" y="77"/>
              </a:cxn>
              <a:cxn ang="0">
                <a:pos x="248" y="112"/>
              </a:cxn>
              <a:cxn ang="0">
                <a:pos x="248" y="138"/>
              </a:cxn>
              <a:cxn ang="0">
                <a:pos x="239" y="174"/>
              </a:cxn>
              <a:cxn ang="0">
                <a:pos x="220" y="205"/>
              </a:cxn>
              <a:cxn ang="0">
                <a:pos x="194" y="228"/>
              </a:cxn>
              <a:cxn ang="0">
                <a:pos x="162" y="244"/>
              </a:cxn>
              <a:cxn ang="0">
                <a:pos x="124" y="250"/>
              </a:cxn>
              <a:cxn ang="0">
                <a:pos x="124" y="11"/>
              </a:cxn>
              <a:cxn ang="0">
                <a:pos x="90" y="16"/>
              </a:cxn>
              <a:cxn ang="0">
                <a:pos x="61" y="31"/>
              </a:cxn>
              <a:cxn ang="0">
                <a:pos x="36" y="53"/>
              </a:cxn>
              <a:cxn ang="0">
                <a:pos x="19" y="81"/>
              </a:cxn>
              <a:cxn ang="0">
                <a:pos x="11" y="113"/>
              </a:cxn>
              <a:cxn ang="0">
                <a:pos x="11" y="136"/>
              </a:cxn>
              <a:cxn ang="0">
                <a:pos x="19" y="170"/>
              </a:cxn>
              <a:cxn ang="0">
                <a:pos x="36" y="197"/>
              </a:cxn>
              <a:cxn ang="0">
                <a:pos x="61" y="220"/>
              </a:cxn>
              <a:cxn ang="0">
                <a:pos x="90" y="234"/>
              </a:cxn>
              <a:cxn ang="0">
                <a:pos x="124" y="239"/>
              </a:cxn>
              <a:cxn ang="0">
                <a:pos x="147" y="238"/>
              </a:cxn>
              <a:cxn ang="0">
                <a:pos x="178" y="225"/>
              </a:cxn>
              <a:cxn ang="0">
                <a:pos x="205" y="205"/>
              </a:cxn>
              <a:cxn ang="0">
                <a:pos x="224" y="179"/>
              </a:cxn>
              <a:cxn ang="0">
                <a:pos x="236" y="148"/>
              </a:cxn>
              <a:cxn ang="0">
                <a:pos x="238" y="125"/>
              </a:cxn>
              <a:cxn ang="0">
                <a:pos x="233" y="92"/>
              </a:cxn>
              <a:cxn ang="0">
                <a:pos x="219" y="62"/>
              </a:cxn>
              <a:cxn ang="0">
                <a:pos x="197" y="38"/>
              </a:cxn>
              <a:cxn ang="0">
                <a:pos x="169" y="20"/>
              </a:cxn>
              <a:cxn ang="0">
                <a:pos x="136" y="12"/>
              </a:cxn>
            </a:cxnLst>
            <a:rect l="0" t="0" r="r" b="b"/>
            <a:pathLst>
              <a:path w="248" h="250">
                <a:moveTo>
                  <a:pt x="124" y="250"/>
                </a:moveTo>
                <a:lnTo>
                  <a:pt x="124" y="250"/>
                </a:lnTo>
                <a:lnTo>
                  <a:pt x="112" y="250"/>
                </a:lnTo>
                <a:lnTo>
                  <a:pt x="98" y="247"/>
                </a:lnTo>
                <a:lnTo>
                  <a:pt x="88" y="244"/>
                </a:lnTo>
                <a:lnTo>
                  <a:pt x="76" y="240"/>
                </a:lnTo>
                <a:lnTo>
                  <a:pt x="65" y="235"/>
                </a:lnTo>
                <a:lnTo>
                  <a:pt x="54" y="228"/>
                </a:lnTo>
                <a:lnTo>
                  <a:pt x="44" y="221"/>
                </a:lnTo>
                <a:lnTo>
                  <a:pt x="36" y="213"/>
                </a:lnTo>
                <a:lnTo>
                  <a:pt x="28" y="205"/>
                </a:lnTo>
                <a:lnTo>
                  <a:pt x="20" y="194"/>
                </a:lnTo>
                <a:lnTo>
                  <a:pt x="15" y="185"/>
                </a:lnTo>
                <a:lnTo>
                  <a:pt x="9" y="174"/>
                </a:lnTo>
                <a:lnTo>
                  <a:pt x="5" y="162"/>
                </a:lnTo>
                <a:lnTo>
                  <a:pt x="3" y="150"/>
                </a:lnTo>
                <a:lnTo>
                  <a:pt x="0" y="138"/>
                </a:lnTo>
                <a:lnTo>
                  <a:pt x="0" y="125"/>
                </a:lnTo>
                <a:lnTo>
                  <a:pt x="0" y="125"/>
                </a:lnTo>
                <a:lnTo>
                  <a:pt x="0" y="112"/>
                </a:lnTo>
                <a:lnTo>
                  <a:pt x="3" y="100"/>
                </a:lnTo>
                <a:lnTo>
                  <a:pt x="5" y="88"/>
                </a:lnTo>
                <a:lnTo>
                  <a:pt x="9" y="77"/>
                </a:lnTo>
                <a:lnTo>
                  <a:pt x="15" y="66"/>
                </a:lnTo>
                <a:lnTo>
                  <a:pt x="20" y="55"/>
                </a:lnTo>
                <a:lnTo>
                  <a:pt x="28" y="46"/>
                </a:lnTo>
                <a:lnTo>
                  <a:pt x="36" y="38"/>
                </a:lnTo>
                <a:lnTo>
                  <a:pt x="44" y="30"/>
                </a:lnTo>
                <a:lnTo>
                  <a:pt x="54" y="22"/>
                </a:lnTo>
                <a:lnTo>
                  <a:pt x="65" y="16"/>
                </a:lnTo>
                <a:lnTo>
                  <a:pt x="76" y="11"/>
                </a:lnTo>
                <a:lnTo>
                  <a:pt x="88" y="7"/>
                </a:lnTo>
                <a:lnTo>
                  <a:pt x="98" y="3"/>
                </a:lnTo>
                <a:lnTo>
                  <a:pt x="112" y="1"/>
                </a:lnTo>
                <a:lnTo>
                  <a:pt x="124" y="0"/>
                </a:lnTo>
                <a:lnTo>
                  <a:pt x="124" y="0"/>
                </a:lnTo>
                <a:lnTo>
                  <a:pt x="138" y="1"/>
                </a:lnTo>
                <a:lnTo>
                  <a:pt x="150" y="3"/>
                </a:lnTo>
                <a:lnTo>
                  <a:pt x="162" y="7"/>
                </a:lnTo>
                <a:lnTo>
                  <a:pt x="173" y="11"/>
                </a:lnTo>
                <a:lnTo>
                  <a:pt x="184" y="16"/>
                </a:lnTo>
                <a:lnTo>
                  <a:pt x="194" y="22"/>
                </a:lnTo>
                <a:lnTo>
                  <a:pt x="204" y="30"/>
                </a:lnTo>
                <a:lnTo>
                  <a:pt x="212" y="38"/>
                </a:lnTo>
                <a:lnTo>
                  <a:pt x="220" y="46"/>
                </a:lnTo>
                <a:lnTo>
                  <a:pt x="228" y="55"/>
                </a:lnTo>
                <a:lnTo>
                  <a:pt x="233" y="66"/>
                </a:lnTo>
                <a:lnTo>
                  <a:pt x="239" y="77"/>
                </a:lnTo>
                <a:lnTo>
                  <a:pt x="243" y="88"/>
                </a:lnTo>
                <a:lnTo>
                  <a:pt x="247" y="100"/>
                </a:lnTo>
                <a:lnTo>
                  <a:pt x="248" y="112"/>
                </a:lnTo>
                <a:lnTo>
                  <a:pt x="248" y="125"/>
                </a:lnTo>
                <a:lnTo>
                  <a:pt x="248" y="125"/>
                </a:lnTo>
                <a:lnTo>
                  <a:pt x="248" y="138"/>
                </a:lnTo>
                <a:lnTo>
                  <a:pt x="247" y="150"/>
                </a:lnTo>
                <a:lnTo>
                  <a:pt x="243" y="162"/>
                </a:lnTo>
                <a:lnTo>
                  <a:pt x="239" y="174"/>
                </a:lnTo>
                <a:lnTo>
                  <a:pt x="233" y="185"/>
                </a:lnTo>
                <a:lnTo>
                  <a:pt x="228" y="194"/>
                </a:lnTo>
                <a:lnTo>
                  <a:pt x="220" y="205"/>
                </a:lnTo>
                <a:lnTo>
                  <a:pt x="212" y="213"/>
                </a:lnTo>
                <a:lnTo>
                  <a:pt x="204" y="221"/>
                </a:lnTo>
                <a:lnTo>
                  <a:pt x="194" y="228"/>
                </a:lnTo>
                <a:lnTo>
                  <a:pt x="184" y="235"/>
                </a:lnTo>
                <a:lnTo>
                  <a:pt x="173" y="240"/>
                </a:lnTo>
                <a:lnTo>
                  <a:pt x="162" y="244"/>
                </a:lnTo>
                <a:lnTo>
                  <a:pt x="150" y="247"/>
                </a:lnTo>
                <a:lnTo>
                  <a:pt x="138" y="250"/>
                </a:lnTo>
                <a:lnTo>
                  <a:pt x="124" y="250"/>
                </a:lnTo>
                <a:lnTo>
                  <a:pt x="124" y="250"/>
                </a:lnTo>
                <a:close/>
                <a:moveTo>
                  <a:pt x="124" y="11"/>
                </a:moveTo>
                <a:lnTo>
                  <a:pt x="124" y="11"/>
                </a:lnTo>
                <a:lnTo>
                  <a:pt x="112" y="12"/>
                </a:lnTo>
                <a:lnTo>
                  <a:pt x="101" y="13"/>
                </a:lnTo>
                <a:lnTo>
                  <a:pt x="90" y="16"/>
                </a:lnTo>
                <a:lnTo>
                  <a:pt x="80" y="20"/>
                </a:lnTo>
                <a:lnTo>
                  <a:pt x="70" y="26"/>
                </a:lnTo>
                <a:lnTo>
                  <a:pt x="61" y="31"/>
                </a:lnTo>
                <a:lnTo>
                  <a:pt x="51" y="38"/>
                </a:lnTo>
                <a:lnTo>
                  <a:pt x="43" y="44"/>
                </a:lnTo>
                <a:lnTo>
                  <a:pt x="36" y="53"/>
                </a:lnTo>
                <a:lnTo>
                  <a:pt x="30" y="62"/>
                </a:lnTo>
                <a:lnTo>
                  <a:pt x="24" y="71"/>
                </a:lnTo>
                <a:lnTo>
                  <a:pt x="19" y="81"/>
                </a:lnTo>
                <a:lnTo>
                  <a:pt x="15" y="92"/>
                </a:lnTo>
                <a:lnTo>
                  <a:pt x="12" y="103"/>
                </a:lnTo>
                <a:lnTo>
                  <a:pt x="11" y="113"/>
                </a:lnTo>
                <a:lnTo>
                  <a:pt x="11" y="125"/>
                </a:lnTo>
                <a:lnTo>
                  <a:pt x="11" y="125"/>
                </a:lnTo>
                <a:lnTo>
                  <a:pt x="11" y="136"/>
                </a:lnTo>
                <a:lnTo>
                  <a:pt x="12" y="148"/>
                </a:lnTo>
                <a:lnTo>
                  <a:pt x="15" y="159"/>
                </a:lnTo>
                <a:lnTo>
                  <a:pt x="19" y="170"/>
                </a:lnTo>
                <a:lnTo>
                  <a:pt x="24" y="179"/>
                </a:lnTo>
                <a:lnTo>
                  <a:pt x="30" y="189"/>
                </a:lnTo>
                <a:lnTo>
                  <a:pt x="36" y="197"/>
                </a:lnTo>
                <a:lnTo>
                  <a:pt x="43" y="205"/>
                </a:lnTo>
                <a:lnTo>
                  <a:pt x="51" y="213"/>
                </a:lnTo>
                <a:lnTo>
                  <a:pt x="61" y="220"/>
                </a:lnTo>
                <a:lnTo>
                  <a:pt x="70" y="225"/>
                </a:lnTo>
                <a:lnTo>
                  <a:pt x="80" y="231"/>
                </a:lnTo>
                <a:lnTo>
                  <a:pt x="90" y="234"/>
                </a:lnTo>
                <a:lnTo>
                  <a:pt x="101" y="238"/>
                </a:lnTo>
                <a:lnTo>
                  <a:pt x="112" y="239"/>
                </a:lnTo>
                <a:lnTo>
                  <a:pt x="124" y="239"/>
                </a:lnTo>
                <a:lnTo>
                  <a:pt x="124" y="239"/>
                </a:lnTo>
                <a:lnTo>
                  <a:pt x="136" y="239"/>
                </a:lnTo>
                <a:lnTo>
                  <a:pt x="147" y="238"/>
                </a:lnTo>
                <a:lnTo>
                  <a:pt x="158" y="234"/>
                </a:lnTo>
                <a:lnTo>
                  <a:pt x="169" y="231"/>
                </a:lnTo>
                <a:lnTo>
                  <a:pt x="178" y="225"/>
                </a:lnTo>
                <a:lnTo>
                  <a:pt x="188" y="220"/>
                </a:lnTo>
                <a:lnTo>
                  <a:pt x="197" y="213"/>
                </a:lnTo>
                <a:lnTo>
                  <a:pt x="205" y="205"/>
                </a:lnTo>
                <a:lnTo>
                  <a:pt x="212" y="197"/>
                </a:lnTo>
                <a:lnTo>
                  <a:pt x="219" y="189"/>
                </a:lnTo>
                <a:lnTo>
                  <a:pt x="224" y="179"/>
                </a:lnTo>
                <a:lnTo>
                  <a:pt x="229" y="170"/>
                </a:lnTo>
                <a:lnTo>
                  <a:pt x="233" y="159"/>
                </a:lnTo>
                <a:lnTo>
                  <a:pt x="236" y="148"/>
                </a:lnTo>
                <a:lnTo>
                  <a:pt x="238" y="136"/>
                </a:lnTo>
                <a:lnTo>
                  <a:pt x="238" y="125"/>
                </a:lnTo>
                <a:lnTo>
                  <a:pt x="238" y="125"/>
                </a:lnTo>
                <a:lnTo>
                  <a:pt x="238" y="113"/>
                </a:lnTo>
                <a:lnTo>
                  <a:pt x="236" y="103"/>
                </a:lnTo>
                <a:lnTo>
                  <a:pt x="233" y="92"/>
                </a:lnTo>
                <a:lnTo>
                  <a:pt x="229" y="81"/>
                </a:lnTo>
                <a:lnTo>
                  <a:pt x="224" y="71"/>
                </a:lnTo>
                <a:lnTo>
                  <a:pt x="219" y="62"/>
                </a:lnTo>
                <a:lnTo>
                  <a:pt x="212" y="53"/>
                </a:lnTo>
                <a:lnTo>
                  <a:pt x="205" y="44"/>
                </a:lnTo>
                <a:lnTo>
                  <a:pt x="197" y="38"/>
                </a:lnTo>
                <a:lnTo>
                  <a:pt x="188" y="31"/>
                </a:lnTo>
                <a:lnTo>
                  <a:pt x="178" y="26"/>
                </a:lnTo>
                <a:lnTo>
                  <a:pt x="169" y="20"/>
                </a:lnTo>
                <a:lnTo>
                  <a:pt x="158" y="16"/>
                </a:lnTo>
                <a:lnTo>
                  <a:pt x="147" y="13"/>
                </a:lnTo>
                <a:lnTo>
                  <a:pt x="136" y="12"/>
                </a:lnTo>
                <a:lnTo>
                  <a:pt x="124" y="11"/>
                </a:lnTo>
                <a:lnTo>
                  <a:pt x="124"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6" name="Rectangle 237"/>
          <p:cNvSpPr>
            <a:spLocks noChangeArrowheads="1"/>
          </p:cNvSpPr>
          <p:nvPr/>
        </p:nvSpPr>
        <p:spPr bwMode="auto">
          <a:xfrm>
            <a:off x="10255921" y="5082821"/>
            <a:ext cx="136033"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7" name="Freeform 238"/>
          <p:cNvSpPr>
            <a:spLocks noEditPoints="1"/>
          </p:cNvSpPr>
          <p:nvPr/>
        </p:nvSpPr>
        <p:spPr bwMode="auto">
          <a:xfrm>
            <a:off x="2056512" y="1697684"/>
            <a:ext cx="323661" cy="322173"/>
          </a:xfrm>
          <a:custGeom>
            <a:avLst/>
            <a:gdLst/>
            <a:ahLst/>
            <a:cxnLst>
              <a:cxn ang="0">
                <a:pos x="18" y="207"/>
              </a:cxn>
              <a:cxn ang="0">
                <a:pos x="11" y="206"/>
              </a:cxn>
              <a:cxn ang="0">
                <a:pos x="2" y="196"/>
              </a:cxn>
              <a:cxn ang="0">
                <a:pos x="0" y="150"/>
              </a:cxn>
              <a:cxn ang="0">
                <a:pos x="75" y="76"/>
              </a:cxn>
              <a:cxn ang="0">
                <a:pos x="73" y="66"/>
              </a:cxn>
              <a:cxn ang="0">
                <a:pos x="79" y="41"/>
              </a:cxn>
              <a:cxn ang="0">
                <a:pos x="94" y="19"/>
              </a:cxn>
              <a:cxn ang="0">
                <a:pos x="115" y="6"/>
              </a:cxn>
              <a:cxn ang="0">
                <a:pos x="141" y="0"/>
              </a:cxn>
              <a:cxn ang="0">
                <a:pos x="154" y="2"/>
              </a:cxn>
              <a:cxn ang="0">
                <a:pos x="177" y="11"/>
              </a:cxn>
              <a:cxn ang="0">
                <a:pos x="196" y="30"/>
              </a:cxn>
              <a:cxn ang="0">
                <a:pos x="206" y="53"/>
              </a:cxn>
              <a:cxn ang="0">
                <a:pos x="207" y="66"/>
              </a:cxn>
              <a:cxn ang="0">
                <a:pos x="202" y="92"/>
              </a:cxn>
              <a:cxn ang="0">
                <a:pos x="188" y="114"/>
              </a:cxn>
              <a:cxn ang="0">
                <a:pos x="167" y="129"/>
              </a:cxn>
              <a:cxn ang="0">
                <a:pos x="141" y="134"/>
              </a:cxn>
              <a:cxn ang="0">
                <a:pos x="131" y="133"/>
              </a:cxn>
              <a:cxn ang="0">
                <a:pos x="106" y="146"/>
              </a:cxn>
              <a:cxn ang="0">
                <a:pos x="84" y="170"/>
              </a:cxn>
              <a:cxn ang="0">
                <a:pos x="60" y="195"/>
              </a:cxn>
              <a:cxn ang="0">
                <a:pos x="36" y="207"/>
              </a:cxn>
              <a:cxn ang="0">
                <a:pos x="11" y="189"/>
              </a:cxn>
              <a:cxn ang="0">
                <a:pos x="11" y="192"/>
              </a:cxn>
              <a:cxn ang="0">
                <a:pos x="15" y="196"/>
              </a:cxn>
              <a:cxn ang="0">
                <a:pos x="25" y="196"/>
              </a:cxn>
              <a:cxn ang="0">
                <a:pos x="49" y="184"/>
              </a:cxn>
              <a:cxn ang="0">
                <a:pos x="73" y="160"/>
              </a:cxn>
              <a:cxn ang="0">
                <a:pos x="102" y="135"/>
              </a:cxn>
              <a:cxn ang="0">
                <a:pos x="122" y="119"/>
              </a:cxn>
              <a:cxn ang="0">
                <a:pos x="131" y="122"/>
              </a:cxn>
              <a:cxn ang="0">
                <a:pos x="141" y="123"/>
              </a:cxn>
              <a:cxn ang="0">
                <a:pos x="162" y="118"/>
              </a:cxn>
              <a:cxn ang="0">
                <a:pos x="180" y="106"/>
              </a:cxn>
              <a:cxn ang="0">
                <a:pos x="192" y="88"/>
              </a:cxn>
              <a:cxn ang="0">
                <a:pos x="196" y="66"/>
              </a:cxn>
              <a:cxn ang="0">
                <a:pos x="195" y="56"/>
              </a:cxn>
              <a:cxn ang="0">
                <a:pos x="187" y="35"/>
              </a:cxn>
              <a:cxn ang="0">
                <a:pos x="172" y="21"/>
              </a:cxn>
              <a:cxn ang="0">
                <a:pos x="152" y="12"/>
              </a:cxn>
              <a:cxn ang="0">
                <a:pos x="141" y="11"/>
              </a:cxn>
              <a:cxn ang="0">
                <a:pos x="119" y="15"/>
              </a:cxn>
              <a:cxn ang="0">
                <a:pos x="102" y="27"/>
              </a:cxn>
              <a:cxn ang="0">
                <a:pos x="90" y="45"/>
              </a:cxn>
              <a:cxn ang="0">
                <a:pos x="84" y="66"/>
              </a:cxn>
              <a:cxn ang="0">
                <a:pos x="86" y="77"/>
              </a:cxn>
              <a:cxn ang="0">
                <a:pos x="11" y="154"/>
              </a:cxn>
            </a:cxnLst>
            <a:rect l="0" t="0" r="r" b="b"/>
            <a:pathLst>
              <a:path w="207" h="207">
                <a:moveTo>
                  <a:pt x="36" y="207"/>
                </a:moveTo>
                <a:lnTo>
                  <a:pt x="18" y="207"/>
                </a:lnTo>
                <a:lnTo>
                  <a:pt x="18" y="207"/>
                </a:lnTo>
                <a:lnTo>
                  <a:pt x="11" y="206"/>
                </a:lnTo>
                <a:lnTo>
                  <a:pt x="6" y="202"/>
                </a:lnTo>
                <a:lnTo>
                  <a:pt x="2" y="196"/>
                </a:lnTo>
                <a:lnTo>
                  <a:pt x="0" y="189"/>
                </a:lnTo>
                <a:lnTo>
                  <a:pt x="0" y="150"/>
                </a:lnTo>
                <a:lnTo>
                  <a:pt x="75" y="76"/>
                </a:lnTo>
                <a:lnTo>
                  <a:pt x="75" y="76"/>
                </a:lnTo>
                <a:lnTo>
                  <a:pt x="73" y="66"/>
                </a:lnTo>
                <a:lnTo>
                  <a:pt x="73" y="66"/>
                </a:lnTo>
                <a:lnTo>
                  <a:pt x="75" y="53"/>
                </a:lnTo>
                <a:lnTo>
                  <a:pt x="79" y="41"/>
                </a:lnTo>
                <a:lnTo>
                  <a:pt x="86" y="30"/>
                </a:lnTo>
                <a:lnTo>
                  <a:pt x="94" y="19"/>
                </a:lnTo>
                <a:lnTo>
                  <a:pt x="103" y="11"/>
                </a:lnTo>
                <a:lnTo>
                  <a:pt x="115" y="6"/>
                </a:lnTo>
                <a:lnTo>
                  <a:pt x="127" y="2"/>
                </a:lnTo>
                <a:lnTo>
                  <a:pt x="141" y="0"/>
                </a:lnTo>
                <a:lnTo>
                  <a:pt x="141" y="0"/>
                </a:lnTo>
                <a:lnTo>
                  <a:pt x="154" y="2"/>
                </a:lnTo>
                <a:lnTo>
                  <a:pt x="167" y="6"/>
                </a:lnTo>
                <a:lnTo>
                  <a:pt x="177" y="11"/>
                </a:lnTo>
                <a:lnTo>
                  <a:pt x="188" y="19"/>
                </a:lnTo>
                <a:lnTo>
                  <a:pt x="196" y="30"/>
                </a:lnTo>
                <a:lnTo>
                  <a:pt x="202" y="41"/>
                </a:lnTo>
                <a:lnTo>
                  <a:pt x="206" y="53"/>
                </a:lnTo>
                <a:lnTo>
                  <a:pt x="207" y="66"/>
                </a:lnTo>
                <a:lnTo>
                  <a:pt x="207" y="66"/>
                </a:lnTo>
                <a:lnTo>
                  <a:pt x="206" y="80"/>
                </a:lnTo>
                <a:lnTo>
                  <a:pt x="202" y="92"/>
                </a:lnTo>
                <a:lnTo>
                  <a:pt x="196" y="104"/>
                </a:lnTo>
                <a:lnTo>
                  <a:pt x="188" y="114"/>
                </a:lnTo>
                <a:lnTo>
                  <a:pt x="177" y="122"/>
                </a:lnTo>
                <a:lnTo>
                  <a:pt x="167" y="129"/>
                </a:lnTo>
                <a:lnTo>
                  <a:pt x="154" y="133"/>
                </a:lnTo>
                <a:lnTo>
                  <a:pt x="141" y="134"/>
                </a:lnTo>
                <a:lnTo>
                  <a:pt x="141" y="134"/>
                </a:lnTo>
                <a:lnTo>
                  <a:pt x="131" y="133"/>
                </a:lnTo>
                <a:lnTo>
                  <a:pt x="121" y="130"/>
                </a:lnTo>
                <a:lnTo>
                  <a:pt x="106" y="146"/>
                </a:lnTo>
                <a:lnTo>
                  <a:pt x="84" y="146"/>
                </a:lnTo>
                <a:lnTo>
                  <a:pt x="84" y="170"/>
                </a:lnTo>
                <a:lnTo>
                  <a:pt x="60" y="170"/>
                </a:lnTo>
                <a:lnTo>
                  <a:pt x="60" y="195"/>
                </a:lnTo>
                <a:lnTo>
                  <a:pt x="36" y="195"/>
                </a:lnTo>
                <a:lnTo>
                  <a:pt x="36" y="207"/>
                </a:lnTo>
                <a:close/>
                <a:moveTo>
                  <a:pt x="11" y="154"/>
                </a:moveTo>
                <a:lnTo>
                  <a:pt x="11" y="189"/>
                </a:lnTo>
                <a:lnTo>
                  <a:pt x="11" y="189"/>
                </a:lnTo>
                <a:lnTo>
                  <a:pt x="11" y="192"/>
                </a:lnTo>
                <a:lnTo>
                  <a:pt x="13" y="193"/>
                </a:lnTo>
                <a:lnTo>
                  <a:pt x="15" y="196"/>
                </a:lnTo>
                <a:lnTo>
                  <a:pt x="18" y="196"/>
                </a:lnTo>
                <a:lnTo>
                  <a:pt x="25" y="196"/>
                </a:lnTo>
                <a:lnTo>
                  <a:pt x="25" y="184"/>
                </a:lnTo>
                <a:lnTo>
                  <a:pt x="49" y="184"/>
                </a:lnTo>
                <a:lnTo>
                  <a:pt x="49" y="160"/>
                </a:lnTo>
                <a:lnTo>
                  <a:pt x="73" y="160"/>
                </a:lnTo>
                <a:lnTo>
                  <a:pt x="73" y="135"/>
                </a:lnTo>
                <a:lnTo>
                  <a:pt x="102" y="135"/>
                </a:lnTo>
                <a:lnTo>
                  <a:pt x="118" y="118"/>
                </a:lnTo>
                <a:lnTo>
                  <a:pt x="122" y="119"/>
                </a:lnTo>
                <a:lnTo>
                  <a:pt x="122" y="119"/>
                </a:lnTo>
                <a:lnTo>
                  <a:pt x="131" y="122"/>
                </a:lnTo>
                <a:lnTo>
                  <a:pt x="141" y="123"/>
                </a:lnTo>
                <a:lnTo>
                  <a:pt x="141" y="123"/>
                </a:lnTo>
                <a:lnTo>
                  <a:pt x="152" y="122"/>
                </a:lnTo>
                <a:lnTo>
                  <a:pt x="162" y="118"/>
                </a:lnTo>
                <a:lnTo>
                  <a:pt x="172" y="112"/>
                </a:lnTo>
                <a:lnTo>
                  <a:pt x="180" y="106"/>
                </a:lnTo>
                <a:lnTo>
                  <a:pt x="187" y="98"/>
                </a:lnTo>
                <a:lnTo>
                  <a:pt x="192" y="88"/>
                </a:lnTo>
                <a:lnTo>
                  <a:pt x="195" y="77"/>
                </a:lnTo>
                <a:lnTo>
                  <a:pt x="196" y="66"/>
                </a:lnTo>
                <a:lnTo>
                  <a:pt x="196" y="66"/>
                </a:lnTo>
                <a:lnTo>
                  <a:pt x="195" y="56"/>
                </a:lnTo>
                <a:lnTo>
                  <a:pt x="192" y="45"/>
                </a:lnTo>
                <a:lnTo>
                  <a:pt x="187" y="35"/>
                </a:lnTo>
                <a:lnTo>
                  <a:pt x="180" y="27"/>
                </a:lnTo>
                <a:lnTo>
                  <a:pt x="172" y="21"/>
                </a:lnTo>
                <a:lnTo>
                  <a:pt x="162" y="15"/>
                </a:lnTo>
                <a:lnTo>
                  <a:pt x="152" y="12"/>
                </a:lnTo>
                <a:lnTo>
                  <a:pt x="141" y="11"/>
                </a:lnTo>
                <a:lnTo>
                  <a:pt x="141" y="11"/>
                </a:lnTo>
                <a:lnTo>
                  <a:pt x="129" y="12"/>
                </a:lnTo>
                <a:lnTo>
                  <a:pt x="119" y="15"/>
                </a:lnTo>
                <a:lnTo>
                  <a:pt x="110" y="21"/>
                </a:lnTo>
                <a:lnTo>
                  <a:pt x="102" y="27"/>
                </a:lnTo>
                <a:lnTo>
                  <a:pt x="95" y="35"/>
                </a:lnTo>
                <a:lnTo>
                  <a:pt x="90" y="45"/>
                </a:lnTo>
                <a:lnTo>
                  <a:pt x="86" y="56"/>
                </a:lnTo>
                <a:lnTo>
                  <a:pt x="84" y="66"/>
                </a:lnTo>
                <a:lnTo>
                  <a:pt x="84" y="66"/>
                </a:lnTo>
                <a:lnTo>
                  <a:pt x="86" y="77"/>
                </a:lnTo>
                <a:lnTo>
                  <a:pt x="87" y="80"/>
                </a:lnTo>
                <a:lnTo>
                  <a:pt x="11" y="15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8" name="Freeform 239"/>
          <p:cNvSpPr>
            <a:spLocks noEditPoints="1"/>
          </p:cNvSpPr>
          <p:nvPr/>
        </p:nvSpPr>
        <p:spPr bwMode="auto">
          <a:xfrm>
            <a:off x="2258215" y="1749041"/>
            <a:ext cx="65671" cy="65368"/>
          </a:xfrm>
          <a:custGeom>
            <a:avLst/>
            <a:gdLst/>
            <a:ahLst/>
            <a:cxnLst>
              <a:cxn ang="0">
                <a:pos x="22" y="42"/>
              </a:cxn>
              <a:cxn ang="0">
                <a:pos x="22" y="42"/>
              </a:cxn>
              <a:cxn ang="0">
                <a:pos x="18" y="41"/>
              </a:cxn>
              <a:cxn ang="0">
                <a:pos x="14" y="39"/>
              </a:cxn>
              <a:cxn ang="0">
                <a:pos x="7" y="35"/>
              </a:cxn>
              <a:cxn ang="0">
                <a:pos x="2" y="28"/>
              </a:cxn>
              <a:cxn ang="0">
                <a:pos x="2" y="24"/>
              </a:cxn>
              <a:cxn ang="0">
                <a:pos x="0" y="20"/>
              </a:cxn>
              <a:cxn ang="0">
                <a:pos x="0" y="20"/>
              </a:cxn>
              <a:cxn ang="0">
                <a:pos x="2" y="16"/>
              </a:cxn>
              <a:cxn ang="0">
                <a:pos x="2" y="12"/>
              </a:cxn>
              <a:cxn ang="0">
                <a:pos x="7" y="5"/>
              </a:cxn>
              <a:cxn ang="0">
                <a:pos x="14" y="1"/>
              </a:cxn>
              <a:cxn ang="0">
                <a:pos x="18" y="0"/>
              </a:cxn>
              <a:cxn ang="0">
                <a:pos x="22" y="0"/>
              </a:cxn>
              <a:cxn ang="0">
                <a:pos x="22" y="0"/>
              </a:cxn>
              <a:cxn ang="0">
                <a:pos x="26" y="0"/>
              </a:cxn>
              <a:cxn ang="0">
                <a:pos x="30" y="1"/>
              </a:cxn>
              <a:cxn ang="0">
                <a:pos x="37" y="5"/>
              </a:cxn>
              <a:cxn ang="0">
                <a:pos x="41" y="12"/>
              </a:cxn>
              <a:cxn ang="0">
                <a:pos x="42" y="16"/>
              </a:cxn>
              <a:cxn ang="0">
                <a:pos x="42" y="20"/>
              </a:cxn>
              <a:cxn ang="0">
                <a:pos x="42" y="20"/>
              </a:cxn>
              <a:cxn ang="0">
                <a:pos x="42" y="24"/>
              </a:cxn>
              <a:cxn ang="0">
                <a:pos x="41" y="28"/>
              </a:cxn>
              <a:cxn ang="0">
                <a:pos x="37" y="35"/>
              </a:cxn>
              <a:cxn ang="0">
                <a:pos x="30" y="39"/>
              </a:cxn>
              <a:cxn ang="0">
                <a:pos x="26" y="41"/>
              </a:cxn>
              <a:cxn ang="0">
                <a:pos x="22" y="42"/>
              </a:cxn>
              <a:cxn ang="0">
                <a:pos x="22" y="42"/>
              </a:cxn>
              <a:cxn ang="0">
                <a:pos x="22" y="5"/>
              </a:cxn>
              <a:cxn ang="0">
                <a:pos x="22" y="5"/>
              </a:cxn>
              <a:cxn ang="0">
                <a:pos x="15" y="5"/>
              </a:cxn>
              <a:cxn ang="0">
                <a:pos x="11" y="10"/>
              </a:cxn>
              <a:cxn ang="0">
                <a:pos x="7" y="15"/>
              </a:cxn>
              <a:cxn ang="0">
                <a:pos x="6" y="20"/>
              </a:cxn>
              <a:cxn ang="0">
                <a:pos x="6" y="20"/>
              </a:cxn>
              <a:cxn ang="0">
                <a:pos x="7" y="27"/>
              </a:cxn>
              <a:cxn ang="0">
                <a:pos x="11" y="31"/>
              </a:cxn>
              <a:cxn ang="0">
                <a:pos x="15" y="35"/>
              </a:cxn>
              <a:cxn ang="0">
                <a:pos x="22" y="37"/>
              </a:cxn>
              <a:cxn ang="0">
                <a:pos x="22" y="37"/>
              </a:cxn>
              <a:cxn ang="0">
                <a:pos x="27" y="35"/>
              </a:cxn>
              <a:cxn ang="0">
                <a:pos x="33" y="31"/>
              </a:cxn>
              <a:cxn ang="0">
                <a:pos x="37" y="27"/>
              </a:cxn>
              <a:cxn ang="0">
                <a:pos x="37" y="20"/>
              </a:cxn>
              <a:cxn ang="0">
                <a:pos x="37" y="20"/>
              </a:cxn>
              <a:cxn ang="0">
                <a:pos x="37" y="15"/>
              </a:cxn>
              <a:cxn ang="0">
                <a:pos x="33" y="10"/>
              </a:cxn>
              <a:cxn ang="0">
                <a:pos x="27" y="5"/>
              </a:cxn>
              <a:cxn ang="0">
                <a:pos x="22" y="5"/>
              </a:cxn>
              <a:cxn ang="0">
                <a:pos x="22" y="5"/>
              </a:cxn>
            </a:cxnLst>
            <a:rect l="0" t="0" r="r" b="b"/>
            <a:pathLst>
              <a:path w="42" h="42">
                <a:moveTo>
                  <a:pt x="22" y="42"/>
                </a:moveTo>
                <a:lnTo>
                  <a:pt x="22" y="42"/>
                </a:lnTo>
                <a:lnTo>
                  <a:pt x="18" y="41"/>
                </a:lnTo>
                <a:lnTo>
                  <a:pt x="14" y="39"/>
                </a:lnTo>
                <a:lnTo>
                  <a:pt x="7" y="35"/>
                </a:lnTo>
                <a:lnTo>
                  <a:pt x="2" y="28"/>
                </a:lnTo>
                <a:lnTo>
                  <a:pt x="2" y="24"/>
                </a:lnTo>
                <a:lnTo>
                  <a:pt x="0" y="20"/>
                </a:lnTo>
                <a:lnTo>
                  <a:pt x="0" y="20"/>
                </a:lnTo>
                <a:lnTo>
                  <a:pt x="2" y="16"/>
                </a:lnTo>
                <a:lnTo>
                  <a:pt x="2" y="12"/>
                </a:lnTo>
                <a:lnTo>
                  <a:pt x="7" y="5"/>
                </a:lnTo>
                <a:lnTo>
                  <a:pt x="14" y="1"/>
                </a:lnTo>
                <a:lnTo>
                  <a:pt x="18" y="0"/>
                </a:lnTo>
                <a:lnTo>
                  <a:pt x="22" y="0"/>
                </a:lnTo>
                <a:lnTo>
                  <a:pt x="22" y="0"/>
                </a:lnTo>
                <a:lnTo>
                  <a:pt x="26" y="0"/>
                </a:lnTo>
                <a:lnTo>
                  <a:pt x="30" y="1"/>
                </a:lnTo>
                <a:lnTo>
                  <a:pt x="37" y="5"/>
                </a:lnTo>
                <a:lnTo>
                  <a:pt x="41" y="12"/>
                </a:lnTo>
                <a:lnTo>
                  <a:pt x="42" y="16"/>
                </a:lnTo>
                <a:lnTo>
                  <a:pt x="42" y="20"/>
                </a:lnTo>
                <a:lnTo>
                  <a:pt x="42" y="20"/>
                </a:lnTo>
                <a:lnTo>
                  <a:pt x="42" y="24"/>
                </a:lnTo>
                <a:lnTo>
                  <a:pt x="41" y="28"/>
                </a:lnTo>
                <a:lnTo>
                  <a:pt x="37" y="35"/>
                </a:lnTo>
                <a:lnTo>
                  <a:pt x="30" y="39"/>
                </a:lnTo>
                <a:lnTo>
                  <a:pt x="26" y="41"/>
                </a:lnTo>
                <a:lnTo>
                  <a:pt x="22" y="42"/>
                </a:lnTo>
                <a:lnTo>
                  <a:pt x="22" y="42"/>
                </a:lnTo>
                <a:close/>
                <a:moveTo>
                  <a:pt x="22" y="5"/>
                </a:moveTo>
                <a:lnTo>
                  <a:pt x="22" y="5"/>
                </a:lnTo>
                <a:lnTo>
                  <a:pt x="15" y="5"/>
                </a:lnTo>
                <a:lnTo>
                  <a:pt x="11" y="10"/>
                </a:lnTo>
                <a:lnTo>
                  <a:pt x="7" y="15"/>
                </a:lnTo>
                <a:lnTo>
                  <a:pt x="6" y="20"/>
                </a:lnTo>
                <a:lnTo>
                  <a:pt x="6" y="20"/>
                </a:lnTo>
                <a:lnTo>
                  <a:pt x="7" y="27"/>
                </a:lnTo>
                <a:lnTo>
                  <a:pt x="11" y="31"/>
                </a:lnTo>
                <a:lnTo>
                  <a:pt x="15" y="35"/>
                </a:lnTo>
                <a:lnTo>
                  <a:pt x="22" y="37"/>
                </a:lnTo>
                <a:lnTo>
                  <a:pt x="22" y="37"/>
                </a:lnTo>
                <a:lnTo>
                  <a:pt x="27" y="35"/>
                </a:lnTo>
                <a:lnTo>
                  <a:pt x="33" y="31"/>
                </a:lnTo>
                <a:lnTo>
                  <a:pt x="37" y="27"/>
                </a:lnTo>
                <a:lnTo>
                  <a:pt x="37" y="20"/>
                </a:lnTo>
                <a:lnTo>
                  <a:pt x="37" y="20"/>
                </a:lnTo>
                <a:lnTo>
                  <a:pt x="37" y="15"/>
                </a:lnTo>
                <a:lnTo>
                  <a:pt x="33" y="10"/>
                </a:lnTo>
                <a:lnTo>
                  <a:pt x="27" y="5"/>
                </a:lnTo>
                <a:lnTo>
                  <a:pt x="22" y="5"/>
                </a:lnTo>
                <a:lnTo>
                  <a:pt x="22"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59" name="Freeform 240"/>
          <p:cNvSpPr>
            <a:spLocks noEditPoints="1"/>
          </p:cNvSpPr>
          <p:nvPr/>
        </p:nvSpPr>
        <p:spPr bwMode="auto">
          <a:xfrm>
            <a:off x="5255593" y="1669668"/>
            <a:ext cx="403403" cy="396880"/>
          </a:xfrm>
          <a:custGeom>
            <a:avLst/>
            <a:gdLst/>
            <a:ahLst/>
            <a:cxnLst>
              <a:cxn ang="0">
                <a:pos x="106" y="257"/>
              </a:cxn>
              <a:cxn ang="0">
                <a:pos x="100" y="216"/>
              </a:cxn>
              <a:cxn ang="0">
                <a:pos x="53" y="234"/>
              </a:cxn>
              <a:cxn ang="0">
                <a:pos x="45" y="171"/>
              </a:cxn>
              <a:cxn ang="0">
                <a:pos x="39" y="157"/>
              </a:cxn>
              <a:cxn ang="0">
                <a:pos x="0" y="106"/>
              </a:cxn>
              <a:cxn ang="0">
                <a:pos x="39" y="99"/>
              </a:cxn>
              <a:cxn ang="0">
                <a:pos x="22" y="53"/>
              </a:cxn>
              <a:cxn ang="0">
                <a:pos x="85" y="45"/>
              </a:cxn>
              <a:cxn ang="0">
                <a:pos x="100" y="40"/>
              </a:cxn>
              <a:cxn ang="0">
                <a:pos x="150" y="0"/>
              </a:cxn>
              <a:cxn ang="0">
                <a:pos x="157" y="40"/>
              </a:cxn>
              <a:cxn ang="0">
                <a:pos x="203" y="22"/>
              </a:cxn>
              <a:cxn ang="0">
                <a:pos x="211" y="85"/>
              </a:cxn>
              <a:cxn ang="0">
                <a:pos x="216" y="99"/>
              </a:cxn>
              <a:cxn ang="0">
                <a:pos x="257" y="150"/>
              </a:cxn>
              <a:cxn ang="0">
                <a:pos x="216" y="157"/>
              </a:cxn>
              <a:cxn ang="0">
                <a:pos x="235" y="203"/>
              </a:cxn>
              <a:cxn ang="0">
                <a:pos x="170" y="211"/>
              </a:cxn>
              <a:cxn ang="0">
                <a:pos x="157" y="216"/>
              </a:cxn>
              <a:cxn ang="0">
                <a:pos x="115" y="246"/>
              </a:cxn>
              <a:cxn ang="0">
                <a:pos x="147" y="208"/>
              </a:cxn>
              <a:cxn ang="0">
                <a:pos x="150" y="207"/>
              </a:cxn>
              <a:cxn ang="0">
                <a:pos x="169" y="200"/>
              </a:cxn>
              <a:cxn ang="0">
                <a:pos x="203" y="221"/>
              </a:cxn>
              <a:cxn ang="0">
                <a:pos x="199" y="172"/>
              </a:cxn>
              <a:cxn ang="0">
                <a:pos x="200" y="168"/>
              </a:cxn>
              <a:cxn ang="0">
                <a:pos x="207" y="150"/>
              </a:cxn>
              <a:cxn ang="0">
                <a:pos x="246" y="141"/>
              </a:cxn>
              <a:cxn ang="0">
                <a:pos x="208" y="108"/>
              </a:cxn>
              <a:cxn ang="0">
                <a:pos x="207" y="106"/>
              </a:cxn>
              <a:cxn ang="0">
                <a:pos x="200" y="88"/>
              </a:cxn>
              <a:cxn ang="0">
                <a:pos x="220" y="54"/>
              </a:cxn>
              <a:cxn ang="0">
                <a:pos x="172" y="58"/>
              </a:cxn>
              <a:cxn ang="0">
                <a:pos x="169" y="56"/>
              </a:cxn>
              <a:cxn ang="0">
                <a:pos x="150" y="49"/>
              </a:cxn>
              <a:cxn ang="0">
                <a:pos x="141" y="11"/>
              </a:cxn>
              <a:cxn ang="0">
                <a:pos x="110" y="48"/>
              </a:cxn>
              <a:cxn ang="0">
                <a:pos x="106" y="49"/>
              </a:cxn>
              <a:cxn ang="0">
                <a:pos x="88" y="56"/>
              </a:cxn>
              <a:cxn ang="0">
                <a:pos x="54" y="36"/>
              </a:cxn>
              <a:cxn ang="0">
                <a:pos x="58" y="85"/>
              </a:cxn>
              <a:cxn ang="0">
                <a:pos x="57" y="88"/>
              </a:cxn>
              <a:cxn ang="0">
                <a:pos x="49" y="106"/>
              </a:cxn>
              <a:cxn ang="0">
                <a:pos x="11" y="115"/>
              </a:cxn>
              <a:cxn ang="0">
                <a:pos x="48" y="148"/>
              </a:cxn>
              <a:cxn ang="0">
                <a:pos x="49" y="150"/>
              </a:cxn>
              <a:cxn ang="0">
                <a:pos x="57" y="168"/>
              </a:cxn>
              <a:cxn ang="0">
                <a:pos x="37" y="202"/>
              </a:cxn>
              <a:cxn ang="0">
                <a:pos x="85" y="199"/>
              </a:cxn>
              <a:cxn ang="0">
                <a:pos x="88" y="200"/>
              </a:cxn>
              <a:cxn ang="0">
                <a:pos x="106" y="207"/>
              </a:cxn>
              <a:cxn ang="0">
                <a:pos x="115" y="246"/>
              </a:cxn>
            </a:cxnLst>
            <a:rect l="0" t="0" r="r" b="b"/>
            <a:pathLst>
              <a:path w="257" h="257">
                <a:moveTo>
                  <a:pt x="150" y="257"/>
                </a:moveTo>
                <a:lnTo>
                  <a:pt x="106" y="257"/>
                </a:lnTo>
                <a:lnTo>
                  <a:pt x="100" y="216"/>
                </a:lnTo>
                <a:lnTo>
                  <a:pt x="100" y="216"/>
                </a:lnTo>
                <a:lnTo>
                  <a:pt x="85" y="211"/>
                </a:lnTo>
                <a:lnTo>
                  <a:pt x="53" y="234"/>
                </a:lnTo>
                <a:lnTo>
                  <a:pt x="22" y="203"/>
                </a:lnTo>
                <a:lnTo>
                  <a:pt x="45" y="171"/>
                </a:lnTo>
                <a:lnTo>
                  <a:pt x="45" y="171"/>
                </a:lnTo>
                <a:lnTo>
                  <a:pt x="39" y="157"/>
                </a:lnTo>
                <a:lnTo>
                  <a:pt x="0" y="150"/>
                </a:lnTo>
                <a:lnTo>
                  <a:pt x="0" y="106"/>
                </a:lnTo>
                <a:lnTo>
                  <a:pt x="39" y="99"/>
                </a:lnTo>
                <a:lnTo>
                  <a:pt x="39" y="99"/>
                </a:lnTo>
                <a:lnTo>
                  <a:pt x="45" y="85"/>
                </a:lnTo>
                <a:lnTo>
                  <a:pt x="22" y="53"/>
                </a:lnTo>
                <a:lnTo>
                  <a:pt x="53" y="22"/>
                </a:lnTo>
                <a:lnTo>
                  <a:pt x="85" y="45"/>
                </a:lnTo>
                <a:lnTo>
                  <a:pt x="85" y="45"/>
                </a:lnTo>
                <a:lnTo>
                  <a:pt x="100" y="40"/>
                </a:lnTo>
                <a:lnTo>
                  <a:pt x="106" y="0"/>
                </a:lnTo>
                <a:lnTo>
                  <a:pt x="150" y="0"/>
                </a:lnTo>
                <a:lnTo>
                  <a:pt x="157" y="40"/>
                </a:lnTo>
                <a:lnTo>
                  <a:pt x="157" y="40"/>
                </a:lnTo>
                <a:lnTo>
                  <a:pt x="170" y="45"/>
                </a:lnTo>
                <a:lnTo>
                  <a:pt x="203" y="22"/>
                </a:lnTo>
                <a:lnTo>
                  <a:pt x="235" y="53"/>
                </a:lnTo>
                <a:lnTo>
                  <a:pt x="211" y="85"/>
                </a:lnTo>
                <a:lnTo>
                  <a:pt x="211" y="85"/>
                </a:lnTo>
                <a:lnTo>
                  <a:pt x="216" y="99"/>
                </a:lnTo>
                <a:lnTo>
                  <a:pt x="257" y="106"/>
                </a:lnTo>
                <a:lnTo>
                  <a:pt x="257" y="150"/>
                </a:lnTo>
                <a:lnTo>
                  <a:pt x="216" y="157"/>
                </a:lnTo>
                <a:lnTo>
                  <a:pt x="216" y="157"/>
                </a:lnTo>
                <a:lnTo>
                  <a:pt x="211" y="171"/>
                </a:lnTo>
                <a:lnTo>
                  <a:pt x="235" y="203"/>
                </a:lnTo>
                <a:lnTo>
                  <a:pt x="203" y="234"/>
                </a:lnTo>
                <a:lnTo>
                  <a:pt x="170" y="211"/>
                </a:lnTo>
                <a:lnTo>
                  <a:pt x="170" y="211"/>
                </a:lnTo>
                <a:lnTo>
                  <a:pt x="157" y="216"/>
                </a:lnTo>
                <a:lnTo>
                  <a:pt x="150" y="257"/>
                </a:lnTo>
                <a:close/>
                <a:moveTo>
                  <a:pt x="115" y="246"/>
                </a:moveTo>
                <a:lnTo>
                  <a:pt x="141" y="246"/>
                </a:lnTo>
                <a:lnTo>
                  <a:pt x="147" y="208"/>
                </a:lnTo>
                <a:lnTo>
                  <a:pt x="150" y="207"/>
                </a:lnTo>
                <a:lnTo>
                  <a:pt x="150" y="207"/>
                </a:lnTo>
                <a:lnTo>
                  <a:pt x="160" y="204"/>
                </a:lnTo>
                <a:lnTo>
                  <a:pt x="169" y="200"/>
                </a:lnTo>
                <a:lnTo>
                  <a:pt x="172" y="199"/>
                </a:lnTo>
                <a:lnTo>
                  <a:pt x="203" y="221"/>
                </a:lnTo>
                <a:lnTo>
                  <a:pt x="220" y="202"/>
                </a:lnTo>
                <a:lnTo>
                  <a:pt x="199" y="172"/>
                </a:lnTo>
                <a:lnTo>
                  <a:pt x="200" y="168"/>
                </a:lnTo>
                <a:lnTo>
                  <a:pt x="200" y="168"/>
                </a:lnTo>
                <a:lnTo>
                  <a:pt x="204" y="160"/>
                </a:lnTo>
                <a:lnTo>
                  <a:pt x="207" y="150"/>
                </a:lnTo>
                <a:lnTo>
                  <a:pt x="208" y="148"/>
                </a:lnTo>
                <a:lnTo>
                  <a:pt x="246" y="141"/>
                </a:lnTo>
                <a:lnTo>
                  <a:pt x="246" y="115"/>
                </a:lnTo>
                <a:lnTo>
                  <a:pt x="208" y="108"/>
                </a:lnTo>
                <a:lnTo>
                  <a:pt x="207" y="106"/>
                </a:lnTo>
                <a:lnTo>
                  <a:pt x="207" y="106"/>
                </a:lnTo>
                <a:lnTo>
                  <a:pt x="204" y="96"/>
                </a:lnTo>
                <a:lnTo>
                  <a:pt x="200" y="88"/>
                </a:lnTo>
                <a:lnTo>
                  <a:pt x="199" y="85"/>
                </a:lnTo>
                <a:lnTo>
                  <a:pt x="220" y="54"/>
                </a:lnTo>
                <a:lnTo>
                  <a:pt x="203" y="36"/>
                </a:lnTo>
                <a:lnTo>
                  <a:pt x="172" y="58"/>
                </a:lnTo>
                <a:lnTo>
                  <a:pt x="169" y="56"/>
                </a:lnTo>
                <a:lnTo>
                  <a:pt x="169" y="56"/>
                </a:lnTo>
                <a:lnTo>
                  <a:pt x="160" y="52"/>
                </a:lnTo>
                <a:lnTo>
                  <a:pt x="150" y="49"/>
                </a:lnTo>
                <a:lnTo>
                  <a:pt x="147" y="48"/>
                </a:lnTo>
                <a:lnTo>
                  <a:pt x="141" y="11"/>
                </a:lnTo>
                <a:lnTo>
                  <a:pt x="115" y="11"/>
                </a:lnTo>
                <a:lnTo>
                  <a:pt x="110" y="48"/>
                </a:lnTo>
                <a:lnTo>
                  <a:pt x="106" y="49"/>
                </a:lnTo>
                <a:lnTo>
                  <a:pt x="106" y="49"/>
                </a:lnTo>
                <a:lnTo>
                  <a:pt x="96" y="52"/>
                </a:lnTo>
                <a:lnTo>
                  <a:pt x="88" y="56"/>
                </a:lnTo>
                <a:lnTo>
                  <a:pt x="85" y="58"/>
                </a:lnTo>
                <a:lnTo>
                  <a:pt x="54" y="36"/>
                </a:lnTo>
                <a:lnTo>
                  <a:pt x="37" y="54"/>
                </a:lnTo>
                <a:lnTo>
                  <a:pt x="58" y="85"/>
                </a:lnTo>
                <a:lnTo>
                  <a:pt x="57" y="88"/>
                </a:lnTo>
                <a:lnTo>
                  <a:pt x="57" y="88"/>
                </a:lnTo>
                <a:lnTo>
                  <a:pt x="52" y="96"/>
                </a:lnTo>
                <a:lnTo>
                  <a:pt x="49" y="106"/>
                </a:lnTo>
                <a:lnTo>
                  <a:pt x="48" y="108"/>
                </a:lnTo>
                <a:lnTo>
                  <a:pt x="11" y="115"/>
                </a:lnTo>
                <a:lnTo>
                  <a:pt x="11" y="141"/>
                </a:lnTo>
                <a:lnTo>
                  <a:pt x="48" y="148"/>
                </a:lnTo>
                <a:lnTo>
                  <a:pt x="49" y="150"/>
                </a:lnTo>
                <a:lnTo>
                  <a:pt x="49" y="150"/>
                </a:lnTo>
                <a:lnTo>
                  <a:pt x="52" y="160"/>
                </a:lnTo>
                <a:lnTo>
                  <a:pt x="57" y="168"/>
                </a:lnTo>
                <a:lnTo>
                  <a:pt x="58" y="172"/>
                </a:lnTo>
                <a:lnTo>
                  <a:pt x="37" y="202"/>
                </a:lnTo>
                <a:lnTo>
                  <a:pt x="54" y="221"/>
                </a:lnTo>
                <a:lnTo>
                  <a:pt x="85" y="199"/>
                </a:lnTo>
                <a:lnTo>
                  <a:pt x="88" y="200"/>
                </a:lnTo>
                <a:lnTo>
                  <a:pt x="88" y="200"/>
                </a:lnTo>
                <a:lnTo>
                  <a:pt x="98" y="204"/>
                </a:lnTo>
                <a:lnTo>
                  <a:pt x="106" y="207"/>
                </a:lnTo>
                <a:lnTo>
                  <a:pt x="110" y="208"/>
                </a:lnTo>
                <a:lnTo>
                  <a:pt x="115" y="24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241"/>
          <p:cNvSpPr>
            <a:spLocks noEditPoints="1"/>
          </p:cNvSpPr>
          <p:nvPr/>
        </p:nvSpPr>
        <p:spPr bwMode="auto">
          <a:xfrm>
            <a:off x="5396316" y="1809744"/>
            <a:ext cx="117269" cy="116731"/>
          </a:xfrm>
          <a:custGeom>
            <a:avLst/>
            <a:gdLst/>
            <a:ahLst/>
            <a:cxnLst>
              <a:cxn ang="0">
                <a:pos x="38" y="76"/>
              </a:cxn>
              <a:cxn ang="0">
                <a:pos x="23" y="71"/>
              </a:cxn>
              <a:cxn ang="0">
                <a:pos x="11" y="63"/>
              </a:cxn>
              <a:cxn ang="0">
                <a:pos x="2" y="53"/>
              </a:cxn>
              <a:cxn ang="0">
                <a:pos x="0" y="38"/>
              </a:cxn>
              <a:cxn ang="0">
                <a:pos x="0" y="30"/>
              </a:cxn>
              <a:cxn ang="0">
                <a:pos x="7" y="16"/>
              </a:cxn>
              <a:cxn ang="0">
                <a:pos x="16" y="5"/>
              </a:cxn>
              <a:cxn ang="0">
                <a:pos x="29" y="0"/>
              </a:cxn>
              <a:cxn ang="0">
                <a:pos x="38" y="0"/>
              </a:cxn>
              <a:cxn ang="0">
                <a:pos x="52" y="3"/>
              </a:cxn>
              <a:cxn ang="0">
                <a:pos x="65" y="11"/>
              </a:cxn>
              <a:cxn ang="0">
                <a:pos x="73" y="23"/>
              </a:cxn>
              <a:cxn ang="0">
                <a:pos x="75" y="38"/>
              </a:cxn>
              <a:cxn ang="0">
                <a:pos x="74" y="44"/>
              </a:cxn>
              <a:cxn ang="0">
                <a:pos x="69" y="58"/>
              </a:cxn>
              <a:cxn ang="0">
                <a:pos x="58" y="69"/>
              </a:cxn>
              <a:cxn ang="0">
                <a:pos x="44" y="74"/>
              </a:cxn>
              <a:cxn ang="0">
                <a:pos x="38" y="76"/>
              </a:cxn>
              <a:cxn ang="0">
                <a:pos x="38" y="5"/>
              </a:cxn>
              <a:cxn ang="0">
                <a:pos x="24" y="8"/>
              </a:cxn>
              <a:cxn ang="0">
                <a:pos x="15" y="15"/>
              </a:cxn>
              <a:cxn ang="0">
                <a:pos x="8" y="24"/>
              </a:cxn>
              <a:cxn ang="0">
                <a:pos x="5" y="38"/>
              </a:cxn>
              <a:cxn ang="0">
                <a:pos x="5" y="44"/>
              </a:cxn>
              <a:cxn ang="0">
                <a:pos x="11" y="55"/>
              </a:cxn>
              <a:cxn ang="0">
                <a:pos x="19" y="65"/>
              </a:cxn>
              <a:cxn ang="0">
                <a:pos x="31" y="69"/>
              </a:cxn>
              <a:cxn ang="0">
                <a:pos x="38" y="70"/>
              </a:cxn>
              <a:cxn ang="0">
                <a:pos x="50" y="67"/>
              </a:cxn>
              <a:cxn ang="0">
                <a:pos x="61" y="61"/>
              </a:cxn>
              <a:cxn ang="0">
                <a:pos x="67" y="50"/>
              </a:cxn>
              <a:cxn ang="0">
                <a:pos x="70" y="38"/>
              </a:cxn>
              <a:cxn ang="0">
                <a:pos x="69" y="31"/>
              </a:cxn>
              <a:cxn ang="0">
                <a:pos x="65" y="19"/>
              </a:cxn>
              <a:cxn ang="0">
                <a:pos x="55" y="11"/>
              </a:cxn>
              <a:cxn ang="0">
                <a:pos x="44" y="5"/>
              </a:cxn>
              <a:cxn ang="0">
                <a:pos x="38" y="5"/>
              </a:cxn>
            </a:cxnLst>
            <a:rect l="0" t="0" r="r" b="b"/>
            <a:pathLst>
              <a:path w="75" h="76">
                <a:moveTo>
                  <a:pt x="38" y="76"/>
                </a:moveTo>
                <a:lnTo>
                  <a:pt x="38" y="76"/>
                </a:lnTo>
                <a:lnTo>
                  <a:pt x="29" y="74"/>
                </a:lnTo>
                <a:lnTo>
                  <a:pt x="23" y="71"/>
                </a:lnTo>
                <a:lnTo>
                  <a:pt x="16" y="69"/>
                </a:lnTo>
                <a:lnTo>
                  <a:pt x="11" y="63"/>
                </a:lnTo>
                <a:lnTo>
                  <a:pt x="7" y="58"/>
                </a:lnTo>
                <a:lnTo>
                  <a:pt x="2" y="53"/>
                </a:lnTo>
                <a:lnTo>
                  <a:pt x="0" y="44"/>
                </a:lnTo>
                <a:lnTo>
                  <a:pt x="0" y="38"/>
                </a:lnTo>
                <a:lnTo>
                  <a:pt x="0" y="38"/>
                </a:lnTo>
                <a:lnTo>
                  <a:pt x="0" y="30"/>
                </a:lnTo>
                <a:lnTo>
                  <a:pt x="2" y="23"/>
                </a:lnTo>
                <a:lnTo>
                  <a:pt x="7" y="16"/>
                </a:lnTo>
                <a:lnTo>
                  <a:pt x="11" y="11"/>
                </a:lnTo>
                <a:lnTo>
                  <a:pt x="16" y="5"/>
                </a:lnTo>
                <a:lnTo>
                  <a:pt x="23" y="3"/>
                </a:lnTo>
                <a:lnTo>
                  <a:pt x="29" y="0"/>
                </a:lnTo>
                <a:lnTo>
                  <a:pt x="38" y="0"/>
                </a:lnTo>
                <a:lnTo>
                  <a:pt x="38" y="0"/>
                </a:lnTo>
                <a:lnTo>
                  <a:pt x="44" y="0"/>
                </a:lnTo>
                <a:lnTo>
                  <a:pt x="52" y="3"/>
                </a:lnTo>
                <a:lnTo>
                  <a:pt x="58" y="5"/>
                </a:lnTo>
                <a:lnTo>
                  <a:pt x="65" y="11"/>
                </a:lnTo>
                <a:lnTo>
                  <a:pt x="69" y="16"/>
                </a:lnTo>
                <a:lnTo>
                  <a:pt x="73" y="23"/>
                </a:lnTo>
                <a:lnTo>
                  <a:pt x="74" y="30"/>
                </a:lnTo>
                <a:lnTo>
                  <a:pt x="75" y="38"/>
                </a:lnTo>
                <a:lnTo>
                  <a:pt x="75" y="38"/>
                </a:lnTo>
                <a:lnTo>
                  <a:pt x="74" y="44"/>
                </a:lnTo>
                <a:lnTo>
                  <a:pt x="73" y="53"/>
                </a:lnTo>
                <a:lnTo>
                  <a:pt x="69" y="58"/>
                </a:lnTo>
                <a:lnTo>
                  <a:pt x="65" y="63"/>
                </a:lnTo>
                <a:lnTo>
                  <a:pt x="58" y="69"/>
                </a:lnTo>
                <a:lnTo>
                  <a:pt x="52" y="71"/>
                </a:lnTo>
                <a:lnTo>
                  <a:pt x="44" y="74"/>
                </a:lnTo>
                <a:lnTo>
                  <a:pt x="38" y="76"/>
                </a:lnTo>
                <a:lnTo>
                  <a:pt x="38" y="76"/>
                </a:lnTo>
                <a:close/>
                <a:moveTo>
                  <a:pt x="38" y="5"/>
                </a:moveTo>
                <a:lnTo>
                  <a:pt x="38" y="5"/>
                </a:lnTo>
                <a:lnTo>
                  <a:pt x="31" y="5"/>
                </a:lnTo>
                <a:lnTo>
                  <a:pt x="24" y="8"/>
                </a:lnTo>
                <a:lnTo>
                  <a:pt x="19" y="11"/>
                </a:lnTo>
                <a:lnTo>
                  <a:pt x="15" y="15"/>
                </a:lnTo>
                <a:lnTo>
                  <a:pt x="11" y="19"/>
                </a:lnTo>
                <a:lnTo>
                  <a:pt x="8" y="24"/>
                </a:lnTo>
                <a:lnTo>
                  <a:pt x="5" y="31"/>
                </a:lnTo>
                <a:lnTo>
                  <a:pt x="5" y="38"/>
                </a:lnTo>
                <a:lnTo>
                  <a:pt x="5" y="38"/>
                </a:lnTo>
                <a:lnTo>
                  <a:pt x="5" y="44"/>
                </a:lnTo>
                <a:lnTo>
                  <a:pt x="8" y="50"/>
                </a:lnTo>
                <a:lnTo>
                  <a:pt x="11" y="55"/>
                </a:lnTo>
                <a:lnTo>
                  <a:pt x="15" y="61"/>
                </a:lnTo>
                <a:lnTo>
                  <a:pt x="19" y="65"/>
                </a:lnTo>
                <a:lnTo>
                  <a:pt x="24" y="67"/>
                </a:lnTo>
                <a:lnTo>
                  <a:pt x="31" y="69"/>
                </a:lnTo>
                <a:lnTo>
                  <a:pt x="38" y="70"/>
                </a:lnTo>
                <a:lnTo>
                  <a:pt x="38" y="70"/>
                </a:lnTo>
                <a:lnTo>
                  <a:pt x="44" y="69"/>
                </a:lnTo>
                <a:lnTo>
                  <a:pt x="50" y="67"/>
                </a:lnTo>
                <a:lnTo>
                  <a:pt x="55" y="65"/>
                </a:lnTo>
                <a:lnTo>
                  <a:pt x="61" y="61"/>
                </a:lnTo>
                <a:lnTo>
                  <a:pt x="65" y="55"/>
                </a:lnTo>
                <a:lnTo>
                  <a:pt x="67" y="50"/>
                </a:lnTo>
                <a:lnTo>
                  <a:pt x="69" y="44"/>
                </a:lnTo>
                <a:lnTo>
                  <a:pt x="70" y="38"/>
                </a:lnTo>
                <a:lnTo>
                  <a:pt x="70" y="38"/>
                </a:lnTo>
                <a:lnTo>
                  <a:pt x="69" y="31"/>
                </a:lnTo>
                <a:lnTo>
                  <a:pt x="67" y="24"/>
                </a:lnTo>
                <a:lnTo>
                  <a:pt x="65" y="19"/>
                </a:lnTo>
                <a:lnTo>
                  <a:pt x="61" y="15"/>
                </a:lnTo>
                <a:lnTo>
                  <a:pt x="55" y="11"/>
                </a:lnTo>
                <a:lnTo>
                  <a:pt x="50" y="8"/>
                </a:lnTo>
                <a:lnTo>
                  <a:pt x="44" y="5"/>
                </a:lnTo>
                <a:lnTo>
                  <a:pt x="38" y="5"/>
                </a:lnTo>
                <a:lnTo>
                  <a:pt x="38"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1" name="Freeform 242"/>
          <p:cNvSpPr>
            <a:spLocks noEditPoints="1"/>
          </p:cNvSpPr>
          <p:nvPr/>
        </p:nvSpPr>
        <p:spPr bwMode="auto">
          <a:xfrm>
            <a:off x="6067091" y="1664999"/>
            <a:ext cx="389332" cy="382871"/>
          </a:xfrm>
          <a:custGeom>
            <a:avLst/>
            <a:gdLst/>
            <a:ahLst/>
            <a:cxnLst>
              <a:cxn ang="0">
                <a:pos x="104" y="223"/>
              </a:cxn>
              <a:cxn ang="0">
                <a:pos x="68" y="208"/>
              </a:cxn>
              <a:cxn ang="0">
                <a:pos x="26" y="200"/>
              </a:cxn>
              <a:cxn ang="0">
                <a:pos x="16" y="183"/>
              </a:cxn>
              <a:cxn ang="0">
                <a:pos x="24" y="143"/>
              </a:cxn>
              <a:cxn ang="0">
                <a:pos x="24" y="104"/>
              </a:cxn>
              <a:cxn ang="0">
                <a:pos x="39" y="67"/>
              </a:cxn>
              <a:cxn ang="0">
                <a:pos x="47" y="25"/>
              </a:cxn>
              <a:cxn ang="0">
                <a:pos x="62" y="15"/>
              </a:cxn>
              <a:cxn ang="0">
                <a:pos x="104" y="23"/>
              </a:cxn>
              <a:cxn ang="0">
                <a:pos x="143" y="23"/>
              </a:cxn>
              <a:cxn ang="0">
                <a:pos x="180" y="38"/>
              </a:cxn>
              <a:cxn ang="0">
                <a:pos x="222" y="47"/>
              </a:cxn>
              <a:cxn ang="0">
                <a:pos x="231" y="62"/>
              </a:cxn>
              <a:cxn ang="0">
                <a:pos x="223" y="104"/>
              </a:cxn>
              <a:cxn ang="0">
                <a:pos x="223" y="143"/>
              </a:cxn>
              <a:cxn ang="0">
                <a:pos x="208" y="179"/>
              </a:cxn>
              <a:cxn ang="0">
                <a:pos x="200" y="221"/>
              </a:cxn>
              <a:cxn ang="0">
                <a:pos x="185" y="231"/>
              </a:cxn>
              <a:cxn ang="0">
                <a:pos x="143" y="223"/>
              </a:cxn>
              <a:cxn ang="0">
                <a:pos x="134" y="213"/>
              </a:cxn>
              <a:cxn ang="0">
                <a:pos x="149" y="210"/>
              </a:cxn>
              <a:cxn ang="0">
                <a:pos x="172" y="201"/>
              </a:cxn>
              <a:cxn ang="0">
                <a:pos x="199" y="206"/>
              </a:cxn>
              <a:cxn ang="0">
                <a:pos x="197" y="177"/>
              </a:cxn>
              <a:cxn ang="0">
                <a:pos x="230" y="160"/>
              </a:cxn>
              <a:cxn ang="0">
                <a:pos x="213" y="137"/>
              </a:cxn>
              <a:cxn ang="0">
                <a:pos x="213" y="113"/>
              </a:cxn>
              <a:cxn ang="0">
                <a:pos x="211" y="97"/>
              </a:cxn>
              <a:cxn ang="0">
                <a:pos x="201" y="75"/>
              </a:cxn>
              <a:cxn ang="0">
                <a:pos x="208" y="48"/>
              </a:cxn>
              <a:cxn ang="0">
                <a:pos x="177" y="50"/>
              </a:cxn>
              <a:cxn ang="0">
                <a:pos x="161" y="17"/>
              </a:cxn>
              <a:cxn ang="0">
                <a:pos x="138" y="33"/>
              </a:cxn>
              <a:cxn ang="0">
                <a:pos x="114" y="32"/>
              </a:cxn>
              <a:cxn ang="0">
                <a:pos x="99" y="35"/>
              </a:cxn>
              <a:cxn ang="0">
                <a:pos x="77" y="46"/>
              </a:cxn>
              <a:cxn ang="0">
                <a:pos x="49" y="39"/>
              </a:cxn>
              <a:cxn ang="0">
                <a:pos x="50" y="69"/>
              </a:cxn>
              <a:cxn ang="0">
                <a:pos x="18" y="86"/>
              </a:cxn>
              <a:cxn ang="0">
                <a:pos x="34" y="109"/>
              </a:cxn>
              <a:cxn ang="0">
                <a:pos x="34" y="133"/>
              </a:cxn>
              <a:cxn ang="0">
                <a:pos x="37" y="148"/>
              </a:cxn>
              <a:cxn ang="0">
                <a:pos x="46" y="170"/>
              </a:cxn>
              <a:cxn ang="0">
                <a:pos x="39" y="198"/>
              </a:cxn>
              <a:cxn ang="0">
                <a:pos x="70" y="197"/>
              </a:cxn>
              <a:cxn ang="0">
                <a:pos x="87" y="229"/>
              </a:cxn>
              <a:cxn ang="0">
                <a:pos x="110" y="213"/>
              </a:cxn>
            </a:cxnLst>
            <a:rect l="0" t="0" r="r" b="b"/>
            <a:pathLst>
              <a:path w="247" h="245">
                <a:moveTo>
                  <a:pt x="139" y="245"/>
                </a:moveTo>
                <a:lnTo>
                  <a:pt x="108" y="245"/>
                </a:lnTo>
                <a:lnTo>
                  <a:pt x="104" y="223"/>
                </a:lnTo>
                <a:lnTo>
                  <a:pt x="104" y="223"/>
                </a:lnTo>
                <a:lnTo>
                  <a:pt x="104" y="223"/>
                </a:lnTo>
                <a:lnTo>
                  <a:pt x="91" y="243"/>
                </a:lnTo>
                <a:lnTo>
                  <a:pt x="62" y="231"/>
                </a:lnTo>
                <a:lnTo>
                  <a:pt x="68" y="208"/>
                </a:lnTo>
                <a:lnTo>
                  <a:pt x="68" y="208"/>
                </a:lnTo>
                <a:lnTo>
                  <a:pt x="66" y="208"/>
                </a:lnTo>
                <a:lnTo>
                  <a:pt x="47" y="221"/>
                </a:lnTo>
                <a:lnTo>
                  <a:pt x="26" y="200"/>
                </a:lnTo>
                <a:lnTo>
                  <a:pt x="39" y="179"/>
                </a:lnTo>
                <a:lnTo>
                  <a:pt x="39" y="179"/>
                </a:lnTo>
                <a:lnTo>
                  <a:pt x="39" y="179"/>
                </a:lnTo>
                <a:lnTo>
                  <a:pt x="16" y="183"/>
                </a:lnTo>
                <a:lnTo>
                  <a:pt x="4" y="156"/>
                </a:lnTo>
                <a:lnTo>
                  <a:pt x="24" y="143"/>
                </a:lnTo>
                <a:lnTo>
                  <a:pt x="24" y="143"/>
                </a:lnTo>
                <a:lnTo>
                  <a:pt x="24" y="143"/>
                </a:lnTo>
                <a:lnTo>
                  <a:pt x="0" y="137"/>
                </a:lnTo>
                <a:lnTo>
                  <a:pt x="0" y="108"/>
                </a:lnTo>
                <a:lnTo>
                  <a:pt x="24" y="104"/>
                </a:lnTo>
                <a:lnTo>
                  <a:pt x="24" y="104"/>
                </a:lnTo>
                <a:lnTo>
                  <a:pt x="24" y="102"/>
                </a:lnTo>
                <a:lnTo>
                  <a:pt x="4" y="90"/>
                </a:lnTo>
                <a:lnTo>
                  <a:pt x="16" y="62"/>
                </a:lnTo>
                <a:lnTo>
                  <a:pt x="39" y="67"/>
                </a:lnTo>
                <a:lnTo>
                  <a:pt x="39" y="67"/>
                </a:lnTo>
                <a:lnTo>
                  <a:pt x="39" y="66"/>
                </a:lnTo>
                <a:lnTo>
                  <a:pt x="26" y="47"/>
                </a:lnTo>
                <a:lnTo>
                  <a:pt x="47" y="25"/>
                </a:lnTo>
                <a:lnTo>
                  <a:pt x="66" y="39"/>
                </a:lnTo>
                <a:lnTo>
                  <a:pt x="66" y="39"/>
                </a:lnTo>
                <a:lnTo>
                  <a:pt x="68" y="38"/>
                </a:lnTo>
                <a:lnTo>
                  <a:pt x="62" y="15"/>
                </a:lnTo>
                <a:lnTo>
                  <a:pt x="91" y="4"/>
                </a:lnTo>
                <a:lnTo>
                  <a:pt x="104" y="23"/>
                </a:lnTo>
                <a:lnTo>
                  <a:pt x="104" y="23"/>
                </a:lnTo>
                <a:lnTo>
                  <a:pt x="104" y="23"/>
                </a:lnTo>
                <a:lnTo>
                  <a:pt x="108" y="0"/>
                </a:lnTo>
                <a:lnTo>
                  <a:pt x="139" y="0"/>
                </a:lnTo>
                <a:lnTo>
                  <a:pt x="143" y="23"/>
                </a:lnTo>
                <a:lnTo>
                  <a:pt x="143" y="23"/>
                </a:lnTo>
                <a:lnTo>
                  <a:pt x="145" y="23"/>
                </a:lnTo>
                <a:lnTo>
                  <a:pt x="157" y="4"/>
                </a:lnTo>
                <a:lnTo>
                  <a:pt x="185" y="15"/>
                </a:lnTo>
                <a:lnTo>
                  <a:pt x="180" y="38"/>
                </a:lnTo>
                <a:lnTo>
                  <a:pt x="180" y="38"/>
                </a:lnTo>
                <a:lnTo>
                  <a:pt x="181" y="39"/>
                </a:lnTo>
                <a:lnTo>
                  <a:pt x="200" y="25"/>
                </a:lnTo>
                <a:lnTo>
                  <a:pt x="222" y="47"/>
                </a:lnTo>
                <a:lnTo>
                  <a:pt x="208" y="66"/>
                </a:lnTo>
                <a:lnTo>
                  <a:pt x="208" y="66"/>
                </a:lnTo>
                <a:lnTo>
                  <a:pt x="208" y="67"/>
                </a:lnTo>
                <a:lnTo>
                  <a:pt x="231" y="62"/>
                </a:lnTo>
                <a:lnTo>
                  <a:pt x="243" y="90"/>
                </a:lnTo>
                <a:lnTo>
                  <a:pt x="223" y="102"/>
                </a:lnTo>
                <a:lnTo>
                  <a:pt x="223" y="102"/>
                </a:lnTo>
                <a:lnTo>
                  <a:pt x="223" y="104"/>
                </a:lnTo>
                <a:lnTo>
                  <a:pt x="247" y="108"/>
                </a:lnTo>
                <a:lnTo>
                  <a:pt x="247" y="137"/>
                </a:lnTo>
                <a:lnTo>
                  <a:pt x="223" y="143"/>
                </a:lnTo>
                <a:lnTo>
                  <a:pt x="223" y="143"/>
                </a:lnTo>
                <a:lnTo>
                  <a:pt x="223" y="143"/>
                </a:lnTo>
                <a:lnTo>
                  <a:pt x="243" y="156"/>
                </a:lnTo>
                <a:lnTo>
                  <a:pt x="231" y="183"/>
                </a:lnTo>
                <a:lnTo>
                  <a:pt x="208" y="179"/>
                </a:lnTo>
                <a:lnTo>
                  <a:pt x="208" y="179"/>
                </a:lnTo>
                <a:lnTo>
                  <a:pt x="208" y="179"/>
                </a:lnTo>
                <a:lnTo>
                  <a:pt x="222" y="200"/>
                </a:lnTo>
                <a:lnTo>
                  <a:pt x="200" y="221"/>
                </a:lnTo>
                <a:lnTo>
                  <a:pt x="181" y="208"/>
                </a:lnTo>
                <a:lnTo>
                  <a:pt x="181" y="208"/>
                </a:lnTo>
                <a:lnTo>
                  <a:pt x="180" y="208"/>
                </a:lnTo>
                <a:lnTo>
                  <a:pt x="185" y="231"/>
                </a:lnTo>
                <a:lnTo>
                  <a:pt x="157" y="243"/>
                </a:lnTo>
                <a:lnTo>
                  <a:pt x="145" y="223"/>
                </a:lnTo>
                <a:lnTo>
                  <a:pt x="145" y="223"/>
                </a:lnTo>
                <a:lnTo>
                  <a:pt x="143" y="223"/>
                </a:lnTo>
                <a:lnTo>
                  <a:pt x="139" y="245"/>
                </a:lnTo>
                <a:close/>
                <a:moveTo>
                  <a:pt x="118" y="235"/>
                </a:moveTo>
                <a:lnTo>
                  <a:pt x="130" y="235"/>
                </a:lnTo>
                <a:lnTo>
                  <a:pt x="134" y="213"/>
                </a:lnTo>
                <a:lnTo>
                  <a:pt x="138" y="213"/>
                </a:lnTo>
                <a:lnTo>
                  <a:pt x="138" y="213"/>
                </a:lnTo>
                <a:lnTo>
                  <a:pt x="145" y="212"/>
                </a:lnTo>
                <a:lnTo>
                  <a:pt x="149" y="210"/>
                </a:lnTo>
                <a:lnTo>
                  <a:pt x="161" y="229"/>
                </a:lnTo>
                <a:lnTo>
                  <a:pt x="173" y="224"/>
                </a:lnTo>
                <a:lnTo>
                  <a:pt x="168" y="202"/>
                </a:lnTo>
                <a:lnTo>
                  <a:pt x="172" y="201"/>
                </a:lnTo>
                <a:lnTo>
                  <a:pt x="172" y="201"/>
                </a:lnTo>
                <a:lnTo>
                  <a:pt x="177" y="197"/>
                </a:lnTo>
                <a:lnTo>
                  <a:pt x="181" y="194"/>
                </a:lnTo>
                <a:lnTo>
                  <a:pt x="199" y="206"/>
                </a:lnTo>
                <a:lnTo>
                  <a:pt x="208" y="198"/>
                </a:lnTo>
                <a:lnTo>
                  <a:pt x="195" y="179"/>
                </a:lnTo>
                <a:lnTo>
                  <a:pt x="197" y="177"/>
                </a:lnTo>
                <a:lnTo>
                  <a:pt x="197" y="177"/>
                </a:lnTo>
                <a:lnTo>
                  <a:pt x="201" y="170"/>
                </a:lnTo>
                <a:lnTo>
                  <a:pt x="203" y="167"/>
                </a:lnTo>
                <a:lnTo>
                  <a:pt x="226" y="171"/>
                </a:lnTo>
                <a:lnTo>
                  <a:pt x="230" y="160"/>
                </a:lnTo>
                <a:lnTo>
                  <a:pt x="211" y="148"/>
                </a:lnTo>
                <a:lnTo>
                  <a:pt x="212" y="144"/>
                </a:lnTo>
                <a:lnTo>
                  <a:pt x="212" y="144"/>
                </a:lnTo>
                <a:lnTo>
                  <a:pt x="213" y="137"/>
                </a:lnTo>
                <a:lnTo>
                  <a:pt x="213" y="133"/>
                </a:lnTo>
                <a:lnTo>
                  <a:pt x="236" y="129"/>
                </a:lnTo>
                <a:lnTo>
                  <a:pt x="236" y="117"/>
                </a:lnTo>
                <a:lnTo>
                  <a:pt x="213" y="113"/>
                </a:lnTo>
                <a:lnTo>
                  <a:pt x="213" y="109"/>
                </a:lnTo>
                <a:lnTo>
                  <a:pt x="213" y="109"/>
                </a:lnTo>
                <a:lnTo>
                  <a:pt x="212" y="101"/>
                </a:lnTo>
                <a:lnTo>
                  <a:pt x="211" y="97"/>
                </a:lnTo>
                <a:lnTo>
                  <a:pt x="230" y="86"/>
                </a:lnTo>
                <a:lnTo>
                  <a:pt x="226" y="74"/>
                </a:lnTo>
                <a:lnTo>
                  <a:pt x="204" y="79"/>
                </a:lnTo>
                <a:lnTo>
                  <a:pt x="201" y="75"/>
                </a:lnTo>
                <a:lnTo>
                  <a:pt x="201" y="75"/>
                </a:lnTo>
                <a:lnTo>
                  <a:pt x="197" y="69"/>
                </a:lnTo>
                <a:lnTo>
                  <a:pt x="195" y="66"/>
                </a:lnTo>
                <a:lnTo>
                  <a:pt x="208" y="48"/>
                </a:lnTo>
                <a:lnTo>
                  <a:pt x="199" y="39"/>
                </a:lnTo>
                <a:lnTo>
                  <a:pt x="181" y="51"/>
                </a:lnTo>
                <a:lnTo>
                  <a:pt x="177" y="50"/>
                </a:lnTo>
                <a:lnTo>
                  <a:pt x="177" y="50"/>
                </a:lnTo>
                <a:lnTo>
                  <a:pt x="172" y="46"/>
                </a:lnTo>
                <a:lnTo>
                  <a:pt x="168" y="43"/>
                </a:lnTo>
                <a:lnTo>
                  <a:pt x="173" y="21"/>
                </a:lnTo>
                <a:lnTo>
                  <a:pt x="161" y="17"/>
                </a:lnTo>
                <a:lnTo>
                  <a:pt x="149" y="35"/>
                </a:lnTo>
                <a:lnTo>
                  <a:pt x="145" y="35"/>
                </a:lnTo>
                <a:lnTo>
                  <a:pt x="145" y="35"/>
                </a:lnTo>
                <a:lnTo>
                  <a:pt x="138" y="33"/>
                </a:lnTo>
                <a:lnTo>
                  <a:pt x="134" y="32"/>
                </a:lnTo>
                <a:lnTo>
                  <a:pt x="130" y="11"/>
                </a:lnTo>
                <a:lnTo>
                  <a:pt x="118" y="11"/>
                </a:lnTo>
                <a:lnTo>
                  <a:pt x="114" y="32"/>
                </a:lnTo>
                <a:lnTo>
                  <a:pt x="110" y="33"/>
                </a:lnTo>
                <a:lnTo>
                  <a:pt x="110" y="33"/>
                </a:lnTo>
                <a:lnTo>
                  <a:pt x="103" y="35"/>
                </a:lnTo>
                <a:lnTo>
                  <a:pt x="99" y="35"/>
                </a:lnTo>
                <a:lnTo>
                  <a:pt x="87" y="17"/>
                </a:lnTo>
                <a:lnTo>
                  <a:pt x="74" y="21"/>
                </a:lnTo>
                <a:lnTo>
                  <a:pt x="80" y="43"/>
                </a:lnTo>
                <a:lnTo>
                  <a:pt x="77" y="46"/>
                </a:lnTo>
                <a:lnTo>
                  <a:pt x="77" y="46"/>
                </a:lnTo>
                <a:lnTo>
                  <a:pt x="70" y="50"/>
                </a:lnTo>
                <a:lnTo>
                  <a:pt x="68" y="52"/>
                </a:lnTo>
                <a:lnTo>
                  <a:pt x="49" y="39"/>
                </a:lnTo>
                <a:lnTo>
                  <a:pt x="39" y="48"/>
                </a:lnTo>
                <a:lnTo>
                  <a:pt x="53" y="66"/>
                </a:lnTo>
                <a:lnTo>
                  <a:pt x="50" y="69"/>
                </a:lnTo>
                <a:lnTo>
                  <a:pt x="50" y="69"/>
                </a:lnTo>
                <a:lnTo>
                  <a:pt x="46" y="75"/>
                </a:lnTo>
                <a:lnTo>
                  <a:pt x="45" y="79"/>
                </a:lnTo>
                <a:lnTo>
                  <a:pt x="22" y="74"/>
                </a:lnTo>
                <a:lnTo>
                  <a:pt x="18" y="86"/>
                </a:lnTo>
                <a:lnTo>
                  <a:pt x="37" y="97"/>
                </a:lnTo>
                <a:lnTo>
                  <a:pt x="35" y="101"/>
                </a:lnTo>
                <a:lnTo>
                  <a:pt x="35" y="101"/>
                </a:lnTo>
                <a:lnTo>
                  <a:pt x="34" y="109"/>
                </a:lnTo>
                <a:lnTo>
                  <a:pt x="34" y="113"/>
                </a:lnTo>
                <a:lnTo>
                  <a:pt x="11" y="117"/>
                </a:lnTo>
                <a:lnTo>
                  <a:pt x="11" y="129"/>
                </a:lnTo>
                <a:lnTo>
                  <a:pt x="34" y="133"/>
                </a:lnTo>
                <a:lnTo>
                  <a:pt x="34" y="137"/>
                </a:lnTo>
                <a:lnTo>
                  <a:pt x="34" y="137"/>
                </a:lnTo>
                <a:lnTo>
                  <a:pt x="35" y="144"/>
                </a:lnTo>
                <a:lnTo>
                  <a:pt x="37" y="148"/>
                </a:lnTo>
                <a:lnTo>
                  <a:pt x="18" y="160"/>
                </a:lnTo>
                <a:lnTo>
                  <a:pt x="22" y="171"/>
                </a:lnTo>
                <a:lnTo>
                  <a:pt x="45" y="167"/>
                </a:lnTo>
                <a:lnTo>
                  <a:pt x="46" y="170"/>
                </a:lnTo>
                <a:lnTo>
                  <a:pt x="46" y="170"/>
                </a:lnTo>
                <a:lnTo>
                  <a:pt x="50" y="177"/>
                </a:lnTo>
                <a:lnTo>
                  <a:pt x="53" y="179"/>
                </a:lnTo>
                <a:lnTo>
                  <a:pt x="39" y="198"/>
                </a:lnTo>
                <a:lnTo>
                  <a:pt x="49" y="206"/>
                </a:lnTo>
                <a:lnTo>
                  <a:pt x="68" y="194"/>
                </a:lnTo>
                <a:lnTo>
                  <a:pt x="70" y="197"/>
                </a:lnTo>
                <a:lnTo>
                  <a:pt x="70" y="197"/>
                </a:lnTo>
                <a:lnTo>
                  <a:pt x="76" y="201"/>
                </a:lnTo>
                <a:lnTo>
                  <a:pt x="80" y="202"/>
                </a:lnTo>
                <a:lnTo>
                  <a:pt x="74" y="224"/>
                </a:lnTo>
                <a:lnTo>
                  <a:pt x="87" y="229"/>
                </a:lnTo>
                <a:lnTo>
                  <a:pt x="99" y="210"/>
                </a:lnTo>
                <a:lnTo>
                  <a:pt x="103" y="212"/>
                </a:lnTo>
                <a:lnTo>
                  <a:pt x="103" y="212"/>
                </a:lnTo>
                <a:lnTo>
                  <a:pt x="110" y="213"/>
                </a:lnTo>
                <a:lnTo>
                  <a:pt x="114" y="213"/>
                </a:lnTo>
                <a:lnTo>
                  <a:pt x="118" y="2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2" name="Freeform 243"/>
          <p:cNvSpPr>
            <a:spLocks noEditPoints="1"/>
          </p:cNvSpPr>
          <p:nvPr/>
        </p:nvSpPr>
        <p:spPr bwMode="auto">
          <a:xfrm>
            <a:off x="6184359" y="1781727"/>
            <a:ext cx="154796" cy="154084"/>
          </a:xfrm>
          <a:custGeom>
            <a:avLst/>
            <a:gdLst/>
            <a:ahLst/>
            <a:cxnLst>
              <a:cxn ang="0">
                <a:pos x="50" y="99"/>
              </a:cxn>
              <a:cxn ang="0">
                <a:pos x="30" y="95"/>
              </a:cxn>
              <a:cxn ang="0">
                <a:pos x="15" y="84"/>
              </a:cxn>
              <a:cxn ang="0">
                <a:pos x="4" y="68"/>
              </a:cxn>
              <a:cxn ang="0">
                <a:pos x="0" y="49"/>
              </a:cxn>
              <a:cxn ang="0">
                <a:pos x="2" y="39"/>
              </a:cxn>
              <a:cxn ang="0">
                <a:pos x="9" y="22"/>
              </a:cxn>
              <a:cxn ang="0">
                <a:pos x="22" y="8"/>
              </a:cxn>
              <a:cxn ang="0">
                <a:pos x="40" y="0"/>
              </a:cxn>
              <a:cxn ang="0">
                <a:pos x="50" y="0"/>
              </a:cxn>
              <a:cxn ang="0">
                <a:pos x="69" y="4"/>
              </a:cxn>
              <a:cxn ang="0">
                <a:pos x="84" y="13"/>
              </a:cxn>
              <a:cxn ang="0">
                <a:pos x="95" y="30"/>
              </a:cxn>
              <a:cxn ang="0">
                <a:pos x="99" y="49"/>
              </a:cxn>
              <a:cxn ang="0">
                <a:pos x="98" y="59"/>
              </a:cxn>
              <a:cxn ang="0">
                <a:pos x="91" y="77"/>
              </a:cxn>
              <a:cxn ang="0">
                <a:pos x="77" y="89"/>
              </a:cxn>
              <a:cxn ang="0">
                <a:pos x="60" y="97"/>
              </a:cxn>
              <a:cxn ang="0">
                <a:pos x="50" y="99"/>
              </a:cxn>
              <a:cxn ang="0">
                <a:pos x="50" y="5"/>
              </a:cxn>
              <a:cxn ang="0">
                <a:pos x="33" y="8"/>
              </a:cxn>
              <a:cxn ang="0">
                <a:pos x="19" y="18"/>
              </a:cxn>
              <a:cxn ang="0">
                <a:pos x="10" y="32"/>
              </a:cxn>
              <a:cxn ang="0">
                <a:pos x="6" y="49"/>
              </a:cxn>
              <a:cxn ang="0">
                <a:pos x="7" y="58"/>
              </a:cxn>
              <a:cxn ang="0">
                <a:pos x="14" y="73"/>
              </a:cxn>
              <a:cxn ang="0">
                <a:pos x="25" y="85"/>
              </a:cxn>
              <a:cxn ang="0">
                <a:pos x="41" y="92"/>
              </a:cxn>
              <a:cxn ang="0">
                <a:pos x="50" y="93"/>
              </a:cxn>
              <a:cxn ang="0">
                <a:pos x="67" y="89"/>
              </a:cxn>
              <a:cxn ang="0">
                <a:pos x="80" y="80"/>
              </a:cxn>
              <a:cxn ang="0">
                <a:pos x="90" y="66"/>
              </a:cxn>
              <a:cxn ang="0">
                <a:pos x="94" y="49"/>
              </a:cxn>
              <a:cxn ang="0">
                <a:pos x="92" y="41"/>
              </a:cxn>
              <a:cxn ang="0">
                <a:pos x="85" y="24"/>
              </a:cxn>
              <a:cxn ang="0">
                <a:pos x="75" y="12"/>
              </a:cxn>
              <a:cxn ang="0">
                <a:pos x="58" y="5"/>
              </a:cxn>
              <a:cxn ang="0">
                <a:pos x="50" y="5"/>
              </a:cxn>
            </a:cxnLst>
            <a:rect l="0" t="0" r="r" b="b"/>
            <a:pathLst>
              <a:path w="99" h="99">
                <a:moveTo>
                  <a:pt x="50" y="99"/>
                </a:moveTo>
                <a:lnTo>
                  <a:pt x="50" y="99"/>
                </a:lnTo>
                <a:lnTo>
                  <a:pt x="40" y="97"/>
                </a:lnTo>
                <a:lnTo>
                  <a:pt x="30" y="95"/>
                </a:lnTo>
                <a:lnTo>
                  <a:pt x="22" y="89"/>
                </a:lnTo>
                <a:lnTo>
                  <a:pt x="15" y="84"/>
                </a:lnTo>
                <a:lnTo>
                  <a:pt x="9" y="77"/>
                </a:lnTo>
                <a:lnTo>
                  <a:pt x="4" y="68"/>
                </a:lnTo>
                <a:lnTo>
                  <a:pt x="2" y="59"/>
                </a:lnTo>
                <a:lnTo>
                  <a:pt x="0" y="49"/>
                </a:lnTo>
                <a:lnTo>
                  <a:pt x="0" y="49"/>
                </a:lnTo>
                <a:lnTo>
                  <a:pt x="2" y="39"/>
                </a:lnTo>
                <a:lnTo>
                  <a:pt x="4" y="30"/>
                </a:lnTo>
                <a:lnTo>
                  <a:pt x="9" y="22"/>
                </a:lnTo>
                <a:lnTo>
                  <a:pt x="15" y="13"/>
                </a:lnTo>
                <a:lnTo>
                  <a:pt x="22" y="8"/>
                </a:lnTo>
                <a:lnTo>
                  <a:pt x="30" y="4"/>
                </a:lnTo>
                <a:lnTo>
                  <a:pt x="40" y="0"/>
                </a:lnTo>
                <a:lnTo>
                  <a:pt x="50" y="0"/>
                </a:lnTo>
                <a:lnTo>
                  <a:pt x="50" y="0"/>
                </a:lnTo>
                <a:lnTo>
                  <a:pt x="60" y="0"/>
                </a:lnTo>
                <a:lnTo>
                  <a:pt x="69" y="4"/>
                </a:lnTo>
                <a:lnTo>
                  <a:pt x="77" y="8"/>
                </a:lnTo>
                <a:lnTo>
                  <a:pt x="84" y="13"/>
                </a:lnTo>
                <a:lnTo>
                  <a:pt x="91" y="22"/>
                </a:lnTo>
                <a:lnTo>
                  <a:pt x="95" y="30"/>
                </a:lnTo>
                <a:lnTo>
                  <a:pt x="98" y="39"/>
                </a:lnTo>
                <a:lnTo>
                  <a:pt x="99" y="49"/>
                </a:lnTo>
                <a:lnTo>
                  <a:pt x="99" y="49"/>
                </a:lnTo>
                <a:lnTo>
                  <a:pt x="98" y="59"/>
                </a:lnTo>
                <a:lnTo>
                  <a:pt x="95" y="68"/>
                </a:lnTo>
                <a:lnTo>
                  <a:pt x="91" y="77"/>
                </a:lnTo>
                <a:lnTo>
                  <a:pt x="84" y="84"/>
                </a:lnTo>
                <a:lnTo>
                  <a:pt x="77" y="89"/>
                </a:lnTo>
                <a:lnTo>
                  <a:pt x="69" y="95"/>
                </a:lnTo>
                <a:lnTo>
                  <a:pt x="60" y="97"/>
                </a:lnTo>
                <a:lnTo>
                  <a:pt x="50" y="99"/>
                </a:lnTo>
                <a:lnTo>
                  <a:pt x="50" y="99"/>
                </a:lnTo>
                <a:close/>
                <a:moveTo>
                  <a:pt x="50" y="5"/>
                </a:moveTo>
                <a:lnTo>
                  <a:pt x="50" y="5"/>
                </a:lnTo>
                <a:lnTo>
                  <a:pt x="41" y="5"/>
                </a:lnTo>
                <a:lnTo>
                  <a:pt x="33" y="8"/>
                </a:lnTo>
                <a:lnTo>
                  <a:pt x="25" y="12"/>
                </a:lnTo>
                <a:lnTo>
                  <a:pt x="19" y="18"/>
                </a:lnTo>
                <a:lnTo>
                  <a:pt x="14" y="24"/>
                </a:lnTo>
                <a:lnTo>
                  <a:pt x="10" y="32"/>
                </a:lnTo>
                <a:lnTo>
                  <a:pt x="7" y="41"/>
                </a:lnTo>
                <a:lnTo>
                  <a:pt x="6" y="49"/>
                </a:lnTo>
                <a:lnTo>
                  <a:pt x="6" y="49"/>
                </a:lnTo>
                <a:lnTo>
                  <a:pt x="7" y="58"/>
                </a:lnTo>
                <a:lnTo>
                  <a:pt x="10" y="66"/>
                </a:lnTo>
                <a:lnTo>
                  <a:pt x="14" y="73"/>
                </a:lnTo>
                <a:lnTo>
                  <a:pt x="19" y="80"/>
                </a:lnTo>
                <a:lnTo>
                  <a:pt x="25" y="85"/>
                </a:lnTo>
                <a:lnTo>
                  <a:pt x="33" y="89"/>
                </a:lnTo>
                <a:lnTo>
                  <a:pt x="41" y="92"/>
                </a:lnTo>
                <a:lnTo>
                  <a:pt x="50" y="93"/>
                </a:lnTo>
                <a:lnTo>
                  <a:pt x="50" y="93"/>
                </a:lnTo>
                <a:lnTo>
                  <a:pt x="58" y="92"/>
                </a:lnTo>
                <a:lnTo>
                  <a:pt x="67" y="89"/>
                </a:lnTo>
                <a:lnTo>
                  <a:pt x="75" y="85"/>
                </a:lnTo>
                <a:lnTo>
                  <a:pt x="80" y="80"/>
                </a:lnTo>
                <a:lnTo>
                  <a:pt x="85" y="73"/>
                </a:lnTo>
                <a:lnTo>
                  <a:pt x="90" y="66"/>
                </a:lnTo>
                <a:lnTo>
                  <a:pt x="92" y="58"/>
                </a:lnTo>
                <a:lnTo>
                  <a:pt x="94" y="49"/>
                </a:lnTo>
                <a:lnTo>
                  <a:pt x="94" y="49"/>
                </a:lnTo>
                <a:lnTo>
                  <a:pt x="92" y="41"/>
                </a:lnTo>
                <a:lnTo>
                  <a:pt x="90" y="32"/>
                </a:lnTo>
                <a:lnTo>
                  <a:pt x="85" y="24"/>
                </a:lnTo>
                <a:lnTo>
                  <a:pt x="80" y="18"/>
                </a:lnTo>
                <a:lnTo>
                  <a:pt x="75" y="12"/>
                </a:lnTo>
                <a:lnTo>
                  <a:pt x="67" y="8"/>
                </a:lnTo>
                <a:lnTo>
                  <a:pt x="58" y="5"/>
                </a:lnTo>
                <a:lnTo>
                  <a:pt x="50" y="5"/>
                </a:lnTo>
                <a:lnTo>
                  <a:pt x="50"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3" name="Freeform 244"/>
          <p:cNvSpPr>
            <a:spLocks noEditPoints="1"/>
          </p:cNvSpPr>
          <p:nvPr/>
        </p:nvSpPr>
        <p:spPr bwMode="auto">
          <a:xfrm>
            <a:off x="11006438" y="1739705"/>
            <a:ext cx="253300" cy="312835"/>
          </a:xfrm>
          <a:custGeom>
            <a:avLst/>
            <a:gdLst/>
            <a:ahLst/>
            <a:cxnLst>
              <a:cxn ang="0">
                <a:pos x="120" y="200"/>
              </a:cxn>
              <a:cxn ang="0">
                <a:pos x="44" y="200"/>
              </a:cxn>
              <a:cxn ang="0">
                <a:pos x="44" y="200"/>
              </a:cxn>
              <a:cxn ang="0">
                <a:pos x="38" y="199"/>
              </a:cxn>
              <a:cxn ang="0">
                <a:pos x="34" y="197"/>
              </a:cxn>
              <a:cxn ang="0">
                <a:pos x="28" y="195"/>
              </a:cxn>
              <a:cxn ang="0">
                <a:pos x="24" y="192"/>
              </a:cxn>
              <a:cxn ang="0">
                <a:pos x="21" y="188"/>
              </a:cxn>
              <a:cxn ang="0">
                <a:pos x="19" y="183"/>
              </a:cxn>
              <a:cxn ang="0">
                <a:pos x="17" y="179"/>
              </a:cxn>
              <a:cxn ang="0">
                <a:pos x="17" y="173"/>
              </a:cxn>
              <a:cxn ang="0">
                <a:pos x="0" y="0"/>
              </a:cxn>
              <a:cxn ang="0">
                <a:pos x="163" y="0"/>
              </a:cxn>
              <a:cxn ang="0">
                <a:pos x="147" y="173"/>
              </a:cxn>
              <a:cxn ang="0">
                <a:pos x="147" y="173"/>
              </a:cxn>
              <a:cxn ang="0">
                <a:pos x="146" y="179"/>
              </a:cxn>
              <a:cxn ang="0">
                <a:pos x="144" y="183"/>
              </a:cxn>
              <a:cxn ang="0">
                <a:pos x="142" y="188"/>
              </a:cxn>
              <a:cxn ang="0">
                <a:pos x="139" y="192"/>
              </a:cxn>
              <a:cxn ang="0">
                <a:pos x="135" y="195"/>
              </a:cxn>
              <a:cxn ang="0">
                <a:pos x="129" y="197"/>
              </a:cxn>
              <a:cxn ang="0">
                <a:pos x="125" y="199"/>
              </a:cxn>
              <a:cxn ang="0">
                <a:pos x="120" y="200"/>
              </a:cxn>
              <a:cxn ang="0">
                <a:pos x="120" y="200"/>
              </a:cxn>
              <a:cxn ang="0">
                <a:pos x="12" y="11"/>
              </a:cxn>
              <a:cxn ang="0">
                <a:pos x="28" y="172"/>
              </a:cxn>
              <a:cxn ang="0">
                <a:pos x="28" y="172"/>
              </a:cxn>
              <a:cxn ang="0">
                <a:pos x="28" y="179"/>
              </a:cxn>
              <a:cxn ang="0">
                <a:pos x="32" y="184"/>
              </a:cxn>
              <a:cxn ang="0">
                <a:pos x="38" y="188"/>
              </a:cxn>
              <a:cxn ang="0">
                <a:pos x="44" y="189"/>
              </a:cxn>
              <a:cxn ang="0">
                <a:pos x="120" y="189"/>
              </a:cxn>
              <a:cxn ang="0">
                <a:pos x="120" y="189"/>
              </a:cxn>
              <a:cxn ang="0">
                <a:pos x="125" y="188"/>
              </a:cxn>
              <a:cxn ang="0">
                <a:pos x="131" y="184"/>
              </a:cxn>
              <a:cxn ang="0">
                <a:pos x="135" y="179"/>
              </a:cxn>
              <a:cxn ang="0">
                <a:pos x="136" y="173"/>
              </a:cxn>
              <a:cxn ang="0">
                <a:pos x="151" y="11"/>
              </a:cxn>
              <a:cxn ang="0">
                <a:pos x="12" y="11"/>
              </a:cxn>
            </a:cxnLst>
            <a:rect l="0" t="0" r="r" b="b"/>
            <a:pathLst>
              <a:path w="163" h="200">
                <a:moveTo>
                  <a:pt x="120" y="200"/>
                </a:moveTo>
                <a:lnTo>
                  <a:pt x="44" y="200"/>
                </a:lnTo>
                <a:lnTo>
                  <a:pt x="44" y="200"/>
                </a:lnTo>
                <a:lnTo>
                  <a:pt x="38" y="199"/>
                </a:lnTo>
                <a:lnTo>
                  <a:pt x="34" y="197"/>
                </a:lnTo>
                <a:lnTo>
                  <a:pt x="28" y="195"/>
                </a:lnTo>
                <a:lnTo>
                  <a:pt x="24" y="192"/>
                </a:lnTo>
                <a:lnTo>
                  <a:pt x="21" y="188"/>
                </a:lnTo>
                <a:lnTo>
                  <a:pt x="19" y="183"/>
                </a:lnTo>
                <a:lnTo>
                  <a:pt x="17" y="179"/>
                </a:lnTo>
                <a:lnTo>
                  <a:pt x="17" y="173"/>
                </a:lnTo>
                <a:lnTo>
                  <a:pt x="0" y="0"/>
                </a:lnTo>
                <a:lnTo>
                  <a:pt x="163" y="0"/>
                </a:lnTo>
                <a:lnTo>
                  <a:pt x="147" y="173"/>
                </a:lnTo>
                <a:lnTo>
                  <a:pt x="147" y="173"/>
                </a:lnTo>
                <a:lnTo>
                  <a:pt x="146" y="179"/>
                </a:lnTo>
                <a:lnTo>
                  <a:pt x="144" y="183"/>
                </a:lnTo>
                <a:lnTo>
                  <a:pt x="142" y="188"/>
                </a:lnTo>
                <a:lnTo>
                  <a:pt x="139" y="192"/>
                </a:lnTo>
                <a:lnTo>
                  <a:pt x="135" y="195"/>
                </a:lnTo>
                <a:lnTo>
                  <a:pt x="129" y="197"/>
                </a:lnTo>
                <a:lnTo>
                  <a:pt x="125" y="199"/>
                </a:lnTo>
                <a:lnTo>
                  <a:pt x="120" y="200"/>
                </a:lnTo>
                <a:lnTo>
                  <a:pt x="120" y="200"/>
                </a:lnTo>
                <a:close/>
                <a:moveTo>
                  <a:pt x="12" y="11"/>
                </a:moveTo>
                <a:lnTo>
                  <a:pt x="28" y="172"/>
                </a:lnTo>
                <a:lnTo>
                  <a:pt x="28" y="172"/>
                </a:lnTo>
                <a:lnTo>
                  <a:pt x="28" y="179"/>
                </a:lnTo>
                <a:lnTo>
                  <a:pt x="32" y="184"/>
                </a:lnTo>
                <a:lnTo>
                  <a:pt x="38" y="188"/>
                </a:lnTo>
                <a:lnTo>
                  <a:pt x="44" y="189"/>
                </a:lnTo>
                <a:lnTo>
                  <a:pt x="120" y="189"/>
                </a:lnTo>
                <a:lnTo>
                  <a:pt x="120" y="189"/>
                </a:lnTo>
                <a:lnTo>
                  <a:pt x="125" y="188"/>
                </a:lnTo>
                <a:lnTo>
                  <a:pt x="131" y="184"/>
                </a:lnTo>
                <a:lnTo>
                  <a:pt x="135" y="179"/>
                </a:lnTo>
                <a:lnTo>
                  <a:pt x="136" y="173"/>
                </a:lnTo>
                <a:lnTo>
                  <a:pt x="151" y="11"/>
                </a:lnTo>
                <a:lnTo>
                  <a:pt x="12"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4" name="Freeform 245"/>
          <p:cNvSpPr>
            <a:spLocks noEditPoints="1"/>
          </p:cNvSpPr>
          <p:nvPr/>
        </p:nvSpPr>
        <p:spPr bwMode="auto">
          <a:xfrm>
            <a:off x="11053344" y="1683675"/>
            <a:ext cx="159485" cy="70039"/>
          </a:xfrm>
          <a:custGeom>
            <a:avLst/>
            <a:gdLst/>
            <a:ahLst/>
            <a:cxnLst>
              <a:cxn ang="0">
                <a:pos x="103" y="43"/>
              </a:cxn>
              <a:cxn ang="0">
                <a:pos x="0" y="43"/>
              </a:cxn>
              <a:cxn ang="0">
                <a:pos x="0" y="25"/>
              </a:cxn>
              <a:cxn ang="0">
                <a:pos x="0" y="25"/>
              </a:cxn>
              <a:cxn ang="0">
                <a:pos x="0" y="19"/>
              </a:cxn>
              <a:cxn ang="0">
                <a:pos x="1" y="15"/>
              </a:cxn>
              <a:cxn ang="0">
                <a:pos x="4" y="10"/>
              </a:cxn>
              <a:cxn ang="0">
                <a:pos x="7" y="7"/>
              </a:cxn>
              <a:cxn ang="0">
                <a:pos x="9" y="4"/>
              </a:cxn>
              <a:cxn ang="0">
                <a:pos x="15" y="2"/>
              </a:cxn>
              <a:cxn ang="0">
                <a:pos x="19" y="0"/>
              </a:cxn>
              <a:cxn ang="0">
                <a:pos x="24" y="0"/>
              </a:cxn>
              <a:cxn ang="0">
                <a:pos x="78" y="0"/>
              </a:cxn>
              <a:cxn ang="0">
                <a:pos x="78" y="0"/>
              </a:cxn>
              <a:cxn ang="0">
                <a:pos x="82" y="0"/>
              </a:cxn>
              <a:cxn ang="0">
                <a:pos x="88" y="2"/>
              </a:cxn>
              <a:cxn ang="0">
                <a:pos x="92" y="4"/>
              </a:cxn>
              <a:cxn ang="0">
                <a:pos x="94" y="7"/>
              </a:cxn>
              <a:cxn ang="0">
                <a:pos x="97" y="10"/>
              </a:cxn>
              <a:cxn ang="0">
                <a:pos x="100" y="15"/>
              </a:cxn>
              <a:cxn ang="0">
                <a:pos x="101" y="19"/>
              </a:cxn>
              <a:cxn ang="0">
                <a:pos x="103" y="25"/>
              </a:cxn>
              <a:cxn ang="0">
                <a:pos x="103" y="43"/>
              </a:cxn>
              <a:cxn ang="0">
                <a:pos x="5" y="38"/>
              </a:cxn>
              <a:cxn ang="0">
                <a:pos x="97" y="38"/>
              </a:cxn>
              <a:cxn ang="0">
                <a:pos x="97" y="25"/>
              </a:cxn>
              <a:cxn ang="0">
                <a:pos x="97" y="25"/>
              </a:cxn>
              <a:cxn ang="0">
                <a:pos x="94" y="16"/>
              </a:cxn>
              <a:cxn ang="0">
                <a:pos x="90" y="11"/>
              </a:cxn>
              <a:cxn ang="0">
                <a:pos x="85" y="7"/>
              </a:cxn>
              <a:cxn ang="0">
                <a:pos x="78" y="6"/>
              </a:cxn>
              <a:cxn ang="0">
                <a:pos x="24" y="6"/>
              </a:cxn>
              <a:cxn ang="0">
                <a:pos x="24" y="6"/>
              </a:cxn>
              <a:cxn ang="0">
                <a:pos x="16" y="7"/>
              </a:cxn>
              <a:cxn ang="0">
                <a:pos x="11" y="11"/>
              </a:cxn>
              <a:cxn ang="0">
                <a:pos x="7" y="16"/>
              </a:cxn>
              <a:cxn ang="0">
                <a:pos x="5" y="25"/>
              </a:cxn>
              <a:cxn ang="0">
                <a:pos x="5" y="38"/>
              </a:cxn>
            </a:cxnLst>
            <a:rect l="0" t="0" r="r" b="b"/>
            <a:pathLst>
              <a:path w="103" h="43">
                <a:moveTo>
                  <a:pt x="103" y="43"/>
                </a:moveTo>
                <a:lnTo>
                  <a:pt x="0" y="43"/>
                </a:lnTo>
                <a:lnTo>
                  <a:pt x="0" y="25"/>
                </a:lnTo>
                <a:lnTo>
                  <a:pt x="0" y="25"/>
                </a:lnTo>
                <a:lnTo>
                  <a:pt x="0" y="19"/>
                </a:lnTo>
                <a:lnTo>
                  <a:pt x="1" y="15"/>
                </a:lnTo>
                <a:lnTo>
                  <a:pt x="4" y="10"/>
                </a:lnTo>
                <a:lnTo>
                  <a:pt x="7" y="7"/>
                </a:lnTo>
                <a:lnTo>
                  <a:pt x="9" y="4"/>
                </a:lnTo>
                <a:lnTo>
                  <a:pt x="15" y="2"/>
                </a:lnTo>
                <a:lnTo>
                  <a:pt x="19" y="0"/>
                </a:lnTo>
                <a:lnTo>
                  <a:pt x="24" y="0"/>
                </a:lnTo>
                <a:lnTo>
                  <a:pt x="78" y="0"/>
                </a:lnTo>
                <a:lnTo>
                  <a:pt x="78" y="0"/>
                </a:lnTo>
                <a:lnTo>
                  <a:pt x="82" y="0"/>
                </a:lnTo>
                <a:lnTo>
                  <a:pt x="88" y="2"/>
                </a:lnTo>
                <a:lnTo>
                  <a:pt x="92" y="4"/>
                </a:lnTo>
                <a:lnTo>
                  <a:pt x="94" y="7"/>
                </a:lnTo>
                <a:lnTo>
                  <a:pt x="97" y="10"/>
                </a:lnTo>
                <a:lnTo>
                  <a:pt x="100" y="15"/>
                </a:lnTo>
                <a:lnTo>
                  <a:pt x="101" y="19"/>
                </a:lnTo>
                <a:lnTo>
                  <a:pt x="103" y="25"/>
                </a:lnTo>
                <a:lnTo>
                  <a:pt x="103" y="43"/>
                </a:lnTo>
                <a:close/>
                <a:moveTo>
                  <a:pt x="5" y="38"/>
                </a:moveTo>
                <a:lnTo>
                  <a:pt x="97" y="38"/>
                </a:lnTo>
                <a:lnTo>
                  <a:pt x="97" y="25"/>
                </a:lnTo>
                <a:lnTo>
                  <a:pt x="97" y="25"/>
                </a:lnTo>
                <a:lnTo>
                  <a:pt x="94" y="16"/>
                </a:lnTo>
                <a:lnTo>
                  <a:pt x="90" y="11"/>
                </a:lnTo>
                <a:lnTo>
                  <a:pt x="85" y="7"/>
                </a:lnTo>
                <a:lnTo>
                  <a:pt x="78" y="6"/>
                </a:lnTo>
                <a:lnTo>
                  <a:pt x="24" y="6"/>
                </a:lnTo>
                <a:lnTo>
                  <a:pt x="24" y="6"/>
                </a:lnTo>
                <a:lnTo>
                  <a:pt x="16" y="7"/>
                </a:lnTo>
                <a:lnTo>
                  <a:pt x="11" y="11"/>
                </a:lnTo>
                <a:lnTo>
                  <a:pt x="7" y="16"/>
                </a:lnTo>
                <a:lnTo>
                  <a:pt x="5" y="25"/>
                </a:lnTo>
                <a:lnTo>
                  <a:pt x="5" y="3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5" name="Freeform 246"/>
          <p:cNvSpPr>
            <a:spLocks/>
          </p:cNvSpPr>
          <p:nvPr/>
        </p:nvSpPr>
        <p:spPr bwMode="auto">
          <a:xfrm>
            <a:off x="10973601" y="1739706"/>
            <a:ext cx="318969" cy="18676"/>
          </a:xfrm>
          <a:custGeom>
            <a:avLst/>
            <a:gdLst/>
            <a:ahLst/>
            <a:cxnLst>
              <a:cxn ang="0">
                <a:pos x="5" y="0"/>
              </a:cxn>
              <a:cxn ang="0">
                <a:pos x="199" y="0"/>
              </a:cxn>
              <a:cxn ang="0">
                <a:pos x="199" y="0"/>
              </a:cxn>
              <a:cxn ang="0">
                <a:pos x="201" y="0"/>
              </a:cxn>
              <a:cxn ang="0">
                <a:pos x="202" y="2"/>
              </a:cxn>
              <a:cxn ang="0">
                <a:pos x="204" y="3"/>
              </a:cxn>
              <a:cxn ang="0">
                <a:pos x="205" y="6"/>
              </a:cxn>
              <a:cxn ang="0">
                <a:pos x="205" y="6"/>
              </a:cxn>
              <a:cxn ang="0">
                <a:pos x="204" y="7"/>
              </a:cxn>
              <a:cxn ang="0">
                <a:pos x="202" y="8"/>
              </a:cxn>
              <a:cxn ang="0">
                <a:pos x="201" y="10"/>
              </a:cxn>
              <a:cxn ang="0">
                <a:pos x="199" y="11"/>
              </a:cxn>
              <a:cxn ang="0">
                <a:pos x="5" y="11"/>
              </a:cxn>
              <a:cxn ang="0">
                <a:pos x="5" y="11"/>
              </a:cxn>
              <a:cxn ang="0">
                <a:pos x="2" y="10"/>
              </a:cxn>
              <a:cxn ang="0">
                <a:pos x="1" y="8"/>
              </a:cxn>
              <a:cxn ang="0">
                <a:pos x="0" y="7"/>
              </a:cxn>
              <a:cxn ang="0">
                <a:pos x="0" y="6"/>
              </a:cxn>
              <a:cxn ang="0">
                <a:pos x="0" y="6"/>
              </a:cxn>
              <a:cxn ang="0">
                <a:pos x="0" y="3"/>
              </a:cxn>
              <a:cxn ang="0">
                <a:pos x="1" y="2"/>
              </a:cxn>
              <a:cxn ang="0">
                <a:pos x="2" y="0"/>
              </a:cxn>
              <a:cxn ang="0">
                <a:pos x="5" y="0"/>
              </a:cxn>
              <a:cxn ang="0">
                <a:pos x="5" y="0"/>
              </a:cxn>
            </a:cxnLst>
            <a:rect l="0" t="0" r="r" b="b"/>
            <a:pathLst>
              <a:path w="205" h="11">
                <a:moveTo>
                  <a:pt x="5" y="0"/>
                </a:moveTo>
                <a:lnTo>
                  <a:pt x="199" y="0"/>
                </a:lnTo>
                <a:lnTo>
                  <a:pt x="199" y="0"/>
                </a:lnTo>
                <a:lnTo>
                  <a:pt x="201" y="0"/>
                </a:lnTo>
                <a:lnTo>
                  <a:pt x="202" y="2"/>
                </a:lnTo>
                <a:lnTo>
                  <a:pt x="204" y="3"/>
                </a:lnTo>
                <a:lnTo>
                  <a:pt x="205" y="6"/>
                </a:lnTo>
                <a:lnTo>
                  <a:pt x="205" y="6"/>
                </a:lnTo>
                <a:lnTo>
                  <a:pt x="204" y="7"/>
                </a:lnTo>
                <a:lnTo>
                  <a:pt x="202" y="8"/>
                </a:lnTo>
                <a:lnTo>
                  <a:pt x="201" y="10"/>
                </a:lnTo>
                <a:lnTo>
                  <a:pt x="199" y="11"/>
                </a:lnTo>
                <a:lnTo>
                  <a:pt x="5" y="11"/>
                </a:lnTo>
                <a:lnTo>
                  <a:pt x="5" y="11"/>
                </a:lnTo>
                <a:lnTo>
                  <a:pt x="2" y="10"/>
                </a:lnTo>
                <a:lnTo>
                  <a:pt x="1" y="8"/>
                </a:lnTo>
                <a:lnTo>
                  <a:pt x="0" y="7"/>
                </a:lnTo>
                <a:lnTo>
                  <a:pt x="0" y="6"/>
                </a:lnTo>
                <a:lnTo>
                  <a:pt x="0" y="6"/>
                </a:lnTo>
                <a:lnTo>
                  <a:pt x="0" y="3"/>
                </a:lnTo>
                <a:lnTo>
                  <a:pt x="1" y="2"/>
                </a:lnTo>
                <a:lnTo>
                  <a:pt x="2" y="0"/>
                </a:lnTo>
                <a:lnTo>
                  <a:pt x="5" y="0"/>
                </a:lnTo>
                <a:lnTo>
                  <a:pt x="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6" name="Freeform 247"/>
          <p:cNvSpPr>
            <a:spLocks/>
          </p:cNvSpPr>
          <p:nvPr/>
        </p:nvSpPr>
        <p:spPr bwMode="auto">
          <a:xfrm>
            <a:off x="11072105" y="1800404"/>
            <a:ext cx="28144" cy="191437"/>
          </a:xfrm>
          <a:custGeom>
            <a:avLst/>
            <a:gdLst/>
            <a:ahLst/>
            <a:cxnLst>
              <a:cxn ang="0">
                <a:pos x="6" y="0"/>
              </a:cxn>
              <a:cxn ang="0">
                <a:pos x="6" y="0"/>
              </a:cxn>
              <a:cxn ang="0">
                <a:pos x="7" y="0"/>
              </a:cxn>
              <a:cxn ang="0">
                <a:pos x="9" y="1"/>
              </a:cxn>
              <a:cxn ang="0">
                <a:pos x="10" y="3"/>
              </a:cxn>
              <a:cxn ang="0">
                <a:pos x="11" y="6"/>
              </a:cxn>
              <a:cxn ang="0">
                <a:pos x="17" y="119"/>
              </a:cxn>
              <a:cxn ang="0">
                <a:pos x="17" y="119"/>
              </a:cxn>
              <a:cxn ang="0">
                <a:pos x="15" y="120"/>
              </a:cxn>
              <a:cxn ang="0">
                <a:pos x="14" y="122"/>
              </a:cxn>
              <a:cxn ang="0">
                <a:pos x="13" y="123"/>
              </a:cxn>
              <a:cxn ang="0">
                <a:pos x="11" y="124"/>
              </a:cxn>
              <a:cxn ang="0">
                <a:pos x="11" y="124"/>
              </a:cxn>
              <a:cxn ang="0">
                <a:pos x="9" y="123"/>
              </a:cxn>
              <a:cxn ang="0">
                <a:pos x="7" y="122"/>
              </a:cxn>
              <a:cxn ang="0">
                <a:pos x="6" y="120"/>
              </a:cxn>
              <a:cxn ang="0">
                <a:pos x="6" y="119"/>
              </a:cxn>
              <a:cxn ang="0">
                <a:pos x="0" y="6"/>
              </a:cxn>
              <a:cxn ang="0">
                <a:pos x="0" y="6"/>
              </a:cxn>
              <a:cxn ang="0">
                <a:pos x="0" y="3"/>
              </a:cxn>
              <a:cxn ang="0">
                <a:pos x="2" y="1"/>
              </a:cxn>
              <a:cxn ang="0">
                <a:pos x="3" y="0"/>
              </a:cxn>
              <a:cxn ang="0">
                <a:pos x="6" y="0"/>
              </a:cxn>
              <a:cxn ang="0">
                <a:pos x="6" y="0"/>
              </a:cxn>
            </a:cxnLst>
            <a:rect l="0" t="0" r="r" b="b"/>
            <a:pathLst>
              <a:path w="17" h="124">
                <a:moveTo>
                  <a:pt x="6" y="0"/>
                </a:moveTo>
                <a:lnTo>
                  <a:pt x="6" y="0"/>
                </a:lnTo>
                <a:lnTo>
                  <a:pt x="7" y="0"/>
                </a:lnTo>
                <a:lnTo>
                  <a:pt x="9" y="1"/>
                </a:lnTo>
                <a:lnTo>
                  <a:pt x="10" y="3"/>
                </a:lnTo>
                <a:lnTo>
                  <a:pt x="11" y="6"/>
                </a:lnTo>
                <a:lnTo>
                  <a:pt x="17" y="119"/>
                </a:lnTo>
                <a:lnTo>
                  <a:pt x="17" y="119"/>
                </a:lnTo>
                <a:lnTo>
                  <a:pt x="15" y="120"/>
                </a:lnTo>
                <a:lnTo>
                  <a:pt x="14" y="122"/>
                </a:lnTo>
                <a:lnTo>
                  <a:pt x="13" y="123"/>
                </a:lnTo>
                <a:lnTo>
                  <a:pt x="11" y="124"/>
                </a:lnTo>
                <a:lnTo>
                  <a:pt x="11" y="124"/>
                </a:lnTo>
                <a:lnTo>
                  <a:pt x="9" y="123"/>
                </a:lnTo>
                <a:lnTo>
                  <a:pt x="7" y="122"/>
                </a:lnTo>
                <a:lnTo>
                  <a:pt x="6" y="120"/>
                </a:lnTo>
                <a:lnTo>
                  <a:pt x="6" y="119"/>
                </a:lnTo>
                <a:lnTo>
                  <a:pt x="0" y="6"/>
                </a:lnTo>
                <a:lnTo>
                  <a:pt x="0" y="6"/>
                </a:lnTo>
                <a:lnTo>
                  <a:pt x="0" y="3"/>
                </a:lnTo>
                <a:lnTo>
                  <a:pt x="2" y="1"/>
                </a:lnTo>
                <a:lnTo>
                  <a:pt x="3" y="0"/>
                </a:lnTo>
                <a:lnTo>
                  <a:pt x="6" y="0"/>
                </a:lnTo>
                <a:lnTo>
                  <a:pt x="6"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7" name="Freeform 248"/>
          <p:cNvSpPr>
            <a:spLocks/>
          </p:cNvSpPr>
          <p:nvPr/>
        </p:nvSpPr>
        <p:spPr bwMode="auto">
          <a:xfrm>
            <a:off x="11123704" y="1800404"/>
            <a:ext cx="18763" cy="191437"/>
          </a:xfrm>
          <a:custGeom>
            <a:avLst/>
            <a:gdLst/>
            <a:ahLst/>
            <a:cxnLst>
              <a:cxn ang="0">
                <a:pos x="5" y="0"/>
              </a:cxn>
              <a:cxn ang="0">
                <a:pos x="5" y="0"/>
              </a:cxn>
              <a:cxn ang="0">
                <a:pos x="7" y="0"/>
              </a:cxn>
              <a:cxn ang="0">
                <a:pos x="8" y="1"/>
              </a:cxn>
              <a:cxn ang="0">
                <a:pos x="9" y="3"/>
              </a:cxn>
              <a:cxn ang="0">
                <a:pos x="11" y="6"/>
              </a:cxn>
              <a:cxn ang="0">
                <a:pos x="11" y="119"/>
              </a:cxn>
              <a:cxn ang="0">
                <a:pos x="11" y="119"/>
              </a:cxn>
              <a:cxn ang="0">
                <a:pos x="9" y="120"/>
              </a:cxn>
              <a:cxn ang="0">
                <a:pos x="8" y="122"/>
              </a:cxn>
              <a:cxn ang="0">
                <a:pos x="7" y="123"/>
              </a:cxn>
              <a:cxn ang="0">
                <a:pos x="5" y="124"/>
              </a:cxn>
              <a:cxn ang="0">
                <a:pos x="5" y="124"/>
              </a:cxn>
              <a:cxn ang="0">
                <a:pos x="3" y="123"/>
              </a:cxn>
              <a:cxn ang="0">
                <a:pos x="1" y="122"/>
              </a:cxn>
              <a:cxn ang="0">
                <a:pos x="0" y="120"/>
              </a:cxn>
              <a:cxn ang="0">
                <a:pos x="0" y="119"/>
              </a:cxn>
              <a:cxn ang="0">
                <a:pos x="0" y="6"/>
              </a:cxn>
              <a:cxn ang="0">
                <a:pos x="0" y="6"/>
              </a:cxn>
              <a:cxn ang="0">
                <a:pos x="0" y="3"/>
              </a:cxn>
              <a:cxn ang="0">
                <a:pos x="1" y="1"/>
              </a:cxn>
              <a:cxn ang="0">
                <a:pos x="3" y="0"/>
              </a:cxn>
              <a:cxn ang="0">
                <a:pos x="5" y="0"/>
              </a:cxn>
              <a:cxn ang="0">
                <a:pos x="5" y="0"/>
              </a:cxn>
            </a:cxnLst>
            <a:rect l="0" t="0" r="r" b="b"/>
            <a:pathLst>
              <a:path w="11" h="124">
                <a:moveTo>
                  <a:pt x="5" y="0"/>
                </a:moveTo>
                <a:lnTo>
                  <a:pt x="5" y="0"/>
                </a:lnTo>
                <a:lnTo>
                  <a:pt x="7" y="0"/>
                </a:lnTo>
                <a:lnTo>
                  <a:pt x="8" y="1"/>
                </a:lnTo>
                <a:lnTo>
                  <a:pt x="9" y="3"/>
                </a:lnTo>
                <a:lnTo>
                  <a:pt x="11" y="6"/>
                </a:lnTo>
                <a:lnTo>
                  <a:pt x="11" y="119"/>
                </a:lnTo>
                <a:lnTo>
                  <a:pt x="11" y="119"/>
                </a:lnTo>
                <a:lnTo>
                  <a:pt x="9" y="120"/>
                </a:lnTo>
                <a:lnTo>
                  <a:pt x="8" y="122"/>
                </a:lnTo>
                <a:lnTo>
                  <a:pt x="7" y="123"/>
                </a:lnTo>
                <a:lnTo>
                  <a:pt x="5" y="124"/>
                </a:lnTo>
                <a:lnTo>
                  <a:pt x="5" y="124"/>
                </a:lnTo>
                <a:lnTo>
                  <a:pt x="3" y="123"/>
                </a:lnTo>
                <a:lnTo>
                  <a:pt x="1" y="122"/>
                </a:lnTo>
                <a:lnTo>
                  <a:pt x="0" y="120"/>
                </a:lnTo>
                <a:lnTo>
                  <a:pt x="0" y="119"/>
                </a:lnTo>
                <a:lnTo>
                  <a:pt x="0" y="6"/>
                </a:lnTo>
                <a:lnTo>
                  <a:pt x="0" y="6"/>
                </a:lnTo>
                <a:lnTo>
                  <a:pt x="0" y="3"/>
                </a:lnTo>
                <a:lnTo>
                  <a:pt x="1" y="1"/>
                </a:lnTo>
                <a:lnTo>
                  <a:pt x="3" y="0"/>
                </a:lnTo>
                <a:lnTo>
                  <a:pt x="5" y="0"/>
                </a:lnTo>
                <a:lnTo>
                  <a:pt x="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8" name="Freeform 249"/>
          <p:cNvSpPr>
            <a:spLocks/>
          </p:cNvSpPr>
          <p:nvPr/>
        </p:nvSpPr>
        <p:spPr bwMode="auto">
          <a:xfrm>
            <a:off x="11165920" y="1800404"/>
            <a:ext cx="28144" cy="191437"/>
          </a:xfrm>
          <a:custGeom>
            <a:avLst/>
            <a:gdLst/>
            <a:ahLst/>
            <a:cxnLst>
              <a:cxn ang="0">
                <a:pos x="11" y="0"/>
              </a:cxn>
              <a:cxn ang="0">
                <a:pos x="11" y="0"/>
              </a:cxn>
              <a:cxn ang="0">
                <a:pos x="12" y="0"/>
              </a:cxn>
              <a:cxn ang="0">
                <a:pos x="13" y="1"/>
              </a:cxn>
              <a:cxn ang="0">
                <a:pos x="15" y="3"/>
              </a:cxn>
              <a:cxn ang="0">
                <a:pos x="16" y="6"/>
              </a:cxn>
              <a:cxn ang="0">
                <a:pos x="11" y="119"/>
              </a:cxn>
              <a:cxn ang="0">
                <a:pos x="11" y="119"/>
              </a:cxn>
              <a:cxn ang="0">
                <a:pos x="9" y="120"/>
              </a:cxn>
              <a:cxn ang="0">
                <a:pos x="8" y="122"/>
              </a:cxn>
              <a:cxn ang="0">
                <a:pos x="7" y="123"/>
              </a:cxn>
              <a:cxn ang="0">
                <a:pos x="5" y="124"/>
              </a:cxn>
              <a:cxn ang="0">
                <a:pos x="5" y="124"/>
              </a:cxn>
              <a:cxn ang="0">
                <a:pos x="3" y="123"/>
              </a:cxn>
              <a:cxn ang="0">
                <a:pos x="1" y="122"/>
              </a:cxn>
              <a:cxn ang="0">
                <a:pos x="0" y="120"/>
              </a:cxn>
              <a:cxn ang="0">
                <a:pos x="0" y="119"/>
              </a:cxn>
              <a:cxn ang="0">
                <a:pos x="5" y="6"/>
              </a:cxn>
              <a:cxn ang="0">
                <a:pos x="5" y="6"/>
              </a:cxn>
              <a:cxn ang="0">
                <a:pos x="5" y="3"/>
              </a:cxn>
              <a:cxn ang="0">
                <a:pos x="7" y="1"/>
              </a:cxn>
              <a:cxn ang="0">
                <a:pos x="8" y="0"/>
              </a:cxn>
              <a:cxn ang="0">
                <a:pos x="11" y="0"/>
              </a:cxn>
              <a:cxn ang="0">
                <a:pos x="11" y="0"/>
              </a:cxn>
            </a:cxnLst>
            <a:rect l="0" t="0" r="r" b="b"/>
            <a:pathLst>
              <a:path w="16" h="124">
                <a:moveTo>
                  <a:pt x="11" y="0"/>
                </a:moveTo>
                <a:lnTo>
                  <a:pt x="11" y="0"/>
                </a:lnTo>
                <a:lnTo>
                  <a:pt x="12" y="0"/>
                </a:lnTo>
                <a:lnTo>
                  <a:pt x="13" y="1"/>
                </a:lnTo>
                <a:lnTo>
                  <a:pt x="15" y="3"/>
                </a:lnTo>
                <a:lnTo>
                  <a:pt x="16" y="6"/>
                </a:lnTo>
                <a:lnTo>
                  <a:pt x="11" y="119"/>
                </a:lnTo>
                <a:lnTo>
                  <a:pt x="11" y="119"/>
                </a:lnTo>
                <a:lnTo>
                  <a:pt x="9" y="120"/>
                </a:lnTo>
                <a:lnTo>
                  <a:pt x="8" y="122"/>
                </a:lnTo>
                <a:lnTo>
                  <a:pt x="7" y="123"/>
                </a:lnTo>
                <a:lnTo>
                  <a:pt x="5" y="124"/>
                </a:lnTo>
                <a:lnTo>
                  <a:pt x="5" y="124"/>
                </a:lnTo>
                <a:lnTo>
                  <a:pt x="3" y="123"/>
                </a:lnTo>
                <a:lnTo>
                  <a:pt x="1" y="122"/>
                </a:lnTo>
                <a:lnTo>
                  <a:pt x="0" y="120"/>
                </a:lnTo>
                <a:lnTo>
                  <a:pt x="0" y="119"/>
                </a:lnTo>
                <a:lnTo>
                  <a:pt x="5" y="6"/>
                </a:lnTo>
                <a:lnTo>
                  <a:pt x="5" y="6"/>
                </a:lnTo>
                <a:lnTo>
                  <a:pt x="5" y="3"/>
                </a:lnTo>
                <a:lnTo>
                  <a:pt x="7" y="1"/>
                </a:lnTo>
                <a:lnTo>
                  <a:pt x="8" y="0"/>
                </a:lnTo>
                <a:lnTo>
                  <a:pt x="11" y="0"/>
                </a:lnTo>
                <a:lnTo>
                  <a:pt x="11"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250"/>
          <p:cNvSpPr>
            <a:spLocks noEditPoints="1"/>
          </p:cNvSpPr>
          <p:nvPr/>
        </p:nvSpPr>
        <p:spPr bwMode="auto">
          <a:xfrm>
            <a:off x="10284063" y="2608167"/>
            <a:ext cx="103196" cy="112060"/>
          </a:xfrm>
          <a:custGeom>
            <a:avLst/>
            <a:gdLst/>
            <a:ahLst/>
            <a:cxnLst>
              <a:cxn ang="0">
                <a:pos x="4" y="72"/>
              </a:cxn>
              <a:cxn ang="0">
                <a:pos x="4" y="72"/>
              </a:cxn>
              <a:cxn ang="0">
                <a:pos x="1" y="70"/>
              </a:cxn>
              <a:cxn ang="0">
                <a:pos x="0" y="68"/>
              </a:cxn>
              <a:cxn ang="0">
                <a:pos x="0" y="4"/>
              </a:cxn>
              <a:cxn ang="0">
                <a:pos x="0" y="4"/>
              </a:cxn>
              <a:cxn ang="0">
                <a:pos x="1" y="1"/>
              </a:cxn>
              <a:cxn ang="0">
                <a:pos x="3" y="0"/>
              </a:cxn>
              <a:cxn ang="0">
                <a:pos x="4" y="0"/>
              </a:cxn>
              <a:cxn ang="0">
                <a:pos x="7" y="0"/>
              </a:cxn>
              <a:cxn ang="0">
                <a:pos x="64" y="32"/>
              </a:cxn>
              <a:cxn ang="0">
                <a:pos x="64" y="32"/>
              </a:cxn>
              <a:cxn ang="0">
                <a:pos x="66" y="34"/>
              </a:cxn>
              <a:cxn ang="0">
                <a:pos x="66" y="35"/>
              </a:cxn>
              <a:cxn ang="0">
                <a:pos x="66" y="35"/>
              </a:cxn>
              <a:cxn ang="0">
                <a:pos x="66" y="38"/>
              </a:cxn>
              <a:cxn ang="0">
                <a:pos x="64" y="39"/>
              </a:cxn>
              <a:cxn ang="0">
                <a:pos x="7" y="72"/>
              </a:cxn>
              <a:cxn ang="0">
                <a:pos x="7" y="72"/>
              </a:cxn>
              <a:cxn ang="0">
                <a:pos x="4" y="72"/>
              </a:cxn>
              <a:cxn ang="0">
                <a:pos x="4" y="72"/>
              </a:cxn>
              <a:cxn ang="0">
                <a:pos x="6" y="5"/>
              </a:cxn>
              <a:cxn ang="0">
                <a:pos x="6" y="65"/>
              </a:cxn>
              <a:cxn ang="0">
                <a:pos x="60" y="35"/>
              </a:cxn>
              <a:cxn ang="0">
                <a:pos x="6" y="5"/>
              </a:cxn>
            </a:cxnLst>
            <a:rect l="0" t="0" r="r" b="b"/>
            <a:pathLst>
              <a:path w="66" h="72">
                <a:moveTo>
                  <a:pt x="4" y="72"/>
                </a:moveTo>
                <a:lnTo>
                  <a:pt x="4" y="72"/>
                </a:lnTo>
                <a:lnTo>
                  <a:pt x="1" y="70"/>
                </a:lnTo>
                <a:lnTo>
                  <a:pt x="0" y="68"/>
                </a:lnTo>
                <a:lnTo>
                  <a:pt x="0" y="4"/>
                </a:lnTo>
                <a:lnTo>
                  <a:pt x="0" y="4"/>
                </a:lnTo>
                <a:lnTo>
                  <a:pt x="1" y="1"/>
                </a:lnTo>
                <a:lnTo>
                  <a:pt x="3" y="0"/>
                </a:lnTo>
                <a:lnTo>
                  <a:pt x="4" y="0"/>
                </a:lnTo>
                <a:lnTo>
                  <a:pt x="7" y="0"/>
                </a:lnTo>
                <a:lnTo>
                  <a:pt x="64" y="32"/>
                </a:lnTo>
                <a:lnTo>
                  <a:pt x="64" y="32"/>
                </a:lnTo>
                <a:lnTo>
                  <a:pt x="66" y="34"/>
                </a:lnTo>
                <a:lnTo>
                  <a:pt x="66" y="35"/>
                </a:lnTo>
                <a:lnTo>
                  <a:pt x="66" y="35"/>
                </a:lnTo>
                <a:lnTo>
                  <a:pt x="66" y="38"/>
                </a:lnTo>
                <a:lnTo>
                  <a:pt x="64" y="39"/>
                </a:lnTo>
                <a:lnTo>
                  <a:pt x="7" y="72"/>
                </a:lnTo>
                <a:lnTo>
                  <a:pt x="7" y="72"/>
                </a:lnTo>
                <a:lnTo>
                  <a:pt x="4" y="72"/>
                </a:lnTo>
                <a:lnTo>
                  <a:pt x="4" y="72"/>
                </a:lnTo>
                <a:close/>
                <a:moveTo>
                  <a:pt x="6" y="5"/>
                </a:moveTo>
                <a:lnTo>
                  <a:pt x="6" y="65"/>
                </a:lnTo>
                <a:lnTo>
                  <a:pt x="60" y="35"/>
                </a:lnTo>
                <a:lnTo>
                  <a:pt x="6"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251"/>
          <p:cNvSpPr>
            <a:spLocks noEditPoints="1"/>
          </p:cNvSpPr>
          <p:nvPr/>
        </p:nvSpPr>
        <p:spPr bwMode="auto">
          <a:xfrm>
            <a:off x="2919608" y="2491441"/>
            <a:ext cx="290825" cy="266143"/>
          </a:xfrm>
          <a:custGeom>
            <a:avLst/>
            <a:gdLst/>
            <a:ahLst/>
            <a:cxnLst>
              <a:cxn ang="0">
                <a:pos x="138" y="171"/>
              </a:cxn>
              <a:cxn ang="0">
                <a:pos x="113" y="167"/>
              </a:cxn>
              <a:cxn ang="0">
                <a:pos x="92" y="158"/>
              </a:cxn>
              <a:cxn ang="0">
                <a:pos x="82" y="152"/>
              </a:cxn>
              <a:cxn ang="0">
                <a:pos x="59" y="146"/>
              </a:cxn>
              <a:cxn ang="0">
                <a:pos x="47" y="146"/>
              </a:cxn>
              <a:cxn ang="0">
                <a:pos x="23" y="151"/>
              </a:cxn>
              <a:cxn ang="0">
                <a:pos x="4" y="162"/>
              </a:cxn>
              <a:cxn ang="0">
                <a:pos x="0" y="17"/>
              </a:cxn>
              <a:cxn ang="0">
                <a:pos x="1" y="17"/>
              </a:cxn>
              <a:cxn ang="0">
                <a:pos x="22" y="5"/>
              </a:cxn>
              <a:cxn ang="0">
                <a:pos x="41" y="0"/>
              </a:cxn>
              <a:cxn ang="0">
                <a:pos x="47" y="0"/>
              </a:cxn>
              <a:cxn ang="0">
                <a:pos x="73" y="2"/>
              </a:cxn>
              <a:cxn ang="0">
                <a:pos x="95" y="13"/>
              </a:cxn>
              <a:cxn ang="0">
                <a:pos x="104" y="19"/>
              </a:cxn>
              <a:cxn ang="0">
                <a:pos x="126" y="24"/>
              </a:cxn>
              <a:cxn ang="0">
                <a:pos x="138" y="25"/>
              </a:cxn>
              <a:cxn ang="0">
                <a:pos x="162" y="20"/>
              </a:cxn>
              <a:cxn ang="0">
                <a:pos x="182" y="8"/>
              </a:cxn>
              <a:cxn ang="0">
                <a:pos x="186" y="152"/>
              </a:cxn>
              <a:cxn ang="0">
                <a:pos x="185" y="154"/>
              </a:cxn>
              <a:cxn ang="0">
                <a:pos x="163" y="166"/>
              </a:cxn>
              <a:cxn ang="0">
                <a:pos x="144" y="170"/>
              </a:cxn>
              <a:cxn ang="0">
                <a:pos x="138" y="171"/>
              </a:cxn>
              <a:cxn ang="0">
                <a:pos x="47" y="140"/>
              </a:cxn>
              <a:cxn ang="0">
                <a:pos x="73" y="143"/>
              </a:cxn>
              <a:cxn ang="0">
                <a:pos x="95" y="154"/>
              </a:cxn>
              <a:cxn ang="0">
                <a:pos x="104" y="159"/>
              </a:cxn>
              <a:cxn ang="0">
                <a:pos x="126" y="165"/>
              </a:cxn>
              <a:cxn ang="0">
                <a:pos x="138" y="166"/>
              </a:cxn>
              <a:cxn ang="0">
                <a:pos x="161" y="160"/>
              </a:cxn>
              <a:cxn ang="0">
                <a:pos x="181" y="150"/>
              </a:cxn>
              <a:cxn ang="0">
                <a:pos x="181" y="16"/>
              </a:cxn>
              <a:cxn ang="0">
                <a:pos x="161" y="25"/>
              </a:cxn>
              <a:cxn ang="0">
                <a:pos x="138" y="31"/>
              </a:cxn>
              <a:cxn ang="0">
                <a:pos x="126" y="29"/>
              </a:cxn>
              <a:cxn ang="0">
                <a:pos x="101" y="23"/>
              </a:cxn>
              <a:cxn ang="0">
                <a:pos x="92" y="17"/>
              </a:cxn>
              <a:cxn ang="0">
                <a:pos x="72" y="8"/>
              </a:cxn>
              <a:cxn ang="0">
                <a:pos x="47" y="5"/>
              </a:cxn>
              <a:cxn ang="0">
                <a:pos x="35" y="7"/>
              </a:cxn>
              <a:cxn ang="0">
                <a:pos x="14" y="15"/>
              </a:cxn>
              <a:cxn ang="0">
                <a:pos x="5" y="154"/>
              </a:cxn>
              <a:cxn ang="0">
                <a:pos x="14" y="150"/>
              </a:cxn>
              <a:cxn ang="0">
                <a:pos x="35" y="142"/>
              </a:cxn>
              <a:cxn ang="0">
                <a:pos x="47" y="140"/>
              </a:cxn>
            </a:cxnLst>
            <a:rect l="0" t="0" r="r" b="b"/>
            <a:pathLst>
              <a:path w="186" h="171">
                <a:moveTo>
                  <a:pt x="138" y="171"/>
                </a:moveTo>
                <a:lnTo>
                  <a:pt x="138" y="171"/>
                </a:lnTo>
                <a:lnTo>
                  <a:pt x="126" y="170"/>
                </a:lnTo>
                <a:lnTo>
                  <a:pt x="113" y="167"/>
                </a:lnTo>
                <a:lnTo>
                  <a:pt x="101" y="163"/>
                </a:lnTo>
                <a:lnTo>
                  <a:pt x="92" y="158"/>
                </a:lnTo>
                <a:lnTo>
                  <a:pt x="92" y="158"/>
                </a:lnTo>
                <a:lnTo>
                  <a:pt x="82" y="152"/>
                </a:lnTo>
                <a:lnTo>
                  <a:pt x="72" y="148"/>
                </a:lnTo>
                <a:lnTo>
                  <a:pt x="59" y="146"/>
                </a:lnTo>
                <a:lnTo>
                  <a:pt x="47" y="146"/>
                </a:lnTo>
                <a:lnTo>
                  <a:pt x="47" y="146"/>
                </a:lnTo>
                <a:lnTo>
                  <a:pt x="35" y="147"/>
                </a:lnTo>
                <a:lnTo>
                  <a:pt x="23" y="151"/>
                </a:lnTo>
                <a:lnTo>
                  <a:pt x="12" y="156"/>
                </a:lnTo>
                <a:lnTo>
                  <a:pt x="4" y="162"/>
                </a:lnTo>
                <a:lnTo>
                  <a:pt x="0" y="165"/>
                </a:lnTo>
                <a:lnTo>
                  <a:pt x="0" y="17"/>
                </a:lnTo>
                <a:lnTo>
                  <a:pt x="1" y="17"/>
                </a:lnTo>
                <a:lnTo>
                  <a:pt x="1" y="17"/>
                </a:lnTo>
                <a:lnTo>
                  <a:pt x="9" y="11"/>
                </a:lnTo>
                <a:lnTo>
                  <a:pt x="22" y="5"/>
                </a:lnTo>
                <a:lnTo>
                  <a:pt x="34" y="1"/>
                </a:lnTo>
                <a:lnTo>
                  <a:pt x="41" y="0"/>
                </a:lnTo>
                <a:lnTo>
                  <a:pt x="47" y="0"/>
                </a:lnTo>
                <a:lnTo>
                  <a:pt x="47" y="0"/>
                </a:lnTo>
                <a:lnTo>
                  <a:pt x="61" y="1"/>
                </a:lnTo>
                <a:lnTo>
                  <a:pt x="73" y="2"/>
                </a:lnTo>
                <a:lnTo>
                  <a:pt x="84" y="8"/>
                </a:lnTo>
                <a:lnTo>
                  <a:pt x="95" y="13"/>
                </a:lnTo>
                <a:lnTo>
                  <a:pt x="95" y="13"/>
                </a:lnTo>
                <a:lnTo>
                  <a:pt x="104" y="19"/>
                </a:lnTo>
                <a:lnTo>
                  <a:pt x="115" y="21"/>
                </a:lnTo>
                <a:lnTo>
                  <a:pt x="126" y="24"/>
                </a:lnTo>
                <a:lnTo>
                  <a:pt x="138" y="25"/>
                </a:lnTo>
                <a:lnTo>
                  <a:pt x="138" y="25"/>
                </a:lnTo>
                <a:lnTo>
                  <a:pt x="150" y="24"/>
                </a:lnTo>
                <a:lnTo>
                  <a:pt x="162" y="20"/>
                </a:lnTo>
                <a:lnTo>
                  <a:pt x="171" y="15"/>
                </a:lnTo>
                <a:lnTo>
                  <a:pt x="182" y="8"/>
                </a:lnTo>
                <a:lnTo>
                  <a:pt x="186" y="5"/>
                </a:lnTo>
                <a:lnTo>
                  <a:pt x="186" y="152"/>
                </a:lnTo>
                <a:lnTo>
                  <a:pt x="185" y="154"/>
                </a:lnTo>
                <a:lnTo>
                  <a:pt x="185" y="154"/>
                </a:lnTo>
                <a:lnTo>
                  <a:pt x="176" y="159"/>
                </a:lnTo>
                <a:lnTo>
                  <a:pt x="163" y="166"/>
                </a:lnTo>
                <a:lnTo>
                  <a:pt x="151" y="170"/>
                </a:lnTo>
                <a:lnTo>
                  <a:pt x="144" y="170"/>
                </a:lnTo>
                <a:lnTo>
                  <a:pt x="138" y="171"/>
                </a:lnTo>
                <a:lnTo>
                  <a:pt x="138" y="171"/>
                </a:lnTo>
                <a:close/>
                <a:moveTo>
                  <a:pt x="47" y="140"/>
                </a:moveTo>
                <a:lnTo>
                  <a:pt x="47" y="140"/>
                </a:lnTo>
                <a:lnTo>
                  <a:pt x="61" y="142"/>
                </a:lnTo>
                <a:lnTo>
                  <a:pt x="73" y="143"/>
                </a:lnTo>
                <a:lnTo>
                  <a:pt x="84" y="148"/>
                </a:lnTo>
                <a:lnTo>
                  <a:pt x="95" y="154"/>
                </a:lnTo>
                <a:lnTo>
                  <a:pt x="95" y="154"/>
                </a:lnTo>
                <a:lnTo>
                  <a:pt x="104" y="159"/>
                </a:lnTo>
                <a:lnTo>
                  <a:pt x="115" y="162"/>
                </a:lnTo>
                <a:lnTo>
                  <a:pt x="126" y="165"/>
                </a:lnTo>
                <a:lnTo>
                  <a:pt x="138" y="166"/>
                </a:lnTo>
                <a:lnTo>
                  <a:pt x="138" y="166"/>
                </a:lnTo>
                <a:lnTo>
                  <a:pt x="150" y="165"/>
                </a:lnTo>
                <a:lnTo>
                  <a:pt x="161" y="160"/>
                </a:lnTo>
                <a:lnTo>
                  <a:pt x="171" y="155"/>
                </a:lnTo>
                <a:lnTo>
                  <a:pt x="181" y="150"/>
                </a:lnTo>
                <a:lnTo>
                  <a:pt x="181" y="16"/>
                </a:lnTo>
                <a:lnTo>
                  <a:pt x="181" y="16"/>
                </a:lnTo>
                <a:lnTo>
                  <a:pt x="171" y="21"/>
                </a:lnTo>
                <a:lnTo>
                  <a:pt x="161" y="25"/>
                </a:lnTo>
                <a:lnTo>
                  <a:pt x="150" y="29"/>
                </a:lnTo>
                <a:lnTo>
                  <a:pt x="138" y="31"/>
                </a:lnTo>
                <a:lnTo>
                  <a:pt x="138" y="31"/>
                </a:lnTo>
                <a:lnTo>
                  <a:pt x="126" y="29"/>
                </a:lnTo>
                <a:lnTo>
                  <a:pt x="113" y="27"/>
                </a:lnTo>
                <a:lnTo>
                  <a:pt x="101" y="23"/>
                </a:lnTo>
                <a:lnTo>
                  <a:pt x="92" y="17"/>
                </a:lnTo>
                <a:lnTo>
                  <a:pt x="92" y="17"/>
                </a:lnTo>
                <a:lnTo>
                  <a:pt x="82" y="12"/>
                </a:lnTo>
                <a:lnTo>
                  <a:pt x="72" y="8"/>
                </a:lnTo>
                <a:lnTo>
                  <a:pt x="59" y="5"/>
                </a:lnTo>
                <a:lnTo>
                  <a:pt x="47" y="5"/>
                </a:lnTo>
                <a:lnTo>
                  <a:pt x="47" y="5"/>
                </a:lnTo>
                <a:lnTo>
                  <a:pt x="35" y="7"/>
                </a:lnTo>
                <a:lnTo>
                  <a:pt x="24" y="11"/>
                </a:lnTo>
                <a:lnTo>
                  <a:pt x="14" y="15"/>
                </a:lnTo>
                <a:lnTo>
                  <a:pt x="5" y="20"/>
                </a:lnTo>
                <a:lnTo>
                  <a:pt x="5" y="154"/>
                </a:lnTo>
                <a:lnTo>
                  <a:pt x="5" y="154"/>
                </a:lnTo>
                <a:lnTo>
                  <a:pt x="14" y="150"/>
                </a:lnTo>
                <a:lnTo>
                  <a:pt x="24" y="144"/>
                </a:lnTo>
                <a:lnTo>
                  <a:pt x="35" y="142"/>
                </a:lnTo>
                <a:lnTo>
                  <a:pt x="47" y="140"/>
                </a:lnTo>
                <a:lnTo>
                  <a:pt x="47" y="14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252"/>
          <p:cNvSpPr>
            <a:spLocks noEditPoints="1"/>
          </p:cNvSpPr>
          <p:nvPr/>
        </p:nvSpPr>
        <p:spPr bwMode="auto">
          <a:xfrm>
            <a:off x="2844555" y="2463426"/>
            <a:ext cx="65671" cy="392209"/>
          </a:xfrm>
          <a:custGeom>
            <a:avLst/>
            <a:gdLst/>
            <a:ahLst/>
            <a:cxnLst>
              <a:cxn ang="0">
                <a:pos x="42" y="251"/>
              </a:cxn>
              <a:cxn ang="0">
                <a:pos x="0" y="251"/>
              </a:cxn>
              <a:cxn ang="0">
                <a:pos x="0" y="20"/>
              </a:cxn>
              <a:cxn ang="0">
                <a:pos x="0" y="20"/>
              </a:cxn>
              <a:cxn ang="0">
                <a:pos x="0" y="16"/>
              </a:cxn>
              <a:cxn ang="0">
                <a:pos x="2" y="12"/>
              </a:cxn>
              <a:cxn ang="0">
                <a:pos x="7" y="6"/>
              </a:cxn>
              <a:cxn ang="0">
                <a:pos x="13" y="2"/>
              </a:cxn>
              <a:cxn ang="0">
                <a:pos x="17" y="0"/>
              </a:cxn>
              <a:cxn ang="0">
                <a:pos x="21" y="0"/>
              </a:cxn>
              <a:cxn ang="0">
                <a:pos x="21" y="0"/>
              </a:cxn>
              <a:cxn ang="0">
                <a:pos x="25" y="0"/>
              </a:cxn>
              <a:cxn ang="0">
                <a:pos x="29" y="2"/>
              </a:cxn>
              <a:cxn ang="0">
                <a:pos x="36" y="6"/>
              </a:cxn>
              <a:cxn ang="0">
                <a:pos x="40" y="12"/>
              </a:cxn>
              <a:cxn ang="0">
                <a:pos x="41" y="16"/>
              </a:cxn>
              <a:cxn ang="0">
                <a:pos x="42" y="20"/>
              </a:cxn>
              <a:cxn ang="0">
                <a:pos x="42" y="251"/>
              </a:cxn>
              <a:cxn ang="0">
                <a:pos x="11" y="241"/>
              </a:cxn>
              <a:cxn ang="0">
                <a:pos x="31" y="241"/>
              </a:cxn>
              <a:cxn ang="0">
                <a:pos x="31" y="20"/>
              </a:cxn>
              <a:cxn ang="0">
                <a:pos x="31" y="20"/>
              </a:cxn>
              <a:cxn ang="0">
                <a:pos x="30" y="16"/>
              </a:cxn>
              <a:cxn ang="0">
                <a:pos x="27" y="14"/>
              </a:cxn>
              <a:cxn ang="0">
                <a:pos x="25" y="11"/>
              </a:cxn>
              <a:cxn ang="0">
                <a:pos x="21" y="11"/>
              </a:cxn>
              <a:cxn ang="0">
                <a:pos x="21" y="11"/>
              </a:cxn>
              <a:cxn ang="0">
                <a:pos x="18" y="11"/>
              </a:cxn>
              <a:cxn ang="0">
                <a:pos x="14" y="14"/>
              </a:cxn>
              <a:cxn ang="0">
                <a:pos x="13" y="16"/>
              </a:cxn>
              <a:cxn ang="0">
                <a:pos x="11" y="20"/>
              </a:cxn>
              <a:cxn ang="0">
                <a:pos x="11" y="241"/>
              </a:cxn>
            </a:cxnLst>
            <a:rect l="0" t="0" r="r" b="b"/>
            <a:pathLst>
              <a:path w="42" h="251">
                <a:moveTo>
                  <a:pt x="42" y="251"/>
                </a:moveTo>
                <a:lnTo>
                  <a:pt x="0" y="251"/>
                </a:lnTo>
                <a:lnTo>
                  <a:pt x="0" y="20"/>
                </a:lnTo>
                <a:lnTo>
                  <a:pt x="0" y="20"/>
                </a:lnTo>
                <a:lnTo>
                  <a:pt x="0" y="16"/>
                </a:lnTo>
                <a:lnTo>
                  <a:pt x="2" y="12"/>
                </a:lnTo>
                <a:lnTo>
                  <a:pt x="7" y="6"/>
                </a:lnTo>
                <a:lnTo>
                  <a:pt x="13" y="2"/>
                </a:lnTo>
                <a:lnTo>
                  <a:pt x="17" y="0"/>
                </a:lnTo>
                <a:lnTo>
                  <a:pt x="21" y="0"/>
                </a:lnTo>
                <a:lnTo>
                  <a:pt x="21" y="0"/>
                </a:lnTo>
                <a:lnTo>
                  <a:pt x="25" y="0"/>
                </a:lnTo>
                <a:lnTo>
                  <a:pt x="29" y="2"/>
                </a:lnTo>
                <a:lnTo>
                  <a:pt x="36" y="6"/>
                </a:lnTo>
                <a:lnTo>
                  <a:pt x="40" y="12"/>
                </a:lnTo>
                <a:lnTo>
                  <a:pt x="41" y="16"/>
                </a:lnTo>
                <a:lnTo>
                  <a:pt x="42" y="20"/>
                </a:lnTo>
                <a:lnTo>
                  <a:pt x="42" y="251"/>
                </a:lnTo>
                <a:close/>
                <a:moveTo>
                  <a:pt x="11" y="241"/>
                </a:moveTo>
                <a:lnTo>
                  <a:pt x="31" y="241"/>
                </a:lnTo>
                <a:lnTo>
                  <a:pt x="31" y="20"/>
                </a:lnTo>
                <a:lnTo>
                  <a:pt x="31" y="20"/>
                </a:lnTo>
                <a:lnTo>
                  <a:pt x="30" y="16"/>
                </a:lnTo>
                <a:lnTo>
                  <a:pt x="27" y="14"/>
                </a:lnTo>
                <a:lnTo>
                  <a:pt x="25" y="11"/>
                </a:lnTo>
                <a:lnTo>
                  <a:pt x="21" y="11"/>
                </a:lnTo>
                <a:lnTo>
                  <a:pt x="21" y="11"/>
                </a:lnTo>
                <a:lnTo>
                  <a:pt x="18" y="11"/>
                </a:lnTo>
                <a:lnTo>
                  <a:pt x="14" y="14"/>
                </a:lnTo>
                <a:lnTo>
                  <a:pt x="13" y="16"/>
                </a:lnTo>
                <a:lnTo>
                  <a:pt x="11" y="20"/>
                </a:lnTo>
                <a:lnTo>
                  <a:pt x="11" y="24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2" name="Freeform 253"/>
          <p:cNvSpPr>
            <a:spLocks noEditPoints="1"/>
          </p:cNvSpPr>
          <p:nvPr/>
        </p:nvSpPr>
        <p:spPr bwMode="auto">
          <a:xfrm>
            <a:off x="2033059" y="2519455"/>
            <a:ext cx="351807" cy="345517"/>
          </a:xfrm>
          <a:custGeom>
            <a:avLst/>
            <a:gdLst/>
            <a:ahLst/>
            <a:cxnLst>
              <a:cxn ang="0">
                <a:pos x="112" y="223"/>
              </a:cxn>
              <a:cxn ang="0">
                <a:pos x="89" y="220"/>
              </a:cxn>
              <a:cxn ang="0">
                <a:pos x="69" y="213"/>
              </a:cxn>
              <a:cxn ang="0">
                <a:pos x="50" y="204"/>
              </a:cxn>
              <a:cxn ang="0">
                <a:pos x="34" y="190"/>
              </a:cxn>
              <a:cxn ang="0">
                <a:pos x="20" y="173"/>
              </a:cxn>
              <a:cxn ang="0">
                <a:pos x="9" y="154"/>
              </a:cxn>
              <a:cxn ang="0">
                <a:pos x="3" y="134"/>
              </a:cxn>
              <a:cxn ang="0">
                <a:pos x="0" y="111"/>
              </a:cxn>
              <a:cxn ang="0">
                <a:pos x="1" y="100"/>
              </a:cxn>
              <a:cxn ang="0">
                <a:pos x="5" y="78"/>
              </a:cxn>
              <a:cxn ang="0">
                <a:pos x="13" y="58"/>
              </a:cxn>
              <a:cxn ang="0">
                <a:pos x="26" y="40"/>
              </a:cxn>
              <a:cxn ang="0">
                <a:pos x="40" y="26"/>
              </a:cxn>
              <a:cxn ang="0">
                <a:pos x="59" y="13"/>
              </a:cxn>
              <a:cxn ang="0">
                <a:pos x="78" y="5"/>
              </a:cxn>
              <a:cxn ang="0">
                <a:pos x="100" y="1"/>
              </a:cxn>
              <a:cxn ang="0">
                <a:pos x="117" y="0"/>
              </a:cxn>
              <a:cxn ang="0">
                <a:pos x="209" y="57"/>
              </a:cxn>
              <a:cxn ang="0">
                <a:pos x="211" y="62"/>
              </a:cxn>
              <a:cxn ang="0">
                <a:pos x="220" y="86"/>
              </a:cxn>
              <a:cxn ang="0">
                <a:pos x="223" y="111"/>
              </a:cxn>
              <a:cxn ang="0">
                <a:pos x="223" y="123"/>
              </a:cxn>
              <a:cxn ang="0">
                <a:pos x="217" y="144"/>
              </a:cxn>
              <a:cxn ang="0">
                <a:pos x="209" y="165"/>
              </a:cxn>
              <a:cxn ang="0">
                <a:pos x="197" y="182"/>
              </a:cxn>
              <a:cxn ang="0">
                <a:pos x="182" y="197"/>
              </a:cxn>
              <a:cxn ang="0">
                <a:pos x="165" y="209"/>
              </a:cxn>
              <a:cxn ang="0">
                <a:pos x="144" y="217"/>
              </a:cxn>
              <a:cxn ang="0">
                <a:pos x="123" y="221"/>
              </a:cxn>
              <a:cxn ang="0">
                <a:pos x="112" y="223"/>
              </a:cxn>
              <a:cxn ang="0">
                <a:pos x="107" y="11"/>
              </a:cxn>
              <a:cxn ang="0">
                <a:pos x="86" y="13"/>
              </a:cxn>
              <a:cxn ang="0">
                <a:pos x="69" y="20"/>
              </a:cxn>
              <a:cxn ang="0">
                <a:pos x="53" y="30"/>
              </a:cxn>
              <a:cxn ang="0">
                <a:pos x="39" y="42"/>
              </a:cxn>
              <a:cxn ang="0">
                <a:pos x="27" y="57"/>
              </a:cxn>
              <a:cxn ang="0">
                <a:pos x="19" y="73"/>
              </a:cxn>
              <a:cxn ang="0">
                <a:pos x="13" y="92"/>
              </a:cxn>
              <a:cxn ang="0">
                <a:pos x="11" y="111"/>
              </a:cxn>
              <a:cxn ang="0">
                <a:pos x="12" y="122"/>
              </a:cxn>
              <a:cxn ang="0">
                <a:pos x="16" y="140"/>
              </a:cxn>
              <a:cxn ang="0">
                <a:pos x="23" y="159"/>
              </a:cxn>
              <a:cxn ang="0">
                <a:pos x="34" y="176"/>
              </a:cxn>
              <a:cxn ang="0">
                <a:pos x="49" y="189"/>
              </a:cxn>
              <a:cxn ang="0">
                <a:pos x="63" y="200"/>
              </a:cxn>
              <a:cxn ang="0">
                <a:pos x="82" y="207"/>
              </a:cxn>
              <a:cxn ang="0">
                <a:pos x="101" y="211"/>
              </a:cxn>
              <a:cxn ang="0">
                <a:pos x="112" y="212"/>
              </a:cxn>
              <a:cxn ang="0">
                <a:pos x="132" y="209"/>
              </a:cxn>
              <a:cxn ang="0">
                <a:pos x="151" y="204"/>
              </a:cxn>
              <a:cxn ang="0">
                <a:pos x="167" y="194"/>
              </a:cxn>
              <a:cxn ang="0">
                <a:pos x="182" y="182"/>
              </a:cxn>
              <a:cxn ang="0">
                <a:pos x="194" y="167"/>
              </a:cxn>
              <a:cxn ang="0">
                <a:pos x="204" y="150"/>
              </a:cxn>
              <a:cxn ang="0">
                <a:pos x="209" y="131"/>
              </a:cxn>
              <a:cxn ang="0">
                <a:pos x="212" y="111"/>
              </a:cxn>
              <a:cxn ang="0">
                <a:pos x="212" y="101"/>
              </a:cxn>
              <a:cxn ang="0">
                <a:pos x="208" y="81"/>
              </a:cxn>
              <a:cxn ang="0">
                <a:pos x="107" y="120"/>
              </a:cxn>
            </a:cxnLst>
            <a:rect l="0" t="0" r="r" b="b"/>
            <a:pathLst>
              <a:path w="223" h="223">
                <a:moveTo>
                  <a:pt x="112" y="223"/>
                </a:moveTo>
                <a:lnTo>
                  <a:pt x="112" y="223"/>
                </a:lnTo>
                <a:lnTo>
                  <a:pt x="100" y="221"/>
                </a:lnTo>
                <a:lnTo>
                  <a:pt x="89" y="220"/>
                </a:lnTo>
                <a:lnTo>
                  <a:pt x="78" y="217"/>
                </a:lnTo>
                <a:lnTo>
                  <a:pt x="69" y="213"/>
                </a:lnTo>
                <a:lnTo>
                  <a:pt x="59" y="209"/>
                </a:lnTo>
                <a:lnTo>
                  <a:pt x="50" y="204"/>
                </a:lnTo>
                <a:lnTo>
                  <a:pt x="40" y="197"/>
                </a:lnTo>
                <a:lnTo>
                  <a:pt x="34" y="190"/>
                </a:lnTo>
                <a:lnTo>
                  <a:pt x="26" y="182"/>
                </a:lnTo>
                <a:lnTo>
                  <a:pt x="20" y="173"/>
                </a:lnTo>
                <a:lnTo>
                  <a:pt x="13" y="165"/>
                </a:lnTo>
                <a:lnTo>
                  <a:pt x="9" y="154"/>
                </a:lnTo>
                <a:lnTo>
                  <a:pt x="5" y="144"/>
                </a:lnTo>
                <a:lnTo>
                  <a:pt x="3" y="134"/>
                </a:lnTo>
                <a:lnTo>
                  <a:pt x="1" y="123"/>
                </a:lnTo>
                <a:lnTo>
                  <a:pt x="0" y="111"/>
                </a:lnTo>
                <a:lnTo>
                  <a:pt x="0" y="111"/>
                </a:lnTo>
                <a:lnTo>
                  <a:pt x="1" y="100"/>
                </a:lnTo>
                <a:lnTo>
                  <a:pt x="3" y="89"/>
                </a:lnTo>
                <a:lnTo>
                  <a:pt x="5" y="78"/>
                </a:lnTo>
                <a:lnTo>
                  <a:pt x="9" y="67"/>
                </a:lnTo>
                <a:lnTo>
                  <a:pt x="13" y="58"/>
                </a:lnTo>
                <a:lnTo>
                  <a:pt x="20" y="49"/>
                </a:lnTo>
                <a:lnTo>
                  <a:pt x="26" y="40"/>
                </a:lnTo>
                <a:lnTo>
                  <a:pt x="34" y="32"/>
                </a:lnTo>
                <a:lnTo>
                  <a:pt x="40" y="26"/>
                </a:lnTo>
                <a:lnTo>
                  <a:pt x="50" y="19"/>
                </a:lnTo>
                <a:lnTo>
                  <a:pt x="59" y="13"/>
                </a:lnTo>
                <a:lnTo>
                  <a:pt x="69" y="9"/>
                </a:lnTo>
                <a:lnTo>
                  <a:pt x="78" y="5"/>
                </a:lnTo>
                <a:lnTo>
                  <a:pt x="89" y="3"/>
                </a:lnTo>
                <a:lnTo>
                  <a:pt x="100" y="1"/>
                </a:lnTo>
                <a:lnTo>
                  <a:pt x="112" y="0"/>
                </a:lnTo>
                <a:lnTo>
                  <a:pt x="117" y="0"/>
                </a:lnTo>
                <a:lnTo>
                  <a:pt x="117" y="103"/>
                </a:lnTo>
                <a:lnTo>
                  <a:pt x="209" y="57"/>
                </a:lnTo>
                <a:lnTo>
                  <a:pt x="211" y="62"/>
                </a:lnTo>
                <a:lnTo>
                  <a:pt x="211" y="62"/>
                </a:lnTo>
                <a:lnTo>
                  <a:pt x="216" y="73"/>
                </a:lnTo>
                <a:lnTo>
                  <a:pt x="220" y="86"/>
                </a:lnTo>
                <a:lnTo>
                  <a:pt x="221" y="99"/>
                </a:lnTo>
                <a:lnTo>
                  <a:pt x="223" y="111"/>
                </a:lnTo>
                <a:lnTo>
                  <a:pt x="223" y="111"/>
                </a:lnTo>
                <a:lnTo>
                  <a:pt x="223" y="123"/>
                </a:lnTo>
                <a:lnTo>
                  <a:pt x="220" y="134"/>
                </a:lnTo>
                <a:lnTo>
                  <a:pt x="217" y="144"/>
                </a:lnTo>
                <a:lnTo>
                  <a:pt x="213" y="154"/>
                </a:lnTo>
                <a:lnTo>
                  <a:pt x="209" y="165"/>
                </a:lnTo>
                <a:lnTo>
                  <a:pt x="204" y="173"/>
                </a:lnTo>
                <a:lnTo>
                  <a:pt x="197" y="182"/>
                </a:lnTo>
                <a:lnTo>
                  <a:pt x="190" y="190"/>
                </a:lnTo>
                <a:lnTo>
                  <a:pt x="182" y="197"/>
                </a:lnTo>
                <a:lnTo>
                  <a:pt x="174" y="204"/>
                </a:lnTo>
                <a:lnTo>
                  <a:pt x="165" y="209"/>
                </a:lnTo>
                <a:lnTo>
                  <a:pt x="155" y="213"/>
                </a:lnTo>
                <a:lnTo>
                  <a:pt x="144" y="217"/>
                </a:lnTo>
                <a:lnTo>
                  <a:pt x="134" y="220"/>
                </a:lnTo>
                <a:lnTo>
                  <a:pt x="123" y="221"/>
                </a:lnTo>
                <a:lnTo>
                  <a:pt x="112" y="223"/>
                </a:lnTo>
                <a:lnTo>
                  <a:pt x="112" y="223"/>
                </a:lnTo>
                <a:close/>
                <a:moveTo>
                  <a:pt x="107" y="11"/>
                </a:moveTo>
                <a:lnTo>
                  <a:pt x="107" y="11"/>
                </a:lnTo>
                <a:lnTo>
                  <a:pt x="96" y="12"/>
                </a:lnTo>
                <a:lnTo>
                  <a:pt x="86" y="13"/>
                </a:lnTo>
                <a:lnTo>
                  <a:pt x="78" y="18"/>
                </a:lnTo>
                <a:lnTo>
                  <a:pt x="69" y="20"/>
                </a:lnTo>
                <a:lnTo>
                  <a:pt x="61" y="24"/>
                </a:lnTo>
                <a:lnTo>
                  <a:pt x="53" y="30"/>
                </a:lnTo>
                <a:lnTo>
                  <a:pt x="46" y="36"/>
                </a:lnTo>
                <a:lnTo>
                  <a:pt x="39" y="42"/>
                </a:lnTo>
                <a:lnTo>
                  <a:pt x="32" y="50"/>
                </a:lnTo>
                <a:lnTo>
                  <a:pt x="27" y="57"/>
                </a:lnTo>
                <a:lnTo>
                  <a:pt x="23" y="65"/>
                </a:lnTo>
                <a:lnTo>
                  <a:pt x="19" y="73"/>
                </a:lnTo>
                <a:lnTo>
                  <a:pt x="16" y="82"/>
                </a:lnTo>
                <a:lnTo>
                  <a:pt x="13" y="92"/>
                </a:lnTo>
                <a:lnTo>
                  <a:pt x="12" y="101"/>
                </a:lnTo>
                <a:lnTo>
                  <a:pt x="11" y="111"/>
                </a:lnTo>
                <a:lnTo>
                  <a:pt x="11" y="111"/>
                </a:lnTo>
                <a:lnTo>
                  <a:pt x="12" y="122"/>
                </a:lnTo>
                <a:lnTo>
                  <a:pt x="13" y="131"/>
                </a:lnTo>
                <a:lnTo>
                  <a:pt x="16" y="140"/>
                </a:lnTo>
                <a:lnTo>
                  <a:pt x="19" y="150"/>
                </a:lnTo>
                <a:lnTo>
                  <a:pt x="23" y="159"/>
                </a:lnTo>
                <a:lnTo>
                  <a:pt x="28" y="167"/>
                </a:lnTo>
                <a:lnTo>
                  <a:pt x="34" y="176"/>
                </a:lnTo>
                <a:lnTo>
                  <a:pt x="40" y="182"/>
                </a:lnTo>
                <a:lnTo>
                  <a:pt x="49" y="189"/>
                </a:lnTo>
                <a:lnTo>
                  <a:pt x="55" y="194"/>
                </a:lnTo>
                <a:lnTo>
                  <a:pt x="63" y="200"/>
                </a:lnTo>
                <a:lnTo>
                  <a:pt x="73" y="204"/>
                </a:lnTo>
                <a:lnTo>
                  <a:pt x="82" y="207"/>
                </a:lnTo>
                <a:lnTo>
                  <a:pt x="92" y="209"/>
                </a:lnTo>
                <a:lnTo>
                  <a:pt x="101" y="211"/>
                </a:lnTo>
                <a:lnTo>
                  <a:pt x="112" y="212"/>
                </a:lnTo>
                <a:lnTo>
                  <a:pt x="112" y="212"/>
                </a:lnTo>
                <a:lnTo>
                  <a:pt x="121" y="211"/>
                </a:lnTo>
                <a:lnTo>
                  <a:pt x="132" y="209"/>
                </a:lnTo>
                <a:lnTo>
                  <a:pt x="142" y="207"/>
                </a:lnTo>
                <a:lnTo>
                  <a:pt x="151" y="204"/>
                </a:lnTo>
                <a:lnTo>
                  <a:pt x="159" y="200"/>
                </a:lnTo>
                <a:lnTo>
                  <a:pt x="167" y="194"/>
                </a:lnTo>
                <a:lnTo>
                  <a:pt x="175" y="189"/>
                </a:lnTo>
                <a:lnTo>
                  <a:pt x="182" y="182"/>
                </a:lnTo>
                <a:lnTo>
                  <a:pt x="189" y="176"/>
                </a:lnTo>
                <a:lnTo>
                  <a:pt x="194" y="167"/>
                </a:lnTo>
                <a:lnTo>
                  <a:pt x="200" y="159"/>
                </a:lnTo>
                <a:lnTo>
                  <a:pt x="204" y="150"/>
                </a:lnTo>
                <a:lnTo>
                  <a:pt x="208" y="140"/>
                </a:lnTo>
                <a:lnTo>
                  <a:pt x="209" y="131"/>
                </a:lnTo>
                <a:lnTo>
                  <a:pt x="212" y="122"/>
                </a:lnTo>
                <a:lnTo>
                  <a:pt x="212" y="111"/>
                </a:lnTo>
                <a:lnTo>
                  <a:pt x="212" y="111"/>
                </a:lnTo>
                <a:lnTo>
                  <a:pt x="212" y="101"/>
                </a:lnTo>
                <a:lnTo>
                  <a:pt x="209" y="90"/>
                </a:lnTo>
                <a:lnTo>
                  <a:pt x="208" y="81"/>
                </a:lnTo>
                <a:lnTo>
                  <a:pt x="204" y="72"/>
                </a:lnTo>
                <a:lnTo>
                  <a:pt x="107" y="120"/>
                </a:lnTo>
                <a:lnTo>
                  <a:pt x="107"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254"/>
          <p:cNvSpPr>
            <a:spLocks noEditPoints="1"/>
          </p:cNvSpPr>
          <p:nvPr/>
        </p:nvSpPr>
        <p:spPr bwMode="auto">
          <a:xfrm>
            <a:off x="2239451" y="2468091"/>
            <a:ext cx="154796" cy="172760"/>
          </a:xfrm>
          <a:custGeom>
            <a:avLst/>
            <a:gdLst/>
            <a:ahLst/>
            <a:cxnLst>
              <a:cxn ang="0">
                <a:pos x="0" y="112"/>
              </a:cxn>
              <a:cxn ang="0">
                <a:pos x="0" y="0"/>
              </a:cxn>
              <a:cxn ang="0">
                <a:pos x="2" y="0"/>
              </a:cxn>
              <a:cxn ang="0">
                <a:pos x="2" y="0"/>
              </a:cxn>
              <a:cxn ang="0">
                <a:pos x="17" y="1"/>
              </a:cxn>
              <a:cxn ang="0">
                <a:pos x="32" y="4"/>
              </a:cxn>
              <a:cxn ang="0">
                <a:pos x="45" y="9"/>
              </a:cxn>
              <a:cxn ang="0">
                <a:pos x="59" y="16"/>
              </a:cxn>
              <a:cxn ang="0">
                <a:pos x="71" y="24"/>
              </a:cxn>
              <a:cxn ang="0">
                <a:pos x="82" y="35"/>
              </a:cxn>
              <a:cxn ang="0">
                <a:pos x="91" y="45"/>
              </a:cxn>
              <a:cxn ang="0">
                <a:pos x="99" y="59"/>
              </a:cxn>
              <a:cxn ang="0">
                <a:pos x="101" y="62"/>
              </a:cxn>
              <a:cxn ang="0">
                <a:pos x="0" y="112"/>
              </a:cxn>
              <a:cxn ang="0">
                <a:pos x="5" y="5"/>
              </a:cxn>
              <a:cxn ang="0">
                <a:pos x="5" y="104"/>
              </a:cxn>
              <a:cxn ang="0">
                <a:pos x="93" y="59"/>
              </a:cxn>
              <a:cxn ang="0">
                <a:pos x="93" y="59"/>
              </a:cxn>
              <a:cxn ang="0">
                <a:pos x="86" y="48"/>
              </a:cxn>
              <a:cxn ang="0">
                <a:pos x="77" y="37"/>
              </a:cxn>
              <a:cxn ang="0">
                <a:pos x="67" y="28"/>
              </a:cxn>
              <a:cxn ang="0">
                <a:pos x="56" y="20"/>
              </a:cxn>
              <a:cxn ang="0">
                <a:pos x="44" y="14"/>
              </a:cxn>
              <a:cxn ang="0">
                <a:pos x="32" y="9"/>
              </a:cxn>
              <a:cxn ang="0">
                <a:pos x="18" y="6"/>
              </a:cxn>
              <a:cxn ang="0">
                <a:pos x="5" y="5"/>
              </a:cxn>
              <a:cxn ang="0">
                <a:pos x="5" y="5"/>
              </a:cxn>
            </a:cxnLst>
            <a:rect l="0" t="0" r="r" b="b"/>
            <a:pathLst>
              <a:path w="101" h="112">
                <a:moveTo>
                  <a:pt x="0" y="112"/>
                </a:moveTo>
                <a:lnTo>
                  <a:pt x="0" y="0"/>
                </a:lnTo>
                <a:lnTo>
                  <a:pt x="2" y="0"/>
                </a:lnTo>
                <a:lnTo>
                  <a:pt x="2" y="0"/>
                </a:lnTo>
                <a:lnTo>
                  <a:pt x="17" y="1"/>
                </a:lnTo>
                <a:lnTo>
                  <a:pt x="32" y="4"/>
                </a:lnTo>
                <a:lnTo>
                  <a:pt x="45" y="9"/>
                </a:lnTo>
                <a:lnTo>
                  <a:pt x="59" y="16"/>
                </a:lnTo>
                <a:lnTo>
                  <a:pt x="71" y="24"/>
                </a:lnTo>
                <a:lnTo>
                  <a:pt x="82" y="35"/>
                </a:lnTo>
                <a:lnTo>
                  <a:pt x="91" y="45"/>
                </a:lnTo>
                <a:lnTo>
                  <a:pt x="99" y="59"/>
                </a:lnTo>
                <a:lnTo>
                  <a:pt x="101" y="62"/>
                </a:lnTo>
                <a:lnTo>
                  <a:pt x="0" y="112"/>
                </a:lnTo>
                <a:close/>
                <a:moveTo>
                  <a:pt x="5" y="5"/>
                </a:moveTo>
                <a:lnTo>
                  <a:pt x="5" y="104"/>
                </a:lnTo>
                <a:lnTo>
                  <a:pt x="93" y="59"/>
                </a:lnTo>
                <a:lnTo>
                  <a:pt x="93" y="59"/>
                </a:lnTo>
                <a:lnTo>
                  <a:pt x="86" y="48"/>
                </a:lnTo>
                <a:lnTo>
                  <a:pt x="77" y="37"/>
                </a:lnTo>
                <a:lnTo>
                  <a:pt x="67" y="28"/>
                </a:lnTo>
                <a:lnTo>
                  <a:pt x="56" y="20"/>
                </a:lnTo>
                <a:lnTo>
                  <a:pt x="44" y="14"/>
                </a:lnTo>
                <a:lnTo>
                  <a:pt x="32" y="9"/>
                </a:lnTo>
                <a:lnTo>
                  <a:pt x="18" y="6"/>
                </a:lnTo>
                <a:lnTo>
                  <a:pt x="5" y="5"/>
                </a:lnTo>
                <a:lnTo>
                  <a:pt x="5"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255"/>
          <p:cNvSpPr>
            <a:spLocks noEditPoints="1"/>
          </p:cNvSpPr>
          <p:nvPr/>
        </p:nvSpPr>
        <p:spPr bwMode="auto">
          <a:xfrm>
            <a:off x="3670127" y="2542797"/>
            <a:ext cx="323661" cy="224120"/>
          </a:xfrm>
          <a:custGeom>
            <a:avLst/>
            <a:gdLst/>
            <a:ahLst/>
            <a:cxnLst>
              <a:cxn ang="0">
                <a:pos x="189" y="144"/>
              </a:cxn>
              <a:cxn ang="0">
                <a:pos x="18" y="144"/>
              </a:cxn>
              <a:cxn ang="0">
                <a:pos x="18" y="144"/>
              </a:cxn>
              <a:cxn ang="0">
                <a:pos x="11" y="143"/>
              </a:cxn>
              <a:cxn ang="0">
                <a:pos x="6" y="139"/>
              </a:cxn>
              <a:cxn ang="0">
                <a:pos x="2" y="134"/>
              </a:cxn>
              <a:cxn ang="0">
                <a:pos x="0" y="127"/>
              </a:cxn>
              <a:cxn ang="0">
                <a:pos x="0" y="77"/>
              </a:cxn>
              <a:cxn ang="0">
                <a:pos x="65" y="0"/>
              </a:cxn>
              <a:cxn ang="0">
                <a:pos x="143" y="0"/>
              </a:cxn>
              <a:cxn ang="0">
                <a:pos x="207" y="77"/>
              </a:cxn>
              <a:cxn ang="0">
                <a:pos x="207" y="127"/>
              </a:cxn>
              <a:cxn ang="0">
                <a:pos x="207" y="127"/>
              </a:cxn>
              <a:cxn ang="0">
                <a:pos x="206" y="134"/>
              </a:cxn>
              <a:cxn ang="0">
                <a:pos x="202" y="139"/>
              </a:cxn>
              <a:cxn ang="0">
                <a:pos x="196" y="143"/>
              </a:cxn>
              <a:cxn ang="0">
                <a:pos x="189" y="144"/>
              </a:cxn>
              <a:cxn ang="0">
                <a:pos x="189" y="144"/>
              </a:cxn>
              <a:cxn ang="0">
                <a:pos x="11" y="79"/>
              </a:cxn>
              <a:cxn ang="0">
                <a:pos x="11" y="127"/>
              </a:cxn>
              <a:cxn ang="0">
                <a:pos x="11" y="127"/>
              </a:cxn>
              <a:cxn ang="0">
                <a:pos x="11" y="129"/>
              </a:cxn>
              <a:cxn ang="0">
                <a:pos x="14" y="132"/>
              </a:cxn>
              <a:cxn ang="0">
                <a:pos x="15" y="134"/>
              </a:cxn>
              <a:cxn ang="0">
                <a:pos x="18" y="134"/>
              </a:cxn>
              <a:cxn ang="0">
                <a:pos x="189" y="134"/>
              </a:cxn>
              <a:cxn ang="0">
                <a:pos x="189" y="134"/>
              </a:cxn>
              <a:cxn ang="0">
                <a:pos x="192" y="134"/>
              </a:cxn>
              <a:cxn ang="0">
                <a:pos x="195" y="132"/>
              </a:cxn>
              <a:cxn ang="0">
                <a:pos x="196" y="129"/>
              </a:cxn>
              <a:cxn ang="0">
                <a:pos x="196" y="127"/>
              </a:cxn>
              <a:cxn ang="0">
                <a:pos x="196" y="79"/>
              </a:cxn>
              <a:cxn ang="0">
                <a:pos x="138" y="11"/>
              </a:cxn>
              <a:cxn ang="0">
                <a:pos x="69" y="11"/>
              </a:cxn>
              <a:cxn ang="0">
                <a:pos x="11" y="79"/>
              </a:cxn>
            </a:cxnLst>
            <a:rect l="0" t="0" r="r" b="b"/>
            <a:pathLst>
              <a:path w="207" h="144">
                <a:moveTo>
                  <a:pt x="189" y="144"/>
                </a:moveTo>
                <a:lnTo>
                  <a:pt x="18" y="144"/>
                </a:lnTo>
                <a:lnTo>
                  <a:pt x="18" y="144"/>
                </a:lnTo>
                <a:lnTo>
                  <a:pt x="11" y="143"/>
                </a:lnTo>
                <a:lnTo>
                  <a:pt x="6" y="139"/>
                </a:lnTo>
                <a:lnTo>
                  <a:pt x="2" y="134"/>
                </a:lnTo>
                <a:lnTo>
                  <a:pt x="0" y="127"/>
                </a:lnTo>
                <a:lnTo>
                  <a:pt x="0" y="77"/>
                </a:lnTo>
                <a:lnTo>
                  <a:pt x="65" y="0"/>
                </a:lnTo>
                <a:lnTo>
                  <a:pt x="143" y="0"/>
                </a:lnTo>
                <a:lnTo>
                  <a:pt x="207" y="77"/>
                </a:lnTo>
                <a:lnTo>
                  <a:pt x="207" y="127"/>
                </a:lnTo>
                <a:lnTo>
                  <a:pt x="207" y="127"/>
                </a:lnTo>
                <a:lnTo>
                  <a:pt x="206" y="134"/>
                </a:lnTo>
                <a:lnTo>
                  <a:pt x="202" y="139"/>
                </a:lnTo>
                <a:lnTo>
                  <a:pt x="196" y="143"/>
                </a:lnTo>
                <a:lnTo>
                  <a:pt x="189" y="144"/>
                </a:lnTo>
                <a:lnTo>
                  <a:pt x="189" y="144"/>
                </a:lnTo>
                <a:close/>
                <a:moveTo>
                  <a:pt x="11" y="79"/>
                </a:moveTo>
                <a:lnTo>
                  <a:pt x="11" y="127"/>
                </a:lnTo>
                <a:lnTo>
                  <a:pt x="11" y="127"/>
                </a:lnTo>
                <a:lnTo>
                  <a:pt x="11" y="129"/>
                </a:lnTo>
                <a:lnTo>
                  <a:pt x="14" y="132"/>
                </a:lnTo>
                <a:lnTo>
                  <a:pt x="15" y="134"/>
                </a:lnTo>
                <a:lnTo>
                  <a:pt x="18" y="134"/>
                </a:lnTo>
                <a:lnTo>
                  <a:pt x="189" y="134"/>
                </a:lnTo>
                <a:lnTo>
                  <a:pt x="189" y="134"/>
                </a:lnTo>
                <a:lnTo>
                  <a:pt x="192" y="134"/>
                </a:lnTo>
                <a:lnTo>
                  <a:pt x="195" y="132"/>
                </a:lnTo>
                <a:lnTo>
                  <a:pt x="196" y="129"/>
                </a:lnTo>
                <a:lnTo>
                  <a:pt x="196" y="127"/>
                </a:lnTo>
                <a:lnTo>
                  <a:pt x="196" y="79"/>
                </a:lnTo>
                <a:lnTo>
                  <a:pt x="138" y="11"/>
                </a:lnTo>
                <a:lnTo>
                  <a:pt x="69" y="11"/>
                </a:lnTo>
                <a:lnTo>
                  <a:pt x="11" y="7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256"/>
          <p:cNvSpPr>
            <a:spLocks noEditPoints="1"/>
          </p:cNvSpPr>
          <p:nvPr/>
        </p:nvSpPr>
        <p:spPr bwMode="auto">
          <a:xfrm>
            <a:off x="3698271" y="2566145"/>
            <a:ext cx="272063" cy="140075"/>
          </a:xfrm>
          <a:custGeom>
            <a:avLst/>
            <a:gdLst/>
            <a:ahLst/>
            <a:cxnLst>
              <a:cxn ang="0">
                <a:pos x="113" y="90"/>
              </a:cxn>
              <a:cxn ang="0">
                <a:pos x="62" y="90"/>
              </a:cxn>
              <a:cxn ang="0">
                <a:pos x="37" y="66"/>
              </a:cxn>
              <a:cxn ang="0">
                <a:pos x="0" y="66"/>
              </a:cxn>
              <a:cxn ang="0">
                <a:pos x="55" y="0"/>
              </a:cxn>
              <a:cxn ang="0">
                <a:pos x="120" y="0"/>
              </a:cxn>
              <a:cxn ang="0">
                <a:pos x="175" y="66"/>
              </a:cxn>
              <a:cxn ang="0">
                <a:pos x="137" y="66"/>
              </a:cxn>
              <a:cxn ang="0">
                <a:pos x="113" y="90"/>
              </a:cxn>
              <a:cxn ang="0">
                <a:pos x="63" y="85"/>
              </a:cxn>
              <a:cxn ang="0">
                <a:pos x="110" y="85"/>
              </a:cxn>
              <a:cxn ang="0">
                <a:pos x="135" y="60"/>
              </a:cxn>
              <a:cxn ang="0">
                <a:pos x="163" y="60"/>
              </a:cxn>
              <a:cxn ang="0">
                <a:pos x="117" y="5"/>
              </a:cxn>
              <a:cxn ang="0">
                <a:pos x="58" y="5"/>
              </a:cxn>
              <a:cxn ang="0">
                <a:pos x="10" y="60"/>
              </a:cxn>
              <a:cxn ang="0">
                <a:pos x="39" y="60"/>
              </a:cxn>
              <a:cxn ang="0">
                <a:pos x="63" y="85"/>
              </a:cxn>
            </a:cxnLst>
            <a:rect l="0" t="0" r="r" b="b"/>
            <a:pathLst>
              <a:path w="175" h="90">
                <a:moveTo>
                  <a:pt x="113" y="90"/>
                </a:moveTo>
                <a:lnTo>
                  <a:pt x="62" y="90"/>
                </a:lnTo>
                <a:lnTo>
                  <a:pt x="37" y="66"/>
                </a:lnTo>
                <a:lnTo>
                  <a:pt x="0" y="66"/>
                </a:lnTo>
                <a:lnTo>
                  <a:pt x="55" y="0"/>
                </a:lnTo>
                <a:lnTo>
                  <a:pt x="120" y="0"/>
                </a:lnTo>
                <a:lnTo>
                  <a:pt x="175" y="66"/>
                </a:lnTo>
                <a:lnTo>
                  <a:pt x="137" y="66"/>
                </a:lnTo>
                <a:lnTo>
                  <a:pt x="113" y="90"/>
                </a:lnTo>
                <a:close/>
                <a:moveTo>
                  <a:pt x="63" y="85"/>
                </a:moveTo>
                <a:lnTo>
                  <a:pt x="110" y="85"/>
                </a:lnTo>
                <a:lnTo>
                  <a:pt x="135" y="60"/>
                </a:lnTo>
                <a:lnTo>
                  <a:pt x="163" y="60"/>
                </a:lnTo>
                <a:lnTo>
                  <a:pt x="117" y="5"/>
                </a:lnTo>
                <a:lnTo>
                  <a:pt x="58" y="5"/>
                </a:lnTo>
                <a:lnTo>
                  <a:pt x="10" y="60"/>
                </a:lnTo>
                <a:lnTo>
                  <a:pt x="39" y="60"/>
                </a:lnTo>
                <a:lnTo>
                  <a:pt x="63" y="8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257"/>
          <p:cNvSpPr>
            <a:spLocks noEditPoints="1"/>
          </p:cNvSpPr>
          <p:nvPr/>
        </p:nvSpPr>
        <p:spPr bwMode="auto">
          <a:xfrm>
            <a:off x="4491003" y="2542797"/>
            <a:ext cx="323661" cy="224120"/>
          </a:xfrm>
          <a:custGeom>
            <a:avLst/>
            <a:gdLst/>
            <a:ahLst/>
            <a:cxnLst>
              <a:cxn ang="0">
                <a:pos x="189" y="144"/>
              </a:cxn>
              <a:cxn ang="0">
                <a:pos x="18" y="144"/>
              </a:cxn>
              <a:cxn ang="0">
                <a:pos x="18" y="144"/>
              </a:cxn>
              <a:cxn ang="0">
                <a:pos x="11" y="143"/>
              </a:cxn>
              <a:cxn ang="0">
                <a:pos x="6" y="139"/>
              </a:cxn>
              <a:cxn ang="0">
                <a:pos x="2" y="134"/>
              </a:cxn>
              <a:cxn ang="0">
                <a:pos x="0" y="127"/>
              </a:cxn>
              <a:cxn ang="0">
                <a:pos x="0" y="77"/>
              </a:cxn>
              <a:cxn ang="0">
                <a:pos x="64" y="0"/>
              </a:cxn>
              <a:cxn ang="0">
                <a:pos x="143" y="0"/>
              </a:cxn>
              <a:cxn ang="0">
                <a:pos x="207" y="77"/>
              </a:cxn>
              <a:cxn ang="0">
                <a:pos x="207" y="127"/>
              </a:cxn>
              <a:cxn ang="0">
                <a:pos x="207" y="127"/>
              </a:cxn>
              <a:cxn ang="0">
                <a:pos x="205" y="134"/>
              </a:cxn>
              <a:cxn ang="0">
                <a:pos x="201" y="139"/>
              </a:cxn>
              <a:cxn ang="0">
                <a:pos x="196" y="143"/>
              </a:cxn>
              <a:cxn ang="0">
                <a:pos x="189" y="144"/>
              </a:cxn>
              <a:cxn ang="0">
                <a:pos x="189" y="144"/>
              </a:cxn>
              <a:cxn ang="0">
                <a:pos x="11" y="79"/>
              </a:cxn>
              <a:cxn ang="0">
                <a:pos x="11" y="127"/>
              </a:cxn>
              <a:cxn ang="0">
                <a:pos x="11" y="127"/>
              </a:cxn>
              <a:cxn ang="0">
                <a:pos x="11" y="129"/>
              </a:cxn>
              <a:cxn ang="0">
                <a:pos x="14" y="132"/>
              </a:cxn>
              <a:cxn ang="0">
                <a:pos x="15" y="134"/>
              </a:cxn>
              <a:cxn ang="0">
                <a:pos x="18" y="134"/>
              </a:cxn>
              <a:cxn ang="0">
                <a:pos x="189" y="134"/>
              </a:cxn>
              <a:cxn ang="0">
                <a:pos x="189" y="134"/>
              </a:cxn>
              <a:cxn ang="0">
                <a:pos x="192" y="134"/>
              </a:cxn>
              <a:cxn ang="0">
                <a:pos x="195" y="132"/>
              </a:cxn>
              <a:cxn ang="0">
                <a:pos x="196" y="129"/>
              </a:cxn>
              <a:cxn ang="0">
                <a:pos x="196" y="127"/>
              </a:cxn>
              <a:cxn ang="0">
                <a:pos x="196" y="79"/>
              </a:cxn>
              <a:cxn ang="0">
                <a:pos x="138" y="11"/>
              </a:cxn>
              <a:cxn ang="0">
                <a:pos x="69" y="11"/>
              </a:cxn>
              <a:cxn ang="0">
                <a:pos x="11" y="79"/>
              </a:cxn>
            </a:cxnLst>
            <a:rect l="0" t="0" r="r" b="b"/>
            <a:pathLst>
              <a:path w="207" h="144">
                <a:moveTo>
                  <a:pt x="189" y="144"/>
                </a:moveTo>
                <a:lnTo>
                  <a:pt x="18" y="144"/>
                </a:lnTo>
                <a:lnTo>
                  <a:pt x="18" y="144"/>
                </a:lnTo>
                <a:lnTo>
                  <a:pt x="11" y="143"/>
                </a:lnTo>
                <a:lnTo>
                  <a:pt x="6" y="139"/>
                </a:lnTo>
                <a:lnTo>
                  <a:pt x="2" y="134"/>
                </a:lnTo>
                <a:lnTo>
                  <a:pt x="0" y="127"/>
                </a:lnTo>
                <a:lnTo>
                  <a:pt x="0" y="77"/>
                </a:lnTo>
                <a:lnTo>
                  <a:pt x="64" y="0"/>
                </a:lnTo>
                <a:lnTo>
                  <a:pt x="143" y="0"/>
                </a:lnTo>
                <a:lnTo>
                  <a:pt x="207" y="77"/>
                </a:lnTo>
                <a:lnTo>
                  <a:pt x="207" y="127"/>
                </a:lnTo>
                <a:lnTo>
                  <a:pt x="207" y="127"/>
                </a:lnTo>
                <a:lnTo>
                  <a:pt x="205" y="134"/>
                </a:lnTo>
                <a:lnTo>
                  <a:pt x="201" y="139"/>
                </a:lnTo>
                <a:lnTo>
                  <a:pt x="196" y="143"/>
                </a:lnTo>
                <a:lnTo>
                  <a:pt x="189" y="144"/>
                </a:lnTo>
                <a:lnTo>
                  <a:pt x="189" y="144"/>
                </a:lnTo>
                <a:close/>
                <a:moveTo>
                  <a:pt x="11" y="79"/>
                </a:moveTo>
                <a:lnTo>
                  <a:pt x="11" y="127"/>
                </a:lnTo>
                <a:lnTo>
                  <a:pt x="11" y="127"/>
                </a:lnTo>
                <a:lnTo>
                  <a:pt x="11" y="129"/>
                </a:lnTo>
                <a:lnTo>
                  <a:pt x="14" y="132"/>
                </a:lnTo>
                <a:lnTo>
                  <a:pt x="15" y="134"/>
                </a:lnTo>
                <a:lnTo>
                  <a:pt x="18" y="134"/>
                </a:lnTo>
                <a:lnTo>
                  <a:pt x="189" y="134"/>
                </a:lnTo>
                <a:lnTo>
                  <a:pt x="189" y="134"/>
                </a:lnTo>
                <a:lnTo>
                  <a:pt x="192" y="134"/>
                </a:lnTo>
                <a:lnTo>
                  <a:pt x="195" y="132"/>
                </a:lnTo>
                <a:lnTo>
                  <a:pt x="196" y="129"/>
                </a:lnTo>
                <a:lnTo>
                  <a:pt x="196" y="127"/>
                </a:lnTo>
                <a:lnTo>
                  <a:pt x="196" y="79"/>
                </a:lnTo>
                <a:lnTo>
                  <a:pt x="138" y="11"/>
                </a:lnTo>
                <a:lnTo>
                  <a:pt x="69" y="11"/>
                </a:lnTo>
                <a:lnTo>
                  <a:pt x="11" y="7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7" name="Freeform 258"/>
          <p:cNvSpPr>
            <a:spLocks noEditPoints="1"/>
          </p:cNvSpPr>
          <p:nvPr/>
        </p:nvSpPr>
        <p:spPr bwMode="auto">
          <a:xfrm>
            <a:off x="4584818" y="2678206"/>
            <a:ext cx="136033" cy="28015"/>
          </a:xfrm>
          <a:custGeom>
            <a:avLst/>
            <a:gdLst/>
            <a:ahLst/>
            <a:cxnLst>
              <a:cxn ang="0">
                <a:pos x="69" y="17"/>
              </a:cxn>
              <a:cxn ang="0">
                <a:pos x="18" y="17"/>
              </a:cxn>
              <a:cxn ang="0">
                <a:pos x="0" y="0"/>
              </a:cxn>
              <a:cxn ang="0">
                <a:pos x="86" y="0"/>
              </a:cxn>
              <a:cxn ang="0">
                <a:pos x="69" y="17"/>
              </a:cxn>
              <a:cxn ang="0">
                <a:pos x="19" y="12"/>
              </a:cxn>
              <a:cxn ang="0">
                <a:pos x="66" y="12"/>
              </a:cxn>
              <a:cxn ang="0">
                <a:pos x="73" y="5"/>
              </a:cxn>
              <a:cxn ang="0">
                <a:pos x="12" y="5"/>
              </a:cxn>
              <a:cxn ang="0">
                <a:pos x="19" y="12"/>
              </a:cxn>
            </a:cxnLst>
            <a:rect l="0" t="0" r="r" b="b"/>
            <a:pathLst>
              <a:path w="86" h="17">
                <a:moveTo>
                  <a:pt x="69" y="17"/>
                </a:moveTo>
                <a:lnTo>
                  <a:pt x="18" y="17"/>
                </a:lnTo>
                <a:lnTo>
                  <a:pt x="0" y="0"/>
                </a:lnTo>
                <a:lnTo>
                  <a:pt x="86" y="0"/>
                </a:lnTo>
                <a:lnTo>
                  <a:pt x="69" y="17"/>
                </a:lnTo>
                <a:close/>
                <a:moveTo>
                  <a:pt x="19" y="12"/>
                </a:moveTo>
                <a:lnTo>
                  <a:pt x="66" y="12"/>
                </a:lnTo>
                <a:lnTo>
                  <a:pt x="73" y="5"/>
                </a:lnTo>
                <a:lnTo>
                  <a:pt x="12" y="5"/>
                </a:lnTo>
                <a:lnTo>
                  <a:pt x="19" y="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8" name="Freeform 259"/>
          <p:cNvSpPr>
            <a:spLocks noEditPoints="1"/>
          </p:cNvSpPr>
          <p:nvPr/>
        </p:nvSpPr>
        <p:spPr bwMode="auto">
          <a:xfrm>
            <a:off x="4514457" y="2566148"/>
            <a:ext cx="276755" cy="102721"/>
          </a:xfrm>
          <a:custGeom>
            <a:avLst/>
            <a:gdLst/>
            <a:ahLst/>
            <a:cxnLst>
              <a:cxn ang="0">
                <a:pos x="176" y="66"/>
              </a:cxn>
              <a:cxn ang="0">
                <a:pos x="0" y="66"/>
              </a:cxn>
              <a:cxn ang="0">
                <a:pos x="56" y="0"/>
              </a:cxn>
              <a:cxn ang="0">
                <a:pos x="119" y="0"/>
              </a:cxn>
              <a:cxn ang="0">
                <a:pos x="176" y="66"/>
              </a:cxn>
              <a:cxn ang="0">
                <a:pos x="11" y="60"/>
              </a:cxn>
              <a:cxn ang="0">
                <a:pos x="164" y="60"/>
              </a:cxn>
              <a:cxn ang="0">
                <a:pos x="118" y="5"/>
              </a:cxn>
              <a:cxn ang="0">
                <a:pos x="58" y="5"/>
              </a:cxn>
              <a:cxn ang="0">
                <a:pos x="11" y="60"/>
              </a:cxn>
            </a:cxnLst>
            <a:rect l="0" t="0" r="r" b="b"/>
            <a:pathLst>
              <a:path w="176" h="66">
                <a:moveTo>
                  <a:pt x="176" y="66"/>
                </a:moveTo>
                <a:lnTo>
                  <a:pt x="0" y="66"/>
                </a:lnTo>
                <a:lnTo>
                  <a:pt x="56" y="0"/>
                </a:lnTo>
                <a:lnTo>
                  <a:pt x="119" y="0"/>
                </a:lnTo>
                <a:lnTo>
                  <a:pt x="176" y="66"/>
                </a:lnTo>
                <a:close/>
                <a:moveTo>
                  <a:pt x="11" y="60"/>
                </a:moveTo>
                <a:lnTo>
                  <a:pt x="164" y="60"/>
                </a:lnTo>
                <a:lnTo>
                  <a:pt x="118" y="5"/>
                </a:lnTo>
                <a:lnTo>
                  <a:pt x="58" y="5"/>
                </a:lnTo>
                <a:lnTo>
                  <a:pt x="11" y="6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9" name="Freeform 260"/>
          <p:cNvSpPr>
            <a:spLocks noEditPoints="1"/>
          </p:cNvSpPr>
          <p:nvPr/>
        </p:nvSpPr>
        <p:spPr bwMode="auto">
          <a:xfrm>
            <a:off x="4584818" y="2584821"/>
            <a:ext cx="136033" cy="23347"/>
          </a:xfrm>
          <a:custGeom>
            <a:avLst/>
            <a:gdLst/>
            <a:ahLst/>
            <a:cxnLst>
              <a:cxn ang="0">
                <a:pos x="87" y="17"/>
              </a:cxn>
              <a:cxn ang="0">
                <a:pos x="0" y="17"/>
              </a:cxn>
              <a:cxn ang="0">
                <a:pos x="13" y="0"/>
              </a:cxn>
              <a:cxn ang="0">
                <a:pos x="74" y="0"/>
              </a:cxn>
              <a:cxn ang="0">
                <a:pos x="87" y="17"/>
              </a:cxn>
              <a:cxn ang="0">
                <a:pos x="10" y="12"/>
              </a:cxn>
              <a:cxn ang="0">
                <a:pos x="77" y="12"/>
              </a:cxn>
              <a:cxn ang="0">
                <a:pos x="71" y="5"/>
              </a:cxn>
              <a:cxn ang="0">
                <a:pos x="16" y="5"/>
              </a:cxn>
              <a:cxn ang="0">
                <a:pos x="10" y="12"/>
              </a:cxn>
            </a:cxnLst>
            <a:rect l="0" t="0" r="r" b="b"/>
            <a:pathLst>
              <a:path w="87" h="17">
                <a:moveTo>
                  <a:pt x="87" y="17"/>
                </a:moveTo>
                <a:lnTo>
                  <a:pt x="0" y="17"/>
                </a:lnTo>
                <a:lnTo>
                  <a:pt x="13" y="0"/>
                </a:lnTo>
                <a:lnTo>
                  <a:pt x="74" y="0"/>
                </a:lnTo>
                <a:lnTo>
                  <a:pt x="87" y="17"/>
                </a:lnTo>
                <a:close/>
                <a:moveTo>
                  <a:pt x="10" y="12"/>
                </a:moveTo>
                <a:lnTo>
                  <a:pt x="77" y="12"/>
                </a:lnTo>
                <a:lnTo>
                  <a:pt x="71" y="5"/>
                </a:lnTo>
                <a:lnTo>
                  <a:pt x="16" y="5"/>
                </a:lnTo>
                <a:lnTo>
                  <a:pt x="10" y="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261"/>
          <p:cNvSpPr>
            <a:spLocks noEditPoints="1"/>
          </p:cNvSpPr>
          <p:nvPr/>
        </p:nvSpPr>
        <p:spPr bwMode="auto">
          <a:xfrm>
            <a:off x="4556674" y="2622177"/>
            <a:ext cx="192321" cy="28015"/>
          </a:xfrm>
          <a:custGeom>
            <a:avLst/>
            <a:gdLst/>
            <a:ahLst/>
            <a:cxnLst>
              <a:cxn ang="0">
                <a:pos x="123" y="18"/>
              </a:cxn>
              <a:cxn ang="0">
                <a:pos x="0" y="18"/>
              </a:cxn>
              <a:cxn ang="0">
                <a:pos x="14" y="0"/>
              </a:cxn>
              <a:cxn ang="0">
                <a:pos x="111" y="0"/>
              </a:cxn>
              <a:cxn ang="0">
                <a:pos x="123" y="18"/>
              </a:cxn>
              <a:cxn ang="0">
                <a:pos x="11" y="12"/>
              </a:cxn>
              <a:cxn ang="0">
                <a:pos x="112" y="12"/>
              </a:cxn>
              <a:cxn ang="0">
                <a:pos x="108" y="6"/>
              </a:cxn>
              <a:cxn ang="0">
                <a:pos x="16" y="6"/>
              </a:cxn>
              <a:cxn ang="0">
                <a:pos x="11" y="12"/>
              </a:cxn>
            </a:cxnLst>
            <a:rect l="0" t="0" r="r" b="b"/>
            <a:pathLst>
              <a:path w="123" h="18">
                <a:moveTo>
                  <a:pt x="123" y="18"/>
                </a:moveTo>
                <a:lnTo>
                  <a:pt x="0" y="18"/>
                </a:lnTo>
                <a:lnTo>
                  <a:pt x="14" y="0"/>
                </a:lnTo>
                <a:lnTo>
                  <a:pt x="111" y="0"/>
                </a:lnTo>
                <a:lnTo>
                  <a:pt x="123" y="18"/>
                </a:lnTo>
                <a:close/>
                <a:moveTo>
                  <a:pt x="11" y="12"/>
                </a:moveTo>
                <a:lnTo>
                  <a:pt x="112" y="12"/>
                </a:lnTo>
                <a:lnTo>
                  <a:pt x="108" y="6"/>
                </a:lnTo>
                <a:lnTo>
                  <a:pt x="16" y="6"/>
                </a:lnTo>
                <a:lnTo>
                  <a:pt x="11" y="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262"/>
          <p:cNvSpPr>
            <a:spLocks noEditPoints="1"/>
          </p:cNvSpPr>
          <p:nvPr/>
        </p:nvSpPr>
        <p:spPr bwMode="auto">
          <a:xfrm>
            <a:off x="5283736" y="2514785"/>
            <a:ext cx="337733" cy="298825"/>
          </a:xfrm>
          <a:custGeom>
            <a:avLst/>
            <a:gdLst/>
            <a:ahLst/>
            <a:cxnLst>
              <a:cxn ang="0">
                <a:pos x="205" y="192"/>
              </a:cxn>
              <a:cxn ang="0">
                <a:pos x="12" y="192"/>
              </a:cxn>
              <a:cxn ang="0">
                <a:pos x="12" y="192"/>
              </a:cxn>
              <a:cxn ang="0">
                <a:pos x="7" y="191"/>
              </a:cxn>
              <a:cxn ang="0">
                <a:pos x="4" y="188"/>
              </a:cxn>
              <a:cxn ang="0">
                <a:pos x="2" y="184"/>
              </a:cxn>
              <a:cxn ang="0">
                <a:pos x="0" y="180"/>
              </a:cxn>
              <a:cxn ang="0">
                <a:pos x="0" y="42"/>
              </a:cxn>
              <a:cxn ang="0">
                <a:pos x="42" y="0"/>
              </a:cxn>
              <a:cxn ang="0">
                <a:pos x="176" y="0"/>
              </a:cxn>
              <a:cxn ang="0">
                <a:pos x="216" y="42"/>
              </a:cxn>
              <a:cxn ang="0">
                <a:pos x="216" y="180"/>
              </a:cxn>
              <a:cxn ang="0">
                <a:pos x="216" y="180"/>
              </a:cxn>
              <a:cxn ang="0">
                <a:pos x="216" y="184"/>
              </a:cxn>
              <a:cxn ang="0">
                <a:pos x="214" y="188"/>
              </a:cxn>
              <a:cxn ang="0">
                <a:pos x="210" y="191"/>
              </a:cxn>
              <a:cxn ang="0">
                <a:pos x="205" y="192"/>
              </a:cxn>
              <a:cxn ang="0">
                <a:pos x="205" y="192"/>
              </a:cxn>
              <a:cxn ang="0">
                <a:pos x="11" y="48"/>
              </a:cxn>
              <a:cxn ang="0">
                <a:pos x="11" y="180"/>
              </a:cxn>
              <a:cxn ang="0">
                <a:pos x="11" y="180"/>
              </a:cxn>
              <a:cxn ang="0">
                <a:pos x="12" y="181"/>
              </a:cxn>
              <a:cxn ang="0">
                <a:pos x="205" y="181"/>
              </a:cxn>
              <a:cxn ang="0">
                <a:pos x="205" y="181"/>
              </a:cxn>
              <a:cxn ang="0">
                <a:pos x="205" y="180"/>
              </a:cxn>
              <a:cxn ang="0">
                <a:pos x="205" y="48"/>
              </a:cxn>
              <a:cxn ang="0">
                <a:pos x="170" y="11"/>
              </a:cxn>
              <a:cxn ang="0">
                <a:pos x="46" y="11"/>
              </a:cxn>
              <a:cxn ang="0">
                <a:pos x="11" y="48"/>
              </a:cxn>
            </a:cxnLst>
            <a:rect l="0" t="0" r="r" b="b"/>
            <a:pathLst>
              <a:path w="216" h="192">
                <a:moveTo>
                  <a:pt x="205" y="192"/>
                </a:moveTo>
                <a:lnTo>
                  <a:pt x="12" y="192"/>
                </a:lnTo>
                <a:lnTo>
                  <a:pt x="12" y="192"/>
                </a:lnTo>
                <a:lnTo>
                  <a:pt x="7" y="191"/>
                </a:lnTo>
                <a:lnTo>
                  <a:pt x="4" y="188"/>
                </a:lnTo>
                <a:lnTo>
                  <a:pt x="2" y="184"/>
                </a:lnTo>
                <a:lnTo>
                  <a:pt x="0" y="180"/>
                </a:lnTo>
                <a:lnTo>
                  <a:pt x="0" y="42"/>
                </a:lnTo>
                <a:lnTo>
                  <a:pt x="42" y="0"/>
                </a:lnTo>
                <a:lnTo>
                  <a:pt x="176" y="0"/>
                </a:lnTo>
                <a:lnTo>
                  <a:pt x="216" y="42"/>
                </a:lnTo>
                <a:lnTo>
                  <a:pt x="216" y="180"/>
                </a:lnTo>
                <a:lnTo>
                  <a:pt x="216" y="180"/>
                </a:lnTo>
                <a:lnTo>
                  <a:pt x="216" y="184"/>
                </a:lnTo>
                <a:lnTo>
                  <a:pt x="214" y="188"/>
                </a:lnTo>
                <a:lnTo>
                  <a:pt x="210" y="191"/>
                </a:lnTo>
                <a:lnTo>
                  <a:pt x="205" y="192"/>
                </a:lnTo>
                <a:lnTo>
                  <a:pt x="205" y="192"/>
                </a:lnTo>
                <a:close/>
                <a:moveTo>
                  <a:pt x="11" y="48"/>
                </a:moveTo>
                <a:lnTo>
                  <a:pt x="11" y="180"/>
                </a:lnTo>
                <a:lnTo>
                  <a:pt x="11" y="180"/>
                </a:lnTo>
                <a:lnTo>
                  <a:pt x="12" y="181"/>
                </a:lnTo>
                <a:lnTo>
                  <a:pt x="205" y="181"/>
                </a:lnTo>
                <a:lnTo>
                  <a:pt x="205" y="181"/>
                </a:lnTo>
                <a:lnTo>
                  <a:pt x="205" y="180"/>
                </a:lnTo>
                <a:lnTo>
                  <a:pt x="205" y="48"/>
                </a:lnTo>
                <a:lnTo>
                  <a:pt x="170" y="11"/>
                </a:lnTo>
                <a:lnTo>
                  <a:pt x="46" y="11"/>
                </a:lnTo>
                <a:lnTo>
                  <a:pt x="11" y="4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263"/>
          <p:cNvSpPr>
            <a:spLocks noEditPoints="1"/>
          </p:cNvSpPr>
          <p:nvPr/>
        </p:nvSpPr>
        <p:spPr bwMode="auto">
          <a:xfrm>
            <a:off x="5344717" y="2617504"/>
            <a:ext cx="225155" cy="149413"/>
          </a:xfrm>
          <a:custGeom>
            <a:avLst/>
            <a:gdLst/>
            <a:ahLst/>
            <a:cxnLst>
              <a:cxn ang="0">
                <a:pos x="71" y="96"/>
              </a:cxn>
              <a:cxn ang="0">
                <a:pos x="0" y="38"/>
              </a:cxn>
              <a:cxn ang="0">
                <a:pos x="43" y="38"/>
              </a:cxn>
              <a:cxn ang="0">
                <a:pos x="43" y="0"/>
              </a:cxn>
              <a:cxn ang="0">
                <a:pos x="100" y="0"/>
              </a:cxn>
              <a:cxn ang="0">
                <a:pos x="100" y="38"/>
              </a:cxn>
              <a:cxn ang="0">
                <a:pos x="144" y="38"/>
              </a:cxn>
              <a:cxn ang="0">
                <a:pos x="71" y="96"/>
              </a:cxn>
              <a:cxn ang="0">
                <a:pos x="15" y="43"/>
              </a:cxn>
              <a:cxn ang="0">
                <a:pos x="71" y="89"/>
              </a:cxn>
              <a:cxn ang="0">
                <a:pos x="128" y="43"/>
              </a:cxn>
              <a:cxn ang="0">
                <a:pos x="94" y="43"/>
              </a:cxn>
              <a:cxn ang="0">
                <a:pos x="94" y="5"/>
              </a:cxn>
              <a:cxn ang="0">
                <a:pos x="48" y="5"/>
              </a:cxn>
              <a:cxn ang="0">
                <a:pos x="48" y="43"/>
              </a:cxn>
              <a:cxn ang="0">
                <a:pos x="15" y="43"/>
              </a:cxn>
            </a:cxnLst>
            <a:rect l="0" t="0" r="r" b="b"/>
            <a:pathLst>
              <a:path w="144" h="96">
                <a:moveTo>
                  <a:pt x="71" y="96"/>
                </a:moveTo>
                <a:lnTo>
                  <a:pt x="0" y="38"/>
                </a:lnTo>
                <a:lnTo>
                  <a:pt x="43" y="38"/>
                </a:lnTo>
                <a:lnTo>
                  <a:pt x="43" y="0"/>
                </a:lnTo>
                <a:lnTo>
                  <a:pt x="100" y="0"/>
                </a:lnTo>
                <a:lnTo>
                  <a:pt x="100" y="38"/>
                </a:lnTo>
                <a:lnTo>
                  <a:pt x="144" y="38"/>
                </a:lnTo>
                <a:lnTo>
                  <a:pt x="71" y="96"/>
                </a:lnTo>
                <a:close/>
                <a:moveTo>
                  <a:pt x="15" y="43"/>
                </a:moveTo>
                <a:lnTo>
                  <a:pt x="71" y="89"/>
                </a:lnTo>
                <a:lnTo>
                  <a:pt x="128" y="43"/>
                </a:lnTo>
                <a:lnTo>
                  <a:pt x="94" y="43"/>
                </a:lnTo>
                <a:lnTo>
                  <a:pt x="94" y="5"/>
                </a:lnTo>
                <a:lnTo>
                  <a:pt x="48" y="5"/>
                </a:lnTo>
                <a:lnTo>
                  <a:pt x="48" y="43"/>
                </a:lnTo>
                <a:lnTo>
                  <a:pt x="15" y="4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264"/>
          <p:cNvSpPr>
            <a:spLocks noEditPoints="1"/>
          </p:cNvSpPr>
          <p:nvPr/>
        </p:nvSpPr>
        <p:spPr bwMode="auto">
          <a:xfrm>
            <a:off x="5330645" y="2547470"/>
            <a:ext cx="248611" cy="28015"/>
          </a:xfrm>
          <a:custGeom>
            <a:avLst/>
            <a:gdLst/>
            <a:ahLst/>
            <a:cxnLst>
              <a:cxn ang="0">
                <a:pos x="157" y="17"/>
              </a:cxn>
              <a:cxn ang="0">
                <a:pos x="0" y="17"/>
              </a:cxn>
              <a:cxn ang="0">
                <a:pos x="19" y="0"/>
              </a:cxn>
              <a:cxn ang="0">
                <a:pos x="139" y="0"/>
              </a:cxn>
              <a:cxn ang="0">
                <a:pos x="157" y="17"/>
              </a:cxn>
              <a:cxn ang="0">
                <a:pos x="13" y="12"/>
              </a:cxn>
              <a:cxn ang="0">
                <a:pos x="144" y="12"/>
              </a:cxn>
              <a:cxn ang="0">
                <a:pos x="136" y="5"/>
              </a:cxn>
              <a:cxn ang="0">
                <a:pos x="20" y="5"/>
              </a:cxn>
              <a:cxn ang="0">
                <a:pos x="13" y="12"/>
              </a:cxn>
            </a:cxnLst>
            <a:rect l="0" t="0" r="r" b="b"/>
            <a:pathLst>
              <a:path w="157" h="17">
                <a:moveTo>
                  <a:pt x="157" y="17"/>
                </a:moveTo>
                <a:lnTo>
                  <a:pt x="0" y="17"/>
                </a:lnTo>
                <a:lnTo>
                  <a:pt x="19" y="0"/>
                </a:lnTo>
                <a:lnTo>
                  <a:pt x="139" y="0"/>
                </a:lnTo>
                <a:lnTo>
                  <a:pt x="157" y="17"/>
                </a:lnTo>
                <a:close/>
                <a:moveTo>
                  <a:pt x="13" y="12"/>
                </a:moveTo>
                <a:lnTo>
                  <a:pt x="144" y="12"/>
                </a:lnTo>
                <a:lnTo>
                  <a:pt x="136" y="5"/>
                </a:lnTo>
                <a:lnTo>
                  <a:pt x="20" y="5"/>
                </a:lnTo>
                <a:lnTo>
                  <a:pt x="13" y="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265"/>
          <p:cNvSpPr>
            <a:spLocks noEditPoints="1"/>
          </p:cNvSpPr>
          <p:nvPr/>
        </p:nvSpPr>
        <p:spPr bwMode="auto">
          <a:xfrm>
            <a:off x="6099926" y="2514785"/>
            <a:ext cx="342425" cy="298825"/>
          </a:xfrm>
          <a:custGeom>
            <a:avLst/>
            <a:gdLst/>
            <a:ahLst/>
            <a:cxnLst>
              <a:cxn ang="0">
                <a:pos x="206" y="192"/>
              </a:cxn>
              <a:cxn ang="0">
                <a:pos x="13" y="192"/>
              </a:cxn>
              <a:cxn ang="0">
                <a:pos x="13" y="192"/>
              </a:cxn>
              <a:cxn ang="0">
                <a:pos x="9" y="191"/>
              </a:cxn>
              <a:cxn ang="0">
                <a:pos x="4" y="188"/>
              </a:cxn>
              <a:cxn ang="0">
                <a:pos x="2" y="184"/>
              </a:cxn>
              <a:cxn ang="0">
                <a:pos x="0" y="180"/>
              </a:cxn>
              <a:cxn ang="0">
                <a:pos x="0" y="42"/>
              </a:cxn>
              <a:cxn ang="0">
                <a:pos x="42" y="0"/>
              </a:cxn>
              <a:cxn ang="0">
                <a:pos x="176" y="0"/>
              </a:cxn>
              <a:cxn ang="0">
                <a:pos x="218" y="42"/>
              </a:cxn>
              <a:cxn ang="0">
                <a:pos x="218" y="180"/>
              </a:cxn>
              <a:cxn ang="0">
                <a:pos x="218" y="180"/>
              </a:cxn>
              <a:cxn ang="0">
                <a:pos x="216" y="184"/>
              </a:cxn>
              <a:cxn ang="0">
                <a:pos x="214" y="188"/>
              </a:cxn>
              <a:cxn ang="0">
                <a:pos x="210" y="191"/>
              </a:cxn>
              <a:cxn ang="0">
                <a:pos x="206" y="192"/>
              </a:cxn>
              <a:cxn ang="0">
                <a:pos x="206" y="192"/>
              </a:cxn>
              <a:cxn ang="0">
                <a:pos x="11" y="48"/>
              </a:cxn>
              <a:cxn ang="0">
                <a:pos x="11" y="180"/>
              </a:cxn>
              <a:cxn ang="0">
                <a:pos x="11" y="180"/>
              </a:cxn>
              <a:cxn ang="0">
                <a:pos x="13" y="181"/>
              </a:cxn>
              <a:cxn ang="0">
                <a:pos x="206" y="181"/>
              </a:cxn>
              <a:cxn ang="0">
                <a:pos x="206" y="181"/>
              </a:cxn>
              <a:cxn ang="0">
                <a:pos x="207" y="180"/>
              </a:cxn>
              <a:cxn ang="0">
                <a:pos x="207" y="48"/>
              </a:cxn>
              <a:cxn ang="0">
                <a:pos x="171" y="11"/>
              </a:cxn>
              <a:cxn ang="0">
                <a:pos x="48" y="11"/>
              </a:cxn>
              <a:cxn ang="0">
                <a:pos x="11" y="48"/>
              </a:cxn>
            </a:cxnLst>
            <a:rect l="0" t="0" r="r" b="b"/>
            <a:pathLst>
              <a:path w="218" h="192">
                <a:moveTo>
                  <a:pt x="206" y="192"/>
                </a:moveTo>
                <a:lnTo>
                  <a:pt x="13" y="192"/>
                </a:lnTo>
                <a:lnTo>
                  <a:pt x="13" y="192"/>
                </a:lnTo>
                <a:lnTo>
                  <a:pt x="9" y="191"/>
                </a:lnTo>
                <a:lnTo>
                  <a:pt x="4" y="188"/>
                </a:lnTo>
                <a:lnTo>
                  <a:pt x="2" y="184"/>
                </a:lnTo>
                <a:lnTo>
                  <a:pt x="0" y="180"/>
                </a:lnTo>
                <a:lnTo>
                  <a:pt x="0" y="42"/>
                </a:lnTo>
                <a:lnTo>
                  <a:pt x="42" y="0"/>
                </a:lnTo>
                <a:lnTo>
                  <a:pt x="176" y="0"/>
                </a:lnTo>
                <a:lnTo>
                  <a:pt x="218" y="42"/>
                </a:lnTo>
                <a:lnTo>
                  <a:pt x="218" y="180"/>
                </a:lnTo>
                <a:lnTo>
                  <a:pt x="218" y="180"/>
                </a:lnTo>
                <a:lnTo>
                  <a:pt x="216" y="184"/>
                </a:lnTo>
                <a:lnTo>
                  <a:pt x="214" y="188"/>
                </a:lnTo>
                <a:lnTo>
                  <a:pt x="210" y="191"/>
                </a:lnTo>
                <a:lnTo>
                  <a:pt x="206" y="192"/>
                </a:lnTo>
                <a:lnTo>
                  <a:pt x="206" y="192"/>
                </a:lnTo>
                <a:close/>
                <a:moveTo>
                  <a:pt x="11" y="48"/>
                </a:moveTo>
                <a:lnTo>
                  <a:pt x="11" y="180"/>
                </a:lnTo>
                <a:lnTo>
                  <a:pt x="11" y="180"/>
                </a:lnTo>
                <a:lnTo>
                  <a:pt x="13" y="181"/>
                </a:lnTo>
                <a:lnTo>
                  <a:pt x="206" y="181"/>
                </a:lnTo>
                <a:lnTo>
                  <a:pt x="206" y="181"/>
                </a:lnTo>
                <a:lnTo>
                  <a:pt x="207" y="180"/>
                </a:lnTo>
                <a:lnTo>
                  <a:pt x="207" y="48"/>
                </a:lnTo>
                <a:lnTo>
                  <a:pt x="171" y="11"/>
                </a:lnTo>
                <a:lnTo>
                  <a:pt x="48" y="11"/>
                </a:lnTo>
                <a:lnTo>
                  <a:pt x="11" y="4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5" name="Freeform 266"/>
          <p:cNvSpPr>
            <a:spLocks noEditPoints="1"/>
          </p:cNvSpPr>
          <p:nvPr/>
        </p:nvSpPr>
        <p:spPr bwMode="auto">
          <a:xfrm>
            <a:off x="6156213" y="2617504"/>
            <a:ext cx="225155" cy="149413"/>
          </a:xfrm>
          <a:custGeom>
            <a:avLst/>
            <a:gdLst/>
            <a:ahLst/>
            <a:cxnLst>
              <a:cxn ang="0">
                <a:pos x="101" y="98"/>
              </a:cxn>
              <a:cxn ang="0">
                <a:pos x="43" y="98"/>
              </a:cxn>
              <a:cxn ang="0">
                <a:pos x="43" y="59"/>
              </a:cxn>
              <a:cxn ang="0">
                <a:pos x="0" y="59"/>
              </a:cxn>
              <a:cxn ang="0">
                <a:pos x="73" y="0"/>
              </a:cxn>
              <a:cxn ang="0">
                <a:pos x="144" y="59"/>
              </a:cxn>
              <a:cxn ang="0">
                <a:pos x="101" y="59"/>
              </a:cxn>
              <a:cxn ang="0">
                <a:pos x="101" y="98"/>
              </a:cxn>
              <a:cxn ang="0">
                <a:pos x="48" y="92"/>
              </a:cxn>
              <a:cxn ang="0">
                <a:pos x="96" y="92"/>
              </a:cxn>
              <a:cxn ang="0">
                <a:pos x="96" y="53"/>
              </a:cxn>
              <a:cxn ang="0">
                <a:pos x="128" y="53"/>
              </a:cxn>
              <a:cxn ang="0">
                <a:pos x="73" y="7"/>
              </a:cxn>
              <a:cxn ang="0">
                <a:pos x="16" y="53"/>
              </a:cxn>
              <a:cxn ang="0">
                <a:pos x="48" y="53"/>
              </a:cxn>
              <a:cxn ang="0">
                <a:pos x="48" y="92"/>
              </a:cxn>
            </a:cxnLst>
            <a:rect l="0" t="0" r="r" b="b"/>
            <a:pathLst>
              <a:path w="144" h="98">
                <a:moveTo>
                  <a:pt x="101" y="98"/>
                </a:moveTo>
                <a:lnTo>
                  <a:pt x="43" y="98"/>
                </a:lnTo>
                <a:lnTo>
                  <a:pt x="43" y="59"/>
                </a:lnTo>
                <a:lnTo>
                  <a:pt x="0" y="59"/>
                </a:lnTo>
                <a:lnTo>
                  <a:pt x="73" y="0"/>
                </a:lnTo>
                <a:lnTo>
                  <a:pt x="144" y="59"/>
                </a:lnTo>
                <a:lnTo>
                  <a:pt x="101" y="59"/>
                </a:lnTo>
                <a:lnTo>
                  <a:pt x="101" y="98"/>
                </a:lnTo>
                <a:close/>
                <a:moveTo>
                  <a:pt x="48" y="92"/>
                </a:moveTo>
                <a:lnTo>
                  <a:pt x="96" y="92"/>
                </a:lnTo>
                <a:lnTo>
                  <a:pt x="96" y="53"/>
                </a:lnTo>
                <a:lnTo>
                  <a:pt x="128" y="53"/>
                </a:lnTo>
                <a:lnTo>
                  <a:pt x="73" y="7"/>
                </a:lnTo>
                <a:lnTo>
                  <a:pt x="16" y="53"/>
                </a:lnTo>
                <a:lnTo>
                  <a:pt x="48" y="53"/>
                </a:lnTo>
                <a:lnTo>
                  <a:pt x="48" y="9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267"/>
          <p:cNvSpPr>
            <a:spLocks noEditPoints="1"/>
          </p:cNvSpPr>
          <p:nvPr/>
        </p:nvSpPr>
        <p:spPr bwMode="auto">
          <a:xfrm>
            <a:off x="6146832" y="2547470"/>
            <a:ext cx="248611" cy="28015"/>
          </a:xfrm>
          <a:custGeom>
            <a:avLst/>
            <a:gdLst/>
            <a:ahLst/>
            <a:cxnLst>
              <a:cxn ang="0">
                <a:pos x="158" y="17"/>
              </a:cxn>
              <a:cxn ang="0">
                <a:pos x="0" y="17"/>
              </a:cxn>
              <a:cxn ang="0">
                <a:pos x="19" y="0"/>
              </a:cxn>
              <a:cxn ang="0">
                <a:pos x="139" y="0"/>
              </a:cxn>
              <a:cxn ang="0">
                <a:pos x="158" y="17"/>
              </a:cxn>
              <a:cxn ang="0">
                <a:pos x="14" y="12"/>
              </a:cxn>
              <a:cxn ang="0">
                <a:pos x="145" y="12"/>
              </a:cxn>
              <a:cxn ang="0">
                <a:pos x="136" y="5"/>
              </a:cxn>
              <a:cxn ang="0">
                <a:pos x="22" y="5"/>
              </a:cxn>
              <a:cxn ang="0">
                <a:pos x="14" y="12"/>
              </a:cxn>
            </a:cxnLst>
            <a:rect l="0" t="0" r="r" b="b"/>
            <a:pathLst>
              <a:path w="158" h="17">
                <a:moveTo>
                  <a:pt x="158" y="17"/>
                </a:moveTo>
                <a:lnTo>
                  <a:pt x="0" y="17"/>
                </a:lnTo>
                <a:lnTo>
                  <a:pt x="19" y="0"/>
                </a:lnTo>
                <a:lnTo>
                  <a:pt x="139" y="0"/>
                </a:lnTo>
                <a:lnTo>
                  <a:pt x="158" y="17"/>
                </a:lnTo>
                <a:close/>
                <a:moveTo>
                  <a:pt x="14" y="12"/>
                </a:moveTo>
                <a:lnTo>
                  <a:pt x="145" y="12"/>
                </a:lnTo>
                <a:lnTo>
                  <a:pt x="136" y="5"/>
                </a:lnTo>
                <a:lnTo>
                  <a:pt x="22" y="5"/>
                </a:lnTo>
                <a:lnTo>
                  <a:pt x="14" y="1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268"/>
          <p:cNvSpPr>
            <a:spLocks noEditPoints="1"/>
          </p:cNvSpPr>
          <p:nvPr/>
        </p:nvSpPr>
        <p:spPr bwMode="auto">
          <a:xfrm>
            <a:off x="6897352" y="2645520"/>
            <a:ext cx="356496" cy="121397"/>
          </a:xfrm>
          <a:custGeom>
            <a:avLst/>
            <a:gdLst/>
            <a:ahLst/>
            <a:cxnLst>
              <a:cxn ang="0">
                <a:pos x="229" y="79"/>
              </a:cxn>
              <a:cxn ang="0">
                <a:pos x="0" y="79"/>
              </a:cxn>
              <a:cxn ang="0">
                <a:pos x="0" y="58"/>
              </a:cxn>
              <a:cxn ang="0">
                <a:pos x="30" y="0"/>
              </a:cxn>
              <a:cxn ang="0">
                <a:pos x="69" y="0"/>
              </a:cxn>
              <a:cxn ang="0">
                <a:pos x="114" y="45"/>
              </a:cxn>
              <a:cxn ang="0">
                <a:pos x="160" y="0"/>
              </a:cxn>
              <a:cxn ang="0">
                <a:pos x="199" y="0"/>
              </a:cxn>
              <a:cxn ang="0">
                <a:pos x="229" y="58"/>
              </a:cxn>
              <a:cxn ang="0">
                <a:pos x="229" y="79"/>
              </a:cxn>
              <a:cxn ang="0">
                <a:pos x="11" y="68"/>
              </a:cxn>
              <a:cxn ang="0">
                <a:pos x="218" y="68"/>
              </a:cxn>
              <a:cxn ang="0">
                <a:pos x="218" y="61"/>
              </a:cxn>
              <a:cxn ang="0">
                <a:pos x="192" y="11"/>
              </a:cxn>
              <a:cxn ang="0">
                <a:pos x="164" y="11"/>
              </a:cxn>
              <a:cxn ang="0">
                <a:pos x="114" y="61"/>
              </a:cxn>
              <a:cxn ang="0">
                <a:pos x="64" y="11"/>
              </a:cxn>
              <a:cxn ang="0">
                <a:pos x="36" y="11"/>
              </a:cxn>
              <a:cxn ang="0">
                <a:pos x="11" y="61"/>
              </a:cxn>
              <a:cxn ang="0">
                <a:pos x="11" y="68"/>
              </a:cxn>
            </a:cxnLst>
            <a:rect l="0" t="0" r="r" b="b"/>
            <a:pathLst>
              <a:path w="229" h="79">
                <a:moveTo>
                  <a:pt x="229" y="79"/>
                </a:moveTo>
                <a:lnTo>
                  <a:pt x="0" y="79"/>
                </a:lnTo>
                <a:lnTo>
                  <a:pt x="0" y="58"/>
                </a:lnTo>
                <a:lnTo>
                  <a:pt x="30" y="0"/>
                </a:lnTo>
                <a:lnTo>
                  <a:pt x="69" y="0"/>
                </a:lnTo>
                <a:lnTo>
                  <a:pt x="114" y="45"/>
                </a:lnTo>
                <a:lnTo>
                  <a:pt x="160" y="0"/>
                </a:lnTo>
                <a:lnTo>
                  <a:pt x="199" y="0"/>
                </a:lnTo>
                <a:lnTo>
                  <a:pt x="229" y="58"/>
                </a:lnTo>
                <a:lnTo>
                  <a:pt x="229" y="79"/>
                </a:lnTo>
                <a:close/>
                <a:moveTo>
                  <a:pt x="11" y="68"/>
                </a:moveTo>
                <a:lnTo>
                  <a:pt x="218" y="68"/>
                </a:lnTo>
                <a:lnTo>
                  <a:pt x="218" y="61"/>
                </a:lnTo>
                <a:lnTo>
                  <a:pt x="192" y="11"/>
                </a:lnTo>
                <a:lnTo>
                  <a:pt x="164" y="11"/>
                </a:lnTo>
                <a:lnTo>
                  <a:pt x="114" y="61"/>
                </a:lnTo>
                <a:lnTo>
                  <a:pt x="64" y="11"/>
                </a:lnTo>
                <a:lnTo>
                  <a:pt x="36" y="11"/>
                </a:lnTo>
                <a:lnTo>
                  <a:pt x="11" y="61"/>
                </a:lnTo>
                <a:lnTo>
                  <a:pt x="11" y="6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8" name="Rectangle 269"/>
          <p:cNvSpPr>
            <a:spLocks noChangeArrowheads="1"/>
          </p:cNvSpPr>
          <p:nvPr/>
        </p:nvSpPr>
        <p:spPr bwMode="auto">
          <a:xfrm>
            <a:off x="6897354" y="2794934"/>
            <a:ext cx="351807" cy="467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270"/>
          <p:cNvSpPr>
            <a:spLocks noEditPoints="1"/>
          </p:cNvSpPr>
          <p:nvPr/>
        </p:nvSpPr>
        <p:spPr bwMode="auto">
          <a:xfrm>
            <a:off x="6967711" y="2486770"/>
            <a:ext cx="211084" cy="186767"/>
          </a:xfrm>
          <a:custGeom>
            <a:avLst/>
            <a:gdLst/>
            <a:ahLst/>
            <a:cxnLst>
              <a:cxn ang="0">
                <a:pos x="68" y="121"/>
              </a:cxn>
              <a:cxn ang="0">
                <a:pos x="0" y="54"/>
              </a:cxn>
              <a:cxn ang="0">
                <a:pos x="52" y="54"/>
              </a:cxn>
              <a:cxn ang="0">
                <a:pos x="52" y="0"/>
              </a:cxn>
              <a:cxn ang="0">
                <a:pos x="84" y="0"/>
              </a:cxn>
              <a:cxn ang="0">
                <a:pos x="84" y="54"/>
              </a:cxn>
              <a:cxn ang="0">
                <a:pos x="135" y="54"/>
              </a:cxn>
              <a:cxn ang="0">
                <a:pos x="68" y="121"/>
              </a:cxn>
              <a:cxn ang="0">
                <a:pos x="14" y="59"/>
              </a:cxn>
              <a:cxn ang="0">
                <a:pos x="68" y="113"/>
              </a:cxn>
              <a:cxn ang="0">
                <a:pos x="123" y="59"/>
              </a:cxn>
              <a:cxn ang="0">
                <a:pos x="79" y="59"/>
              </a:cxn>
              <a:cxn ang="0">
                <a:pos x="79" y="5"/>
              </a:cxn>
              <a:cxn ang="0">
                <a:pos x="57" y="5"/>
              </a:cxn>
              <a:cxn ang="0">
                <a:pos x="57" y="59"/>
              </a:cxn>
              <a:cxn ang="0">
                <a:pos x="14" y="59"/>
              </a:cxn>
            </a:cxnLst>
            <a:rect l="0" t="0" r="r" b="b"/>
            <a:pathLst>
              <a:path w="135" h="121">
                <a:moveTo>
                  <a:pt x="68" y="121"/>
                </a:moveTo>
                <a:lnTo>
                  <a:pt x="0" y="54"/>
                </a:lnTo>
                <a:lnTo>
                  <a:pt x="52" y="54"/>
                </a:lnTo>
                <a:lnTo>
                  <a:pt x="52" y="0"/>
                </a:lnTo>
                <a:lnTo>
                  <a:pt x="84" y="0"/>
                </a:lnTo>
                <a:lnTo>
                  <a:pt x="84" y="54"/>
                </a:lnTo>
                <a:lnTo>
                  <a:pt x="135" y="54"/>
                </a:lnTo>
                <a:lnTo>
                  <a:pt x="68" y="121"/>
                </a:lnTo>
                <a:close/>
                <a:moveTo>
                  <a:pt x="14" y="59"/>
                </a:moveTo>
                <a:lnTo>
                  <a:pt x="68" y="113"/>
                </a:lnTo>
                <a:lnTo>
                  <a:pt x="123" y="59"/>
                </a:lnTo>
                <a:lnTo>
                  <a:pt x="79" y="59"/>
                </a:lnTo>
                <a:lnTo>
                  <a:pt x="79" y="5"/>
                </a:lnTo>
                <a:lnTo>
                  <a:pt x="57" y="5"/>
                </a:lnTo>
                <a:lnTo>
                  <a:pt x="57" y="59"/>
                </a:lnTo>
                <a:lnTo>
                  <a:pt x="14" y="5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271"/>
          <p:cNvSpPr>
            <a:spLocks noEditPoints="1"/>
          </p:cNvSpPr>
          <p:nvPr/>
        </p:nvSpPr>
        <p:spPr bwMode="auto">
          <a:xfrm>
            <a:off x="7708847" y="2645520"/>
            <a:ext cx="356496" cy="121397"/>
          </a:xfrm>
          <a:custGeom>
            <a:avLst/>
            <a:gdLst/>
            <a:ahLst/>
            <a:cxnLst>
              <a:cxn ang="0">
                <a:pos x="228" y="79"/>
              </a:cxn>
              <a:cxn ang="0">
                <a:pos x="0" y="79"/>
              </a:cxn>
              <a:cxn ang="0">
                <a:pos x="0" y="58"/>
              </a:cxn>
              <a:cxn ang="0">
                <a:pos x="30" y="0"/>
              </a:cxn>
              <a:cxn ang="0">
                <a:pos x="93" y="0"/>
              </a:cxn>
              <a:cxn ang="0">
                <a:pos x="93" y="27"/>
              </a:cxn>
              <a:cxn ang="0">
                <a:pos x="136" y="27"/>
              </a:cxn>
              <a:cxn ang="0">
                <a:pos x="136" y="0"/>
              </a:cxn>
              <a:cxn ang="0">
                <a:pos x="198" y="0"/>
              </a:cxn>
              <a:cxn ang="0">
                <a:pos x="228" y="58"/>
              </a:cxn>
              <a:cxn ang="0">
                <a:pos x="228" y="79"/>
              </a:cxn>
              <a:cxn ang="0">
                <a:pos x="11" y="68"/>
              </a:cxn>
              <a:cxn ang="0">
                <a:pos x="217" y="68"/>
              </a:cxn>
              <a:cxn ang="0">
                <a:pos x="217" y="61"/>
              </a:cxn>
              <a:cxn ang="0">
                <a:pos x="193" y="11"/>
              </a:cxn>
              <a:cxn ang="0">
                <a:pos x="147" y="11"/>
              </a:cxn>
              <a:cxn ang="0">
                <a:pos x="147" y="38"/>
              </a:cxn>
              <a:cxn ang="0">
                <a:pos x="82" y="38"/>
              </a:cxn>
              <a:cxn ang="0">
                <a:pos x="82" y="11"/>
              </a:cxn>
              <a:cxn ang="0">
                <a:pos x="36" y="11"/>
              </a:cxn>
              <a:cxn ang="0">
                <a:pos x="11" y="61"/>
              </a:cxn>
              <a:cxn ang="0">
                <a:pos x="11" y="68"/>
              </a:cxn>
            </a:cxnLst>
            <a:rect l="0" t="0" r="r" b="b"/>
            <a:pathLst>
              <a:path w="228" h="79">
                <a:moveTo>
                  <a:pt x="228" y="79"/>
                </a:moveTo>
                <a:lnTo>
                  <a:pt x="0" y="79"/>
                </a:lnTo>
                <a:lnTo>
                  <a:pt x="0" y="58"/>
                </a:lnTo>
                <a:lnTo>
                  <a:pt x="30" y="0"/>
                </a:lnTo>
                <a:lnTo>
                  <a:pt x="93" y="0"/>
                </a:lnTo>
                <a:lnTo>
                  <a:pt x="93" y="27"/>
                </a:lnTo>
                <a:lnTo>
                  <a:pt x="136" y="27"/>
                </a:lnTo>
                <a:lnTo>
                  <a:pt x="136" y="0"/>
                </a:lnTo>
                <a:lnTo>
                  <a:pt x="198" y="0"/>
                </a:lnTo>
                <a:lnTo>
                  <a:pt x="228" y="58"/>
                </a:lnTo>
                <a:lnTo>
                  <a:pt x="228" y="79"/>
                </a:lnTo>
                <a:close/>
                <a:moveTo>
                  <a:pt x="11" y="68"/>
                </a:moveTo>
                <a:lnTo>
                  <a:pt x="217" y="68"/>
                </a:lnTo>
                <a:lnTo>
                  <a:pt x="217" y="61"/>
                </a:lnTo>
                <a:lnTo>
                  <a:pt x="193" y="11"/>
                </a:lnTo>
                <a:lnTo>
                  <a:pt x="147" y="11"/>
                </a:lnTo>
                <a:lnTo>
                  <a:pt x="147" y="38"/>
                </a:lnTo>
                <a:lnTo>
                  <a:pt x="82" y="38"/>
                </a:lnTo>
                <a:lnTo>
                  <a:pt x="82" y="11"/>
                </a:lnTo>
                <a:lnTo>
                  <a:pt x="36" y="11"/>
                </a:lnTo>
                <a:lnTo>
                  <a:pt x="11" y="61"/>
                </a:lnTo>
                <a:lnTo>
                  <a:pt x="11" y="6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272"/>
          <p:cNvSpPr>
            <a:spLocks noEditPoints="1"/>
          </p:cNvSpPr>
          <p:nvPr/>
        </p:nvSpPr>
        <p:spPr bwMode="auto">
          <a:xfrm>
            <a:off x="7779211" y="2472763"/>
            <a:ext cx="211084" cy="191437"/>
          </a:xfrm>
          <a:custGeom>
            <a:avLst/>
            <a:gdLst/>
            <a:ahLst/>
            <a:cxnLst>
              <a:cxn ang="0">
                <a:pos x="84" y="121"/>
              </a:cxn>
              <a:cxn ang="0">
                <a:pos x="51" y="121"/>
              </a:cxn>
              <a:cxn ang="0">
                <a:pos x="51" y="67"/>
              </a:cxn>
              <a:cxn ang="0">
                <a:pos x="0" y="67"/>
              </a:cxn>
              <a:cxn ang="0">
                <a:pos x="68" y="0"/>
              </a:cxn>
              <a:cxn ang="0">
                <a:pos x="135" y="67"/>
              </a:cxn>
              <a:cxn ang="0">
                <a:pos x="84" y="67"/>
              </a:cxn>
              <a:cxn ang="0">
                <a:pos x="84" y="121"/>
              </a:cxn>
              <a:cxn ang="0">
                <a:pos x="57" y="116"/>
              </a:cxn>
              <a:cxn ang="0">
                <a:pos x="78" y="116"/>
              </a:cxn>
              <a:cxn ang="0">
                <a:pos x="78" y="62"/>
              </a:cxn>
              <a:cxn ang="0">
                <a:pos x="122" y="62"/>
              </a:cxn>
              <a:cxn ang="0">
                <a:pos x="68" y="6"/>
              </a:cxn>
              <a:cxn ang="0">
                <a:pos x="12" y="62"/>
              </a:cxn>
              <a:cxn ang="0">
                <a:pos x="57" y="62"/>
              </a:cxn>
              <a:cxn ang="0">
                <a:pos x="57" y="116"/>
              </a:cxn>
            </a:cxnLst>
            <a:rect l="0" t="0" r="r" b="b"/>
            <a:pathLst>
              <a:path w="135" h="121">
                <a:moveTo>
                  <a:pt x="84" y="121"/>
                </a:moveTo>
                <a:lnTo>
                  <a:pt x="51" y="121"/>
                </a:lnTo>
                <a:lnTo>
                  <a:pt x="51" y="67"/>
                </a:lnTo>
                <a:lnTo>
                  <a:pt x="0" y="67"/>
                </a:lnTo>
                <a:lnTo>
                  <a:pt x="68" y="0"/>
                </a:lnTo>
                <a:lnTo>
                  <a:pt x="135" y="67"/>
                </a:lnTo>
                <a:lnTo>
                  <a:pt x="84" y="67"/>
                </a:lnTo>
                <a:lnTo>
                  <a:pt x="84" y="121"/>
                </a:lnTo>
                <a:close/>
                <a:moveTo>
                  <a:pt x="57" y="116"/>
                </a:moveTo>
                <a:lnTo>
                  <a:pt x="78" y="116"/>
                </a:lnTo>
                <a:lnTo>
                  <a:pt x="78" y="62"/>
                </a:lnTo>
                <a:lnTo>
                  <a:pt x="122" y="62"/>
                </a:lnTo>
                <a:lnTo>
                  <a:pt x="68" y="6"/>
                </a:lnTo>
                <a:lnTo>
                  <a:pt x="12" y="62"/>
                </a:lnTo>
                <a:lnTo>
                  <a:pt x="57" y="62"/>
                </a:lnTo>
                <a:lnTo>
                  <a:pt x="57" y="11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2" name="Rectangle 273"/>
          <p:cNvSpPr>
            <a:spLocks noChangeArrowheads="1"/>
          </p:cNvSpPr>
          <p:nvPr/>
        </p:nvSpPr>
        <p:spPr bwMode="auto">
          <a:xfrm>
            <a:off x="7708847" y="2794934"/>
            <a:ext cx="356496" cy="4671"/>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274"/>
          <p:cNvSpPr>
            <a:spLocks noEditPoints="1"/>
          </p:cNvSpPr>
          <p:nvPr/>
        </p:nvSpPr>
        <p:spPr bwMode="auto">
          <a:xfrm>
            <a:off x="8501584" y="2477431"/>
            <a:ext cx="398713" cy="382871"/>
          </a:xfrm>
          <a:custGeom>
            <a:avLst/>
            <a:gdLst/>
            <a:ahLst/>
            <a:cxnLst>
              <a:cxn ang="0">
                <a:pos x="252" y="131"/>
              </a:cxn>
              <a:cxn ang="0">
                <a:pos x="250" y="111"/>
              </a:cxn>
              <a:cxn ang="0">
                <a:pos x="229" y="96"/>
              </a:cxn>
              <a:cxn ang="0">
                <a:pos x="182" y="93"/>
              </a:cxn>
              <a:cxn ang="0">
                <a:pos x="182" y="86"/>
              </a:cxn>
              <a:cxn ang="0">
                <a:pos x="202" y="47"/>
              </a:cxn>
              <a:cxn ang="0">
                <a:pos x="202" y="22"/>
              </a:cxn>
              <a:cxn ang="0">
                <a:pos x="186" y="1"/>
              </a:cxn>
              <a:cxn ang="0">
                <a:pos x="170" y="3"/>
              </a:cxn>
              <a:cxn ang="0">
                <a:pos x="162" y="15"/>
              </a:cxn>
              <a:cxn ang="0">
                <a:pos x="155" y="38"/>
              </a:cxn>
              <a:cxn ang="0">
                <a:pos x="131" y="69"/>
              </a:cxn>
              <a:cxn ang="0">
                <a:pos x="123" y="77"/>
              </a:cxn>
              <a:cxn ang="0">
                <a:pos x="103" y="112"/>
              </a:cxn>
              <a:cxn ang="0">
                <a:pos x="81" y="121"/>
              </a:cxn>
              <a:cxn ang="0">
                <a:pos x="69" y="111"/>
              </a:cxn>
              <a:cxn ang="0">
                <a:pos x="4" y="115"/>
              </a:cxn>
              <a:cxn ang="0">
                <a:pos x="0" y="234"/>
              </a:cxn>
              <a:cxn ang="0">
                <a:pos x="12" y="246"/>
              </a:cxn>
              <a:cxn ang="0">
                <a:pos x="77" y="243"/>
              </a:cxn>
              <a:cxn ang="0">
                <a:pos x="84" y="235"/>
              </a:cxn>
              <a:cxn ang="0">
                <a:pos x="94" y="243"/>
              </a:cxn>
              <a:cxn ang="0">
                <a:pos x="101" y="246"/>
              </a:cxn>
              <a:cxn ang="0">
                <a:pos x="212" y="246"/>
              </a:cxn>
              <a:cxn ang="0">
                <a:pos x="232" y="236"/>
              </a:cxn>
              <a:cxn ang="0">
                <a:pos x="238" y="219"/>
              </a:cxn>
              <a:cxn ang="0">
                <a:pos x="243" y="203"/>
              </a:cxn>
              <a:cxn ang="0">
                <a:pos x="244" y="185"/>
              </a:cxn>
              <a:cxn ang="0">
                <a:pos x="248" y="171"/>
              </a:cxn>
              <a:cxn ang="0">
                <a:pos x="251" y="154"/>
              </a:cxn>
              <a:cxn ang="0">
                <a:pos x="70" y="234"/>
              </a:cxn>
              <a:cxn ang="0">
                <a:pos x="12" y="235"/>
              </a:cxn>
              <a:cxn ang="0">
                <a:pos x="12" y="121"/>
              </a:cxn>
              <a:cxn ang="0">
                <a:pos x="70" y="234"/>
              </a:cxn>
              <a:cxn ang="0">
                <a:pos x="236" y="146"/>
              </a:cxn>
              <a:cxn ang="0">
                <a:pos x="240" y="159"/>
              </a:cxn>
              <a:cxn ang="0">
                <a:pos x="225" y="177"/>
              </a:cxn>
              <a:cxn ang="0">
                <a:pos x="233" y="188"/>
              </a:cxn>
              <a:cxn ang="0">
                <a:pos x="231" y="205"/>
              </a:cxn>
              <a:cxn ang="0">
                <a:pos x="225" y="215"/>
              </a:cxn>
              <a:cxn ang="0">
                <a:pos x="223" y="231"/>
              </a:cxn>
              <a:cxn ang="0">
                <a:pos x="103" y="235"/>
              </a:cxn>
              <a:cxn ang="0">
                <a:pos x="93" y="230"/>
              </a:cxn>
              <a:cxn ang="0">
                <a:pos x="81" y="132"/>
              </a:cxn>
              <a:cxn ang="0">
                <a:pos x="100" y="131"/>
              </a:cxn>
              <a:cxn ang="0">
                <a:pos x="120" y="105"/>
              </a:cxn>
              <a:cxn ang="0">
                <a:pos x="135" y="80"/>
              </a:cxn>
              <a:cxn ang="0">
                <a:pos x="146" y="70"/>
              </a:cxn>
              <a:cxn ang="0">
                <a:pos x="169" y="32"/>
              </a:cxn>
              <a:cxn ang="0">
                <a:pos x="175" y="11"/>
              </a:cxn>
              <a:cxn ang="0">
                <a:pos x="182" y="11"/>
              </a:cxn>
              <a:cxn ang="0">
                <a:pos x="194" y="32"/>
              </a:cxn>
              <a:cxn ang="0">
                <a:pos x="186" y="59"/>
              </a:cxn>
              <a:cxn ang="0">
                <a:pos x="171" y="84"/>
              </a:cxn>
              <a:cxn ang="0">
                <a:pos x="173" y="100"/>
              </a:cxn>
              <a:cxn ang="0">
                <a:pos x="219" y="104"/>
              </a:cxn>
              <a:cxn ang="0">
                <a:pos x="236" y="111"/>
              </a:cxn>
              <a:cxn ang="0">
                <a:pos x="243" y="126"/>
              </a:cxn>
              <a:cxn ang="0">
                <a:pos x="238" y="138"/>
              </a:cxn>
            </a:cxnLst>
            <a:rect l="0" t="0" r="r" b="b"/>
            <a:pathLst>
              <a:path w="254" h="246">
                <a:moveTo>
                  <a:pt x="247" y="143"/>
                </a:moveTo>
                <a:lnTo>
                  <a:pt x="247" y="143"/>
                </a:lnTo>
                <a:lnTo>
                  <a:pt x="251" y="136"/>
                </a:lnTo>
                <a:lnTo>
                  <a:pt x="252" y="131"/>
                </a:lnTo>
                <a:lnTo>
                  <a:pt x="254" y="126"/>
                </a:lnTo>
                <a:lnTo>
                  <a:pt x="254" y="126"/>
                </a:lnTo>
                <a:lnTo>
                  <a:pt x="252" y="117"/>
                </a:lnTo>
                <a:lnTo>
                  <a:pt x="250" y="111"/>
                </a:lnTo>
                <a:lnTo>
                  <a:pt x="246" y="105"/>
                </a:lnTo>
                <a:lnTo>
                  <a:pt x="242" y="101"/>
                </a:lnTo>
                <a:lnTo>
                  <a:pt x="236" y="97"/>
                </a:lnTo>
                <a:lnTo>
                  <a:pt x="229" y="96"/>
                </a:lnTo>
                <a:lnTo>
                  <a:pt x="220" y="93"/>
                </a:lnTo>
                <a:lnTo>
                  <a:pt x="182" y="93"/>
                </a:lnTo>
                <a:lnTo>
                  <a:pt x="182" y="93"/>
                </a:lnTo>
                <a:lnTo>
                  <a:pt x="182" y="93"/>
                </a:lnTo>
                <a:lnTo>
                  <a:pt x="181" y="90"/>
                </a:lnTo>
                <a:lnTo>
                  <a:pt x="181" y="89"/>
                </a:lnTo>
                <a:lnTo>
                  <a:pt x="182" y="86"/>
                </a:lnTo>
                <a:lnTo>
                  <a:pt x="182" y="86"/>
                </a:lnTo>
                <a:lnTo>
                  <a:pt x="182" y="86"/>
                </a:lnTo>
                <a:lnTo>
                  <a:pt x="190" y="76"/>
                </a:lnTo>
                <a:lnTo>
                  <a:pt x="196" y="63"/>
                </a:lnTo>
                <a:lnTo>
                  <a:pt x="202" y="47"/>
                </a:lnTo>
                <a:lnTo>
                  <a:pt x="202" y="47"/>
                </a:lnTo>
                <a:lnTo>
                  <a:pt x="205" y="38"/>
                </a:lnTo>
                <a:lnTo>
                  <a:pt x="204" y="30"/>
                </a:lnTo>
                <a:lnTo>
                  <a:pt x="202" y="22"/>
                </a:lnTo>
                <a:lnTo>
                  <a:pt x="198" y="15"/>
                </a:lnTo>
                <a:lnTo>
                  <a:pt x="192" y="5"/>
                </a:lnTo>
                <a:lnTo>
                  <a:pt x="188" y="1"/>
                </a:lnTo>
                <a:lnTo>
                  <a:pt x="186" y="1"/>
                </a:lnTo>
                <a:lnTo>
                  <a:pt x="186" y="1"/>
                </a:lnTo>
                <a:lnTo>
                  <a:pt x="181" y="0"/>
                </a:lnTo>
                <a:lnTo>
                  <a:pt x="175" y="0"/>
                </a:lnTo>
                <a:lnTo>
                  <a:pt x="170" y="3"/>
                </a:lnTo>
                <a:lnTo>
                  <a:pt x="170" y="3"/>
                </a:lnTo>
                <a:lnTo>
                  <a:pt x="166" y="5"/>
                </a:lnTo>
                <a:lnTo>
                  <a:pt x="163" y="9"/>
                </a:lnTo>
                <a:lnTo>
                  <a:pt x="162" y="15"/>
                </a:lnTo>
                <a:lnTo>
                  <a:pt x="161" y="22"/>
                </a:lnTo>
                <a:lnTo>
                  <a:pt x="161" y="22"/>
                </a:lnTo>
                <a:lnTo>
                  <a:pt x="158" y="30"/>
                </a:lnTo>
                <a:lnTo>
                  <a:pt x="155" y="38"/>
                </a:lnTo>
                <a:lnTo>
                  <a:pt x="151" y="45"/>
                </a:lnTo>
                <a:lnTo>
                  <a:pt x="147" y="51"/>
                </a:lnTo>
                <a:lnTo>
                  <a:pt x="138" y="62"/>
                </a:lnTo>
                <a:lnTo>
                  <a:pt x="131" y="69"/>
                </a:lnTo>
                <a:lnTo>
                  <a:pt x="131" y="69"/>
                </a:lnTo>
                <a:lnTo>
                  <a:pt x="127" y="72"/>
                </a:lnTo>
                <a:lnTo>
                  <a:pt x="127" y="72"/>
                </a:lnTo>
                <a:lnTo>
                  <a:pt x="123" y="77"/>
                </a:lnTo>
                <a:lnTo>
                  <a:pt x="119" y="84"/>
                </a:lnTo>
                <a:lnTo>
                  <a:pt x="111" y="100"/>
                </a:lnTo>
                <a:lnTo>
                  <a:pt x="111" y="100"/>
                </a:lnTo>
                <a:lnTo>
                  <a:pt x="103" y="112"/>
                </a:lnTo>
                <a:lnTo>
                  <a:pt x="94" y="121"/>
                </a:lnTo>
                <a:lnTo>
                  <a:pt x="94" y="121"/>
                </a:lnTo>
                <a:lnTo>
                  <a:pt x="81" y="121"/>
                </a:lnTo>
                <a:lnTo>
                  <a:pt x="81" y="121"/>
                </a:lnTo>
                <a:lnTo>
                  <a:pt x="80" y="117"/>
                </a:lnTo>
                <a:lnTo>
                  <a:pt x="77" y="115"/>
                </a:lnTo>
                <a:lnTo>
                  <a:pt x="73" y="112"/>
                </a:lnTo>
                <a:lnTo>
                  <a:pt x="69" y="111"/>
                </a:lnTo>
                <a:lnTo>
                  <a:pt x="12" y="111"/>
                </a:lnTo>
                <a:lnTo>
                  <a:pt x="12" y="111"/>
                </a:lnTo>
                <a:lnTo>
                  <a:pt x="8" y="112"/>
                </a:lnTo>
                <a:lnTo>
                  <a:pt x="4" y="115"/>
                </a:lnTo>
                <a:lnTo>
                  <a:pt x="1" y="119"/>
                </a:lnTo>
                <a:lnTo>
                  <a:pt x="0" y="123"/>
                </a:lnTo>
                <a:lnTo>
                  <a:pt x="0" y="234"/>
                </a:lnTo>
                <a:lnTo>
                  <a:pt x="0" y="234"/>
                </a:lnTo>
                <a:lnTo>
                  <a:pt x="1" y="239"/>
                </a:lnTo>
                <a:lnTo>
                  <a:pt x="4" y="242"/>
                </a:lnTo>
                <a:lnTo>
                  <a:pt x="8" y="244"/>
                </a:lnTo>
                <a:lnTo>
                  <a:pt x="12" y="246"/>
                </a:lnTo>
                <a:lnTo>
                  <a:pt x="69" y="246"/>
                </a:lnTo>
                <a:lnTo>
                  <a:pt x="69" y="246"/>
                </a:lnTo>
                <a:lnTo>
                  <a:pt x="73" y="244"/>
                </a:lnTo>
                <a:lnTo>
                  <a:pt x="77" y="243"/>
                </a:lnTo>
                <a:lnTo>
                  <a:pt x="80" y="240"/>
                </a:lnTo>
                <a:lnTo>
                  <a:pt x="81" y="236"/>
                </a:lnTo>
                <a:lnTo>
                  <a:pt x="81" y="236"/>
                </a:lnTo>
                <a:lnTo>
                  <a:pt x="84" y="235"/>
                </a:lnTo>
                <a:lnTo>
                  <a:pt x="86" y="234"/>
                </a:lnTo>
                <a:lnTo>
                  <a:pt x="86" y="234"/>
                </a:lnTo>
                <a:lnTo>
                  <a:pt x="90" y="239"/>
                </a:lnTo>
                <a:lnTo>
                  <a:pt x="94" y="243"/>
                </a:lnTo>
                <a:lnTo>
                  <a:pt x="98" y="246"/>
                </a:lnTo>
                <a:lnTo>
                  <a:pt x="100" y="246"/>
                </a:lnTo>
                <a:lnTo>
                  <a:pt x="101" y="246"/>
                </a:lnTo>
                <a:lnTo>
                  <a:pt x="101" y="246"/>
                </a:lnTo>
                <a:lnTo>
                  <a:pt x="174" y="246"/>
                </a:lnTo>
                <a:lnTo>
                  <a:pt x="174" y="246"/>
                </a:lnTo>
                <a:lnTo>
                  <a:pt x="212" y="246"/>
                </a:lnTo>
                <a:lnTo>
                  <a:pt x="212" y="246"/>
                </a:lnTo>
                <a:lnTo>
                  <a:pt x="220" y="244"/>
                </a:lnTo>
                <a:lnTo>
                  <a:pt x="225" y="243"/>
                </a:lnTo>
                <a:lnTo>
                  <a:pt x="229" y="240"/>
                </a:lnTo>
                <a:lnTo>
                  <a:pt x="232" y="236"/>
                </a:lnTo>
                <a:lnTo>
                  <a:pt x="232" y="236"/>
                </a:lnTo>
                <a:lnTo>
                  <a:pt x="235" y="231"/>
                </a:lnTo>
                <a:lnTo>
                  <a:pt x="236" y="224"/>
                </a:lnTo>
                <a:lnTo>
                  <a:pt x="238" y="219"/>
                </a:lnTo>
                <a:lnTo>
                  <a:pt x="236" y="215"/>
                </a:lnTo>
                <a:lnTo>
                  <a:pt x="236" y="215"/>
                </a:lnTo>
                <a:lnTo>
                  <a:pt x="242" y="209"/>
                </a:lnTo>
                <a:lnTo>
                  <a:pt x="243" y="203"/>
                </a:lnTo>
                <a:lnTo>
                  <a:pt x="244" y="196"/>
                </a:lnTo>
                <a:lnTo>
                  <a:pt x="244" y="190"/>
                </a:lnTo>
                <a:lnTo>
                  <a:pt x="244" y="190"/>
                </a:lnTo>
                <a:lnTo>
                  <a:pt x="244" y="185"/>
                </a:lnTo>
                <a:lnTo>
                  <a:pt x="243" y="180"/>
                </a:lnTo>
                <a:lnTo>
                  <a:pt x="243" y="180"/>
                </a:lnTo>
                <a:lnTo>
                  <a:pt x="246" y="177"/>
                </a:lnTo>
                <a:lnTo>
                  <a:pt x="248" y="171"/>
                </a:lnTo>
                <a:lnTo>
                  <a:pt x="250" y="166"/>
                </a:lnTo>
                <a:lnTo>
                  <a:pt x="251" y="159"/>
                </a:lnTo>
                <a:lnTo>
                  <a:pt x="251" y="159"/>
                </a:lnTo>
                <a:lnTo>
                  <a:pt x="251" y="154"/>
                </a:lnTo>
                <a:lnTo>
                  <a:pt x="251" y="150"/>
                </a:lnTo>
                <a:lnTo>
                  <a:pt x="247" y="143"/>
                </a:lnTo>
                <a:lnTo>
                  <a:pt x="247" y="143"/>
                </a:lnTo>
                <a:close/>
                <a:moveTo>
                  <a:pt x="70" y="234"/>
                </a:moveTo>
                <a:lnTo>
                  <a:pt x="70" y="234"/>
                </a:lnTo>
                <a:lnTo>
                  <a:pt x="69" y="235"/>
                </a:lnTo>
                <a:lnTo>
                  <a:pt x="12" y="235"/>
                </a:lnTo>
                <a:lnTo>
                  <a:pt x="12" y="235"/>
                </a:lnTo>
                <a:lnTo>
                  <a:pt x="11" y="234"/>
                </a:lnTo>
                <a:lnTo>
                  <a:pt x="11" y="123"/>
                </a:lnTo>
                <a:lnTo>
                  <a:pt x="11" y="123"/>
                </a:lnTo>
                <a:lnTo>
                  <a:pt x="12" y="121"/>
                </a:lnTo>
                <a:lnTo>
                  <a:pt x="69" y="121"/>
                </a:lnTo>
                <a:lnTo>
                  <a:pt x="69" y="121"/>
                </a:lnTo>
                <a:lnTo>
                  <a:pt x="70" y="123"/>
                </a:lnTo>
                <a:lnTo>
                  <a:pt x="70" y="234"/>
                </a:lnTo>
                <a:close/>
                <a:moveTo>
                  <a:pt x="238" y="138"/>
                </a:moveTo>
                <a:lnTo>
                  <a:pt x="232" y="142"/>
                </a:lnTo>
                <a:lnTo>
                  <a:pt x="236" y="146"/>
                </a:lnTo>
                <a:lnTo>
                  <a:pt x="236" y="146"/>
                </a:lnTo>
                <a:lnTo>
                  <a:pt x="239" y="150"/>
                </a:lnTo>
                <a:lnTo>
                  <a:pt x="240" y="154"/>
                </a:lnTo>
                <a:lnTo>
                  <a:pt x="240" y="159"/>
                </a:lnTo>
                <a:lnTo>
                  <a:pt x="240" y="159"/>
                </a:lnTo>
                <a:lnTo>
                  <a:pt x="239" y="166"/>
                </a:lnTo>
                <a:lnTo>
                  <a:pt x="236" y="170"/>
                </a:lnTo>
                <a:lnTo>
                  <a:pt x="233" y="174"/>
                </a:lnTo>
                <a:lnTo>
                  <a:pt x="225" y="177"/>
                </a:lnTo>
                <a:lnTo>
                  <a:pt x="232" y="182"/>
                </a:lnTo>
                <a:lnTo>
                  <a:pt x="232" y="182"/>
                </a:lnTo>
                <a:lnTo>
                  <a:pt x="233" y="185"/>
                </a:lnTo>
                <a:lnTo>
                  <a:pt x="233" y="188"/>
                </a:lnTo>
                <a:lnTo>
                  <a:pt x="233" y="192"/>
                </a:lnTo>
                <a:lnTo>
                  <a:pt x="233" y="192"/>
                </a:lnTo>
                <a:lnTo>
                  <a:pt x="232" y="200"/>
                </a:lnTo>
                <a:lnTo>
                  <a:pt x="231" y="205"/>
                </a:lnTo>
                <a:lnTo>
                  <a:pt x="227" y="208"/>
                </a:lnTo>
                <a:lnTo>
                  <a:pt x="221" y="211"/>
                </a:lnTo>
                <a:lnTo>
                  <a:pt x="225" y="215"/>
                </a:lnTo>
                <a:lnTo>
                  <a:pt x="225" y="215"/>
                </a:lnTo>
                <a:lnTo>
                  <a:pt x="227" y="221"/>
                </a:lnTo>
                <a:lnTo>
                  <a:pt x="225" y="227"/>
                </a:lnTo>
                <a:lnTo>
                  <a:pt x="223" y="231"/>
                </a:lnTo>
                <a:lnTo>
                  <a:pt x="223" y="231"/>
                </a:lnTo>
                <a:lnTo>
                  <a:pt x="219" y="234"/>
                </a:lnTo>
                <a:lnTo>
                  <a:pt x="212" y="235"/>
                </a:lnTo>
                <a:lnTo>
                  <a:pt x="212" y="235"/>
                </a:lnTo>
                <a:lnTo>
                  <a:pt x="103" y="235"/>
                </a:lnTo>
                <a:lnTo>
                  <a:pt x="103" y="235"/>
                </a:lnTo>
                <a:lnTo>
                  <a:pt x="94" y="231"/>
                </a:lnTo>
                <a:lnTo>
                  <a:pt x="94" y="231"/>
                </a:lnTo>
                <a:lnTo>
                  <a:pt x="93" y="230"/>
                </a:lnTo>
                <a:lnTo>
                  <a:pt x="90" y="227"/>
                </a:lnTo>
                <a:lnTo>
                  <a:pt x="88" y="224"/>
                </a:lnTo>
                <a:lnTo>
                  <a:pt x="81" y="223"/>
                </a:lnTo>
                <a:lnTo>
                  <a:pt x="81" y="132"/>
                </a:lnTo>
                <a:lnTo>
                  <a:pt x="81" y="132"/>
                </a:lnTo>
                <a:lnTo>
                  <a:pt x="96" y="132"/>
                </a:lnTo>
                <a:lnTo>
                  <a:pt x="97" y="132"/>
                </a:lnTo>
                <a:lnTo>
                  <a:pt x="100" y="131"/>
                </a:lnTo>
                <a:lnTo>
                  <a:pt x="100" y="131"/>
                </a:lnTo>
                <a:lnTo>
                  <a:pt x="108" y="121"/>
                </a:lnTo>
                <a:lnTo>
                  <a:pt x="115" y="113"/>
                </a:lnTo>
                <a:lnTo>
                  <a:pt x="120" y="105"/>
                </a:lnTo>
                <a:lnTo>
                  <a:pt x="120" y="105"/>
                </a:lnTo>
                <a:lnTo>
                  <a:pt x="127" y="89"/>
                </a:lnTo>
                <a:lnTo>
                  <a:pt x="131" y="84"/>
                </a:lnTo>
                <a:lnTo>
                  <a:pt x="135" y="80"/>
                </a:lnTo>
                <a:lnTo>
                  <a:pt x="135" y="80"/>
                </a:lnTo>
                <a:lnTo>
                  <a:pt x="136" y="77"/>
                </a:lnTo>
                <a:lnTo>
                  <a:pt x="136" y="77"/>
                </a:lnTo>
                <a:lnTo>
                  <a:pt x="146" y="70"/>
                </a:lnTo>
                <a:lnTo>
                  <a:pt x="157" y="57"/>
                </a:lnTo>
                <a:lnTo>
                  <a:pt x="161" y="50"/>
                </a:lnTo>
                <a:lnTo>
                  <a:pt x="166" y="42"/>
                </a:lnTo>
                <a:lnTo>
                  <a:pt x="169" y="32"/>
                </a:lnTo>
                <a:lnTo>
                  <a:pt x="171" y="23"/>
                </a:lnTo>
                <a:lnTo>
                  <a:pt x="171" y="23"/>
                </a:lnTo>
                <a:lnTo>
                  <a:pt x="173" y="15"/>
                </a:lnTo>
                <a:lnTo>
                  <a:pt x="175" y="11"/>
                </a:lnTo>
                <a:lnTo>
                  <a:pt x="175" y="11"/>
                </a:lnTo>
                <a:lnTo>
                  <a:pt x="179" y="11"/>
                </a:lnTo>
                <a:lnTo>
                  <a:pt x="182" y="11"/>
                </a:lnTo>
                <a:lnTo>
                  <a:pt x="182" y="11"/>
                </a:lnTo>
                <a:lnTo>
                  <a:pt x="186" y="15"/>
                </a:lnTo>
                <a:lnTo>
                  <a:pt x="190" y="22"/>
                </a:lnTo>
                <a:lnTo>
                  <a:pt x="193" y="27"/>
                </a:lnTo>
                <a:lnTo>
                  <a:pt x="194" y="32"/>
                </a:lnTo>
                <a:lnTo>
                  <a:pt x="194" y="38"/>
                </a:lnTo>
                <a:lnTo>
                  <a:pt x="193" y="45"/>
                </a:lnTo>
                <a:lnTo>
                  <a:pt x="193" y="45"/>
                </a:lnTo>
                <a:lnTo>
                  <a:pt x="186" y="59"/>
                </a:lnTo>
                <a:lnTo>
                  <a:pt x="181" y="70"/>
                </a:lnTo>
                <a:lnTo>
                  <a:pt x="174" y="80"/>
                </a:lnTo>
                <a:lnTo>
                  <a:pt x="174" y="80"/>
                </a:lnTo>
                <a:lnTo>
                  <a:pt x="171" y="84"/>
                </a:lnTo>
                <a:lnTo>
                  <a:pt x="170" y="89"/>
                </a:lnTo>
                <a:lnTo>
                  <a:pt x="170" y="94"/>
                </a:lnTo>
                <a:lnTo>
                  <a:pt x="173" y="100"/>
                </a:lnTo>
                <a:lnTo>
                  <a:pt x="173" y="100"/>
                </a:lnTo>
                <a:lnTo>
                  <a:pt x="175" y="103"/>
                </a:lnTo>
                <a:lnTo>
                  <a:pt x="178" y="104"/>
                </a:lnTo>
                <a:lnTo>
                  <a:pt x="182" y="104"/>
                </a:lnTo>
                <a:lnTo>
                  <a:pt x="219" y="104"/>
                </a:lnTo>
                <a:lnTo>
                  <a:pt x="219" y="104"/>
                </a:lnTo>
                <a:lnTo>
                  <a:pt x="223" y="105"/>
                </a:lnTo>
                <a:lnTo>
                  <a:pt x="231" y="108"/>
                </a:lnTo>
                <a:lnTo>
                  <a:pt x="236" y="111"/>
                </a:lnTo>
                <a:lnTo>
                  <a:pt x="239" y="113"/>
                </a:lnTo>
                <a:lnTo>
                  <a:pt x="242" y="119"/>
                </a:lnTo>
                <a:lnTo>
                  <a:pt x="243" y="126"/>
                </a:lnTo>
                <a:lnTo>
                  <a:pt x="243" y="126"/>
                </a:lnTo>
                <a:lnTo>
                  <a:pt x="242" y="131"/>
                </a:lnTo>
                <a:lnTo>
                  <a:pt x="240" y="135"/>
                </a:lnTo>
                <a:lnTo>
                  <a:pt x="238" y="138"/>
                </a:lnTo>
                <a:lnTo>
                  <a:pt x="238" y="13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4" name="Freeform 275"/>
          <p:cNvSpPr>
            <a:spLocks noEditPoints="1"/>
          </p:cNvSpPr>
          <p:nvPr/>
        </p:nvSpPr>
        <p:spPr bwMode="auto">
          <a:xfrm>
            <a:off x="9261480" y="2514784"/>
            <a:ext cx="445621" cy="336179"/>
          </a:xfrm>
          <a:custGeom>
            <a:avLst/>
            <a:gdLst/>
            <a:ahLst/>
            <a:cxnLst>
              <a:cxn ang="0">
                <a:pos x="276" y="33"/>
              </a:cxn>
              <a:cxn ang="0">
                <a:pos x="73" y="12"/>
              </a:cxn>
              <a:cxn ang="0">
                <a:pos x="67" y="6"/>
              </a:cxn>
              <a:cxn ang="0">
                <a:pos x="62" y="2"/>
              </a:cxn>
              <a:cxn ang="0">
                <a:pos x="58" y="2"/>
              </a:cxn>
              <a:cxn ang="0">
                <a:pos x="19" y="0"/>
              </a:cxn>
              <a:cxn ang="0">
                <a:pos x="0" y="19"/>
              </a:cxn>
              <a:cxn ang="0">
                <a:pos x="12" y="35"/>
              </a:cxn>
              <a:cxn ang="0">
                <a:pos x="55" y="60"/>
              </a:cxn>
              <a:cxn ang="0">
                <a:pos x="86" y="131"/>
              </a:cxn>
              <a:cxn ang="0">
                <a:pos x="94" y="147"/>
              </a:cxn>
              <a:cxn ang="0">
                <a:pos x="104" y="156"/>
              </a:cxn>
              <a:cxn ang="0">
                <a:pos x="235" y="156"/>
              </a:cxn>
              <a:cxn ang="0">
                <a:pos x="247" y="143"/>
              </a:cxn>
              <a:cxn ang="0">
                <a:pos x="285" y="58"/>
              </a:cxn>
              <a:cxn ang="0">
                <a:pos x="285" y="38"/>
              </a:cxn>
              <a:cxn ang="0">
                <a:pos x="237" y="139"/>
              </a:cxn>
              <a:cxn ang="0">
                <a:pos x="232" y="145"/>
              </a:cxn>
              <a:cxn ang="0">
                <a:pos x="224" y="145"/>
              </a:cxn>
              <a:cxn ang="0">
                <a:pos x="109" y="145"/>
              </a:cxn>
              <a:cxn ang="0">
                <a:pos x="102" y="139"/>
              </a:cxn>
              <a:cxn ang="0">
                <a:pos x="70" y="69"/>
              </a:cxn>
              <a:cxn ang="0">
                <a:pos x="19" y="27"/>
              </a:cxn>
              <a:cxn ang="0">
                <a:pos x="12" y="22"/>
              </a:cxn>
              <a:cxn ang="0">
                <a:pos x="13" y="14"/>
              </a:cxn>
              <a:cxn ang="0">
                <a:pos x="58" y="11"/>
              </a:cxn>
              <a:cxn ang="0">
                <a:pos x="60" y="12"/>
              </a:cxn>
              <a:cxn ang="0">
                <a:pos x="62" y="14"/>
              </a:cxn>
              <a:cxn ang="0">
                <a:pos x="272" y="42"/>
              </a:cxn>
              <a:cxn ang="0">
                <a:pos x="275" y="43"/>
              </a:cxn>
              <a:cxn ang="0">
                <a:pos x="268" y="69"/>
              </a:cxn>
              <a:cxn ang="0">
                <a:pos x="124" y="166"/>
              </a:cxn>
              <a:cxn ang="0">
                <a:pos x="108" y="177"/>
              </a:cxn>
              <a:cxn ang="0">
                <a:pos x="104" y="192"/>
              </a:cxn>
              <a:cxn ang="0">
                <a:pos x="112" y="210"/>
              </a:cxn>
              <a:cxn ang="0">
                <a:pos x="129" y="218"/>
              </a:cxn>
              <a:cxn ang="0">
                <a:pos x="144" y="212"/>
              </a:cxn>
              <a:cxn ang="0">
                <a:pos x="154" y="197"/>
              </a:cxn>
              <a:cxn ang="0">
                <a:pos x="152" y="181"/>
              </a:cxn>
              <a:cxn ang="0">
                <a:pos x="139" y="168"/>
              </a:cxn>
              <a:cxn ang="0">
                <a:pos x="129" y="208"/>
              </a:cxn>
              <a:cxn ang="0">
                <a:pos x="114" y="197"/>
              </a:cxn>
              <a:cxn ang="0">
                <a:pos x="117" y="180"/>
              </a:cxn>
              <a:cxn ang="0">
                <a:pos x="136" y="177"/>
              </a:cxn>
              <a:cxn ang="0">
                <a:pos x="145" y="192"/>
              </a:cxn>
              <a:cxn ang="0">
                <a:pos x="129" y="208"/>
              </a:cxn>
              <a:cxn ang="0">
                <a:pos x="212" y="166"/>
              </a:cxn>
              <a:cxn ang="0">
                <a:pos x="197" y="177"/>
              </a:cxn>
              <a:cxn ang="0">
                <a:pos x="191" y="192"/>
              </a:cxn>
              <a:cxn ang="0">
                <a:pos x="199" y="210"/>
              </a:cxn>
              <a:cxn ang="0">
                <a:pos x="217" y="218"/>
              </a:cxn>
              <a:cxn ang="0">
                <a:pos x="232" y="212"/>
              </a:cxn>
              <a:cxn ang="0">
                <a:pos x="243" y="197"/>
              </a:cxn>
              <a:cxn ang="0">
                <a:pos x="241" y="181"/>
              </a:cxn>
              <a:cxn ang="0">
                <a:pos x="228" y="168"/>
              </a:cxn>
              <a:cxn ang="0">
                <a:pos x="217" y="208"/>
              </a:cxn>
              <a:cxn ang="0">
                <a:pos x="202" y="197"/>
              </a:cxn>
              <a:cxn ang="0">
                <a:pos x="206" y="180"/>
              </a:cxn>
              <a:cxn ang="0">
                <a:pos x="224" y="177"/>
              </a:cxn>
              <a:cxn ang="0">
                <a:pos x="233" y="192"/>
              </a:cxn>
              <a:cxn ang="0">
                <a:pos x="217" y="208"/>
              </a:cxn>
            </a:cxnLst>
            <a:rect l="0" t="0" r="r" b="b"/>
            <a:pathLst>
              <a:path w="286" h="218">
                <a:moveTo>
                  <a:pt x="285" y="38"/>
                </a:moveTo>
                <a:lnTo>
                  <a:pt x="285" y="38"/>
                </a:lnTo>
                <a:lnTo>
                  <a:pt x="280" y="34"/>
                </a:lnTo>
                <a:lnTo>
                  <a:pt x="276" y="33"/>
                </a:lnTo>
                <a:lnTo>
                  <a:pt x="272" y="33"/>
                </a:lnTo>
                <a:lnTo>
                  <a:pt x="82" y="33"/>
                </a:lnTo>
                <a:lnTo>
                  <a:pt x="73" y="12"/>
                </a:lnTo>
                <a:lnTo>
                  <a:pt x="73" y="12"/>
                </a:lnTo>
                <a:lnTo>
                  <a:pt x="70" y="8"/>
                </a:lnTo>
                <a:lnTo>
                  <a:pt x="70" y="8"/>
                </a:lnTo>
                <a:lnTo>
                  <a:pt x="67" y="6"/>
                </a:lnTo>
                <a:lnTo>
                  <a:pt x="67" y="6"/>
                </a:lnTo>
                <a:lnTo>
                  <a:pt x="66" y="3"/>
                </a:lnTo>
                <a:lnTo>
                  <a:pt x="64" y="3"/>
                </a:lnTo>
                <a:lnTo>
                  <a:pt x="64" y="3"/>
                </a:lnTo>
                <a:lnTo>
                  <a:pt x="62" y="2"/>
                </a:lnTo>
                <a:lnTo>
                  <a:pt x="62" y="2"/>
                </a:lnTo>
                <a:lnTo>
                  <a:pt x="62" y="2"/>
                </a:lnTo>
                <a:lnTo>
                  <a:pt x="59" y="2"/>
                </a:lnTo>
                <a:lnTo>
                  <a:pt x="58" y="2"/>
                </a:lnTo>
                <a:lnTo>
                  <a:pt x="58" y="2"/>
                </a:lnTo>
                <a:lnTo>
                  <a:pt x="56" y="0"/>
                </a:lnTo>
                <a:lnTo>
                  <a:pt x="19" y="0"/>
                </a:lnTo>
                <a:lnTo>
                  <a:pt x="19" y="0"/>
                </a:lnTo>
                <a:lnTo>
                  <a:pt x="12" y="3"/>
                </a:lnTo>
                <a:lnTo>
                  <a:pt x="5" y="6"/>
                </a:lnTo>
                <a:lnTo>
                  <a:pt x="1" y="12"/>
                </a:lnTo>
                <a:lnTo>
                  <a:pt x="0" y="19"/>
                </a:lnTo>
                <a:lnTo>
                  <a:pt x="0" y="19"/>
                </a:lnTo>
                <a:lnTo>
                  <a:pt x="1" y="26"/>
                </a:lnTo>
                <a:lnTo>
                  <a:pt x="5" y="31"/>
                </a:lnTo>
                <a:lnTo>
                  <a:pt x="12" y="35"/>
                </a:lnTo>
                <a:lnTo>
                  <a:pt x="19" y="37"/>
                </a:lnTo>
                <a:lnTo>
                  <a:pt x="44" y="37"/>
                </a:lnTo>
                <a:lnTo>
                  <a:pt x="55" y="60"/>
                </a:lnTo>
                <a:lnTo>
                  <a:pt x="55" y="60"/>
                </a:lnTo>
                <a:lnTo>
                  <a:pt x="59" y="69"/>
                </a:lnTo>
                <a:lnTo>
                  <a:pt x="60" y="73"/>
                </a:lnTo>
                <a:lnTo>
                  <a:pt x="86" y="131"/>
                </a:lnTo>
                <a:lnTo>
                  <a:pt x="86" y="131"/>
                </a:lnTo>
                <a:lnTo>
                  <a:pt x="87" y="133"/>
                </a:lnTo>
                <a:lnTo>
                  <a:pt x="91" y="143"/>
                </a:lnTo>
                <a:lnTo>
                  <a:pt x="91" y="143"/>
                </a:lnTo>
                <a:lnTo>
                  <a:pt x="94" y="147"/>
                </a:lnTo>
                <a:lnTo>
                  <a:pt x="97" y="150"/>
                </a:lnTo>
                <a:lnTo>
                  <a:pt x="100" y="153"/>
                </a:lnTo>
                <a:lnTo>
                  <a:pt x="105" y="156"/>
                </a:lnTo>
                <a:lnTo>
                  <a:pt x="104" y="156"/>
                </a:lnTo>
                <a:lnTo>
                  <a:pt x="229" y="156"/>
                </a:lnTo>
                <a:lnTo>
                  <a:pt x="235" y="156"/>
                </a:lnTo>
                <a:lnTo>
                  <a:pt x="235" y="156"/>
                </a:lnTo>
                <a:lnTo>
                  <a:pt x="235" y="156"/>
                </a:lnTo>
                <a:lnTo>
                  <a:pt x="239" y="153"/>
                </a:lnTo>
                <a:lnTo>
                  <a:pt x="243" y="150"/>
                </a:lnTo>
                <a:lnTo>
                  <a:pt x="245" y="147"/>
                </a:lnTo>
                <a:lnTo>
                  <a:pt x="247" y="143"/>
                </a:lnTo>
                <a:lnTo>
                  <a:pt x="278" y="73"/>
                </a:lnTo>
                <a:lnTo>
                  <a:pt x="278" y="73"/>
                </a:lnTo>
                <a:lnTo>
                  <a:pt x="280" y="68"/>
                </a:lnTo>
                <a:lnTo>
                  <a:pt x="285" y="58"/>
                </a:lnTo>
                <a:lnTo>
                  <a:pt x="286" y="48"/>
                </a:lnTo>
                <a:lnTo>
                  <a:pt x="286" y="42"/>
                </a:lnTo>
                <a:lnTo>
                  <a:pt x="285" y="38"/>
                </a:lnTo>
                <a:lnTo>
                  <a:pt x="285" y="38"/>
                </a:lnTo>
                <a:close/>
                <a:moveTo>
                  <a:pt x="268" y="69"/>
                </a:moveTo>
                <a:lnTo>
                  <a:pt x="239" y="135"/>
                </a:lnTo>
                <a:lnTo>
                  <a:pt x="239" y="134"/>
                </a:lnTo>
                <a:lnTo>
                  <a:pt x="237" y="139"/>
                </a:lnTo>
                <a:lnTo>
                  <a:pt x="237" y="139"/>
                </a:lnTo>
                <a:lnTo>
                  <a:pt x="236" y="142"/>
                </a:lnTo>
                <a:lnTo>
                  <a:pt x="235" y="143"/>
                </a:lnTo>
                <a:lnTo>
                  <a:pt x="232" y="145"/>
                </a:lnTo>
                <a:lnTo>
                  <a:pt x="229" y="145"/>
                </a:lnTo>
                <a:lnTo>
                  <a:pt x="229" y="145"/>
                </a:lnTo>
                <a:lnTo>
                  <a:pt x="229" y="145"/>
                </a:lnTo>
                <a:lnTo>
                  <a:pt x="224" y="145"/>
                </a:lnTo>
                <a:lnTo>
                  <a:pt x="224" y="146"/>
                </a:lnTo>
                <a:lnTo>
                  <a:pt x="114" y="146"/>
                </a:lnTo>
                <a:lnTo>
                  <a:pt x="109" y="145"/>
                </a:lnTo>
                <a:lnTo>
                  <a:pt x="109" y="145"/>
                </a:lnTo>
                <a:lnTo>
                  <a:pt x="106" y="145"/>
                </a:lnTo>
                <a:lnTo>
                  <a:pt x="105" y="143"/>
                </a:lnTo>
                <a:lnTo>
                  <a:pt x="102" y="142"/>
                </a:lnTo>
                <a:lnTo>
                  <a:pt x="102" y="139"/>
                </a:lnTo>
                <a:lnTo>
                  <a:pt x="101" y="134"/>
                </a:lnTo>
                <a:lnTo>
                  <a:pt x="100" y="135"/>
                </a:lnTo>
                <a:lnTo>
                  <a:pt x="70" y="69"/>
                </a:lnTo>
                <a:lnTo>
                  <a:pt x="70" y="69"/>
                </a:lnTo>
                <a:lnTo>
                  <a:pt x="67" y="65"/>
                </a:lnTo>
                <a:lnTo>
                  <a:pt x="64" y="56"/>
                </a:lnTo>
                <a:lnTo>
                  <a:pt x="51" y="27"/>
                </a:lnTo>
                <a:lnTo>
                  <a:pt x="19" y="27"/>
                </a:lnTo>
                <a:lnTo>
                  <a:pt x="19" y="27"/>
                </a:lnTo>
                <a:lnTo>
                  <a:pt x="16" y="26"/>
                </a:lnTo>
                <a:lnTo>
                  <a:pt x="13" y="25"/>
                </a:lnTo>
                <a:lnTo>
                  <a:pt x="12" y="22"/>
                </a:lnTo>
                <a:lnTo>
                  <a:pt x="10" y="19"/>
                </a:lnTo>
                <a:lnTo>
                  <a:pt x="10" y="19"/>
                </a:lnTo>
                <a:lnTo>
                  <a:pt x="12" y="16"/>
                </a:lnTo>
                <a:lnTo>
                  <a:pt x="13" y="14"/>
                </a:lnTo>
                <a:lnTo>
                  <a:pt x="16" y="12"/>
                </a:lnTo>
                <a:lnTo>
                  <a:pt x="19" y="11"/>
                </a:lnTo>
                <a:lnTo>
                  <a:pt x="56" y="11"/>
                </a:lnTo>
                <a:lnTo>
                  <a:pt x="58" y="11"/>
                </a:lnTo>
                <a:lnTo>
                  <a:pt x="58" y="11"/>
                </a:lnTo>
                <a:lnTo>
                  <a:pt x="59" y="12"/>
                </a:lnTo>
                <a:lnTo>
                  <a:pt x="59" y="12"/>
                </a:lnTo>
                <a:lnTo>
                  <a:pt x="60" y="12"/>
                </a:lnTo>
                <a:lnTo>
                  <a:pt x="60" y="12"/>
                </a:lnTo>
                <a:lnTo>
                  <a:pt x="60" y="14"/>
                </a:lnTo>
                <a:lnTo>
                  <a:pt x="60" y="14"/>
                </a:lnTo>
                <a:lnTo>
                  <a:pt x="62" y="14"/>
                </a:lnTo>
                <a:lnTo>
                  <a:pt x="62" y="14"/>
                </a:lnTo>
                <a:lnTo>
                  <a:pt x="63" y="16"/>
                </a:lnTo>
                <a:lnTo>
                  <a:pt x="75" y="42"/>
                </a:lnTo>
                <a:lnTo>
                  <a:pt x="272" y="42"/>
                </a:lnTo>
                <a:lnTo>
                  <a:pt x="272" y="42"/>
                </a:lnTo>
                <a:lnTo>
                  <a:pt x="275" y="43"/>
                </a:lnTo>
                <a:lnTo>
                  <a:pt x="275" y="43"/>
                </a:lnTo>
                <a:lnTo>
                  <a:pt x="275" y="43"/>
                </a:lnTo>
                <a:lnTo>
                  <a:pt x="276" y="48"/>
                </a:lnTo>
                <a:lnTo>
                  <a:pt x="275" y="54"/>
                </a:lnTo>
                <a:lnTo>
                  <a:pt x="272" y="61"/>
                </a:lnTo>
                <a:lnTo>
                  <a:pt x="268" y="69"/>
                </a:lnTo>
                <a:lnTo>
                  <a:pt x="268" y="69"/>
                </a:lnTo>
                <a:close/>
                <a:moveTo>
                  <a:pt x="129" y="166"/>
                </a:moveTo>
                <a:lnTo>
                  <a:pt x="129" y="166"/>
                </a:lnTo>
                <a:lnTo>
                  <a:pt x="124" y="166"/>
                </a:lnTo>
                <a:lnTo>
                  <a:pt x="120" y="168"/>
                </a:lnTo>
                <a:lnTo>
                  <a:pt x="114" y="170"/>
                </a:lnTo>
                <a:lnTo>
                  <a:pt x="112" y="173"/>
                </a:lnTo>
                <a:lnTo>
                  <a:pt x="108" y="177"/>
                </a:lnTo>
                <a:lnTo>
                  <a:pt x="106" y="181"/>
                </a:lnTo>
                <a:lnTo>
                  <a:pt x="105" y="187"/>
                </a:lnTo>
                <a:lnTo>
                  <a:pt x="104" y="192"/>
                </a:lnTo>
                <a:lnTo>
                  <a:pt x="104" y="192"/>
                </a:lnTo>
                <a:lnTo>
                  <a:pt x="105" y="197"/>
                </a:lnTo>
                <a:lnTo>
                  <a:pt x="106" y="201"/>
                </a:lnTo>
                <a:lnTo>
                  <a:pt x="108" y="206"/>
                </a:lnTo>
                <a:lnTo>
                  <a:pt x="112" y="210"/>
                </a:lnTo>
                <a:lnTo>
                  <a:pt x="114" y="212"/>
                </a:lnTo>
                <a:lnTo>
                  <a:pt x="120" y="215"/>
                </a:lnTo>
                <a:lnTo>
                  <a:pt x="124" y="216"/>
                </a:lnTo>
                <a:lnTo>
                  <a:pt x="129" y="218"/>
                </a:lnTo>
                <a:lnTo>
                  <a:pt x="129" y="218"/>
                </a:lnTo>
                <a:lnTo>
                  <a:pt x="135" y="216"/>
                </a:lnTo>
                <a:lnTo>
                  <a:pt x="139" y="215"/>
                </a:lnTo>
                <a:lnTo>
                  <a:pt x="144" y="212"/>
                </a:lnTo>
                <a:lnTo>
                  <a:pt x="147" y="210"/>
                </a:lnTo>
                <a:lnTo>
                  <a:pt x="151" y="206"/>
                </a:lnTo>
                <a:lnTo>
                  <a:pt x="152" y="201"/>
                </a:lnTo>
                <a:lnTo>
                  <a:pt x="154" y="197"/>
                </a:lnTo>
                <a:lnTo>
                  <a:pt x="155" y="192"/>
                </a:lnTo>
                <a:lnTo>
                  <a:pt x="155" y="192"/>
                </a:lnTo>
                <a:lnTo>
                  <a:pt x="154" y="187"/>
                </a:lnTo>
                <a:lnTo>
                  <a:pt x="152" y="181"/>
                </a:lnTo>
                <a:lnTo>
                  <a:pt x="151" y="177"/>
                </a:lnTo>
                <a:lnTo>
                  <a:pt x="147" y="173"/>
                </a:lnTo>
                <a:lnTo>
                  <a:pt x="144" y="170"/>
                </a:lnTo>
                <a:lnTo>
                  <a:pt x="139" y="168"/>
                </a:lnTo>
                <a:lnTo>
                  <a:pt x="135" y="166"/>
                </a:lnTo>
                <a:lnTo>
                  <a:pt x="129" y="166"/>
                </a:lnTo>
                <a:lnTo>
                  <a:pt x="129" y="166"/>
                </a:lnTo>
                <a:close/>
                <a:moveTo>
                  <a:pt x="129" y="208"/>
                </a:moveTo>
                <a:lnTo>
                  <a:pt x="129" y="208"/>
                </a:lnTo>
                <a:lnTo>
                  <a:pt x="122" y="207"/>
                </a:lnTo>
                <a:lnTo>
                  <a:pt x="117" y="203"/>
                </a:lnTo>
                <a:lnTo>
                  <a:pt x="114" y="197"/>
                </a:lnTo>
                <a:lnTo>
                  <a:pt x="113" y="192"/>
                </a:lnTo>
                <a:lnTo>
                  <a:pt x="113" y="192"/>
                </a:lnTo>
                <a:lnTo>
                  <a:pt x="114" y="185"/>
                </a:lnTo>
                <a:lnTo>
                  <a:pt x="117" y="180"/>
                </a:lnTo>
                <a:lnTo>
                  <a:pt x="122" y="177"/>
                </a:lnTo>
                <a:lnTo>
                  <a:pt x="129" y="176"/>
                </a:lnTo>
                <a:lnTo>
                  <a:pt x="129" y="176"/>
                </a:lnTo>
                <a:lnTo>
                  <a:pt x="136" y="177"/>
                </a:lnTo>
                <a:lnTo>
                  <a:pt x="140" y="180"/>
                </a:lnTo>
                <a:lnTo>
                  <a:pt x="144" y="185"/>
                </a:lnTo>
                <a:lnTo>
                  <a:pt x="145" y="192"/>
                </a:lnTo>
                <a:lnTo>
                  <a:pt x="145" y="192"/>
                </a:lnTo>
                <a:lnTo>
                  <a:pt x="144" y="197"/>
                </a:lnTo>
                <a:lnTo>
                  <a:pt x="140" y="203"/>
                </a:lnTo>
                <a:lnTo>
                  <a:pt x="136" y="207"/>
                </a:lnTo>
                <a:lnTo>
                  <a:pt x="129" y="208"/>
                </a:lnTo>
                <a:lnTo>
                  <a:pt x="129" y="208"/>
                </a:lnTo>
                <a:close/>
                <a:moveTo>
                  <a:pt x="217" y="166"/>
                </a:moveTo>
                <a:lnTo>
                  <a:pt x="217" y="166"/>
                </a:lnTo>
                <a:lnTo>
                  <a:pt x="212" y="166"/>
                </a:lnTo>
                <a:lnTo>
                  <a:pt x="208" y="168"/>
                </a:lnTo>
                <a:lnTo>
                  <a:pt x="204" y="170"/>
                </a:lnTo>
                <a:lnTo>
                  <a:pt x="199" y="173"/>
                </a:lnTo>
                <a:lnTo>
                  <a:pt x="197" y="177"/>
                </a:lnTo>
                <a:lnTo>
                  <a:pt x="194" y="181"/>
                </a:lnTo>
                <a:lnTo>
                  <a:pt x="193" y="187"/>
                </a:lnTo>
                <a:lnTo>
                  <a:pt x="191" y="192"/>
                </a:lnTo>
                <a:lnTo>
                  <a:pt x="191" y="192"/>
                </a:lnTo>
                <a:lnTo>
                  <a:pt x="193" y="197"/>
                </a:lnTo>
                <a:lnTo>
                  <a:pt x="194" y="201"/>
                </a:lnTo>
                <a:lnTo>
                  <a:pt x="197" y="206"/>
                </a:lnTo>
                <a:lnTo>
                  <a:pt x="199" y="210"/>
                </a:lnTo>
                <a:lnTo>
                  <a:pt x="204" y="212"/>
                </a:lnTo>
                <a:lnTo>
                  <a:pt x="208" y="215"/>
                </a:lnTo>
                <a:lnTo>
                  <a:pt x="212" y="216"/>
                </a:lnTo>
                <a:lnTo>
                  <a:pt x="217" y="218"/>
                </a:lnTo>
                <a:lnTo>
                  <a:pt x="217" y="218"/>
                </a:lnTo>
                <a:lnTo>
                  <a:pt x="222" y="216"/>
                </a:lnTo>
                <a:lnTo>
                  <a:pt x="228" y="215"/>
                </a:lnTo>
                <a:lnTo>
                  <a:pt x="232" y="212"/>
                </a:lnTo>
                <a:lnTo>
                  <a:pt x="236" y="210"/>
                </a:lnTo>
                <a:lnTo>
                  <a:pt x="239" y="206"/>
                </a:lnTo>
                <a:lnTo>
                  <a:pt x="241" y="201"/>
                </a:lnTo>
                <a:lnTo>
                  <a:pt x="243" y="197"/>
                </a:lnTo>
                <a:lnTo>
                  <a:pt x="243" y="192"/>
                </a:lnTo>
                <a:lnTo>
                  <a:pt x="243" y="192"/>
                </a:lnTo>
                <a:lnTo>
                  <a:pt x="243" y="187"/>
                </a:lnTo>
                <a:lnTo>
                  <a:pt x="241" y="181"/>
                </a:lnTo>
                <a:lnTo>
                  <a:pt x="239" y="177"/>
                </a:lnTo>
                <a:lnTo>
                  <a:pt x="236" y="173"/>
                </a:lnTo>
                <a:lnTo>
                  <a:pt x="232" y="170"/>
                </a:lnTo>
                <a:lnTo>
                  <a:pt x="228" y="168"/>
                </a:lnTo>
                <a:lnTo>
                  <a:pt x="222" y="166"/>
                </a:lnTo>
                <a:lnTo>
                  <a:pt x="217" y="166"/>
                </a:lnTo>
                <a:lnTo>
                  <a:pt x="217" y="166"/>
                </a:lnTo>
                <a:close/>
                <a:moveTo>
                  <a:pt x="217" y="208"/>
                </a:moveTo>
                <a:lnTo>
                  <a:pt x="217" y="208"/>
                </a:lnTo>
                <a:lnTo>
                  <a:pt x="212" y="207"/>
                </a:lnTo>
                <a:lnTo>
                  <a:pt x="206" y="203"/>
                </a:lnTo>
                <a:lnTo>
                  <a:pt x="202" y="197"/>
                </a:lnTo>
                <a:lnTo>
                  <a:pt x="201" y="192"/>
                </a:lnTo>
                <a:lnTo>
                  <a:pt x="201" y="192"/>
                </a:lnTo>
                <a:lnTo>
                  <a:pt x="202" y="185"/>
                </a:lnTo>
                <a:lnTo>
                  <a:pt x="206" y="180"/>
                </a:lnTo>
                <a:lnTo>
                  <a:pt x="212" y="177"/>
                </a:lnTo>
                <a:lnTo>
                  <a:pt x="217" y="176"/>
                </a:lnTo>
                <a:lnTo>
                  <a:pt x="217" y="176"/>
                </a:lnTo>
                <a:lnTo>
                  <a:pt x="224" y="177"/>
                </a:lnTo>
                <a:lnTo>
                  <a:pt x="229" y="180"/>
                </a:lnTo>
                <a:lnTo>
                  <a:pt x="232" y="185"/>
                </a:lnTo>
                <a:lnTo>
                  <a:pt x="233" y="192"/>
                </a:lnTo>
                <a:lnTo>
                  <a:pt x="233" y="192"/>
                </a:lnTo>
                <a:lnTo>
                  <a:pt x="232" y="197"/>
                </a:lnTo>
                <a:lnTo>
                  <a:pt x="229" y="203"/>
                </a:lnTo>
                <a:lnTo>
                  <a:pt x="224" y="207"/>
                </a:lnTo>
                <a:lnTo>
                  <a:pt x="217" y="208"/>
                </a:lnTo>
                <a:lnTo>
                  <a:pt x="217" y="20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5" name="Freeform 276"/>
          <p:cNvSpPr>
            <a:spLocks noEditPoints="1"/>
          </p:cNvSpPr>
          <p:nvPr/>
        </p:nvSpPr>
        <p:spPr bwMode="auto">
          <a:xfrm>
            <a:off x="4481622" y="3280524"/>
            <a:ext cx="333044" cy="196104"/>
          </a:xfrm>
          <a:custGeom>
            <a:avLst/>
            <a:gdLst/>
            <a:ahLst/>
            <a:cxnLst>
              <a:cxn ang="0">
                <a:pos x="31" y="127"/>
              </a:cxn>
              <a:cxn ang="0">
                <a:pos x="0" y="127"/>
              </a:cxn>
              <a:cxn ang="0">
                <a:pos x="0" y="43"/>
              </a:cxn>
              <a:cxn ang="0">
                <a:pos x="155" y="43"/>
              </a:cxn>
              <a:cxn ang="0">
                <a:pos x="155" y="0"/>
              </a:cxn>
              <a:cxn ang="0">
                <a:pos x="213" y="60"/>
              </a:cxn>
              <a:cxn ang="0">
                <a:pos x="155" y="118"/>
              </a:cxn>
              <a:cxn ang="0">
                <a:pos x="155" y="74"/>
              </a:cxn>
              <a:cxn ang="0">
                <a:pos x="31" y="74"/>
              </a:cxn>
              <a:cxn ang="0">
                <a:pos x="31" y="127"/>
              </a:cxn>
              <a:cxn ang="0">
                <a:pos x="6" y="122"/>
              </a:cxn>
              <a:cxn ang="0">
                <a:pos x="26" y="122"/>
              </a:cxn>
              <a:cxn ang="0">
                <a:pos x="26" y="69"/>
              </a:cxn>
              <a:cxn ang="0">
                <a:pos x="161" y="69"/>
              </a:cxn>
              <a:cxn ang="0">
                <a:pos x="161" y="104"/>
              </a:cxn>
              <a:cxn ang="0">
                <a:pos x="207" y="60"/>
              </a:cxn>
              <a:cxn ang="0">
                <a:pos x="161" y="14"/>
              </a:cxn>
              <a:cxn ang="0">
                <a:pos x="161" y="49"/>
              </a:cxn>
              <a:cxn ang="0">
                <a:pos x="6" y="49"/>
              </a:cxn>
              <a:cxn ang="0">
                <a:pos x="6" y="122"/>
              </a:cxn>
            </a:cxnLst>
            <a:rect l="0" t="0" r="r" b="b"/>
            <a:pathLst>
              <a:path w="213" h="127">
                <a:moveTo>
                  <a:pt x="31" y="127"/>
                </a:moveTo>
                <a:lnTo>
                  <a:pt x="0" y="127"/>
                </a:lnTo>
                <a:lnTo>
                  <a:pt x="0" y="43"/>
                </a:lnTo>
                <a:lnTo>
                  <a:pt x="155" y="43"/>
                </a:lnTo>
                <a:lnTo>
                  <a:pt x="155" y="0"/>
                </a:lnTo>
                <a:lnTo>
                  <a:pt x="213" y="60"/>
                </a:lnTo>
                <a:lnTo>
                  <a:pt x="155" y="118"/>
                </a:lnTo>
                <a:lnTo>
                  <a:pt x="155" y="74"/>
                </a:lnTo>
                <a:lnTo>
                  <a:pt x="31" y="74"/>
                </a:lnTo>
                <a:lnTo>
                  <a:pt x="31" y="127"/>
                </a:lnTo>
                <a:close/>
                <a:moveTo>
                  <a:pt x="6" y="122"/>
                </a:moveTo>
                <a:lnTo>
                  <a:pt x="26" y="122"/>
                </a:lnTo>
                <a:lnTo>
                  <a:pt x="26" y="69"/>
                </a:lnTo>
                <a:lnTo>
                  <a:pt x="161" y="69"/>
                </a:lnTo>
                <a:lnTo>
                  <a:pt x="161" y="104"/>
                </a:lnTo>
                <a:lnTo>
                  <a:pt x="207" y="60"/>
                </a:lnTo>
                <a:lnTo>
                  <a:pt x="161" y="14"/>
                </a:lnTo>
                <a:lnTo>
                  <a:pt x="161" y="49"/>
                </a:lnTo>
                <a:lnTo>
                  <a:pt x="6" y="49"/>
                </a:lnTo>
                <a:lnTo>
                  <a:pt x="6" y="12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277"/>
          <p:cNvSpPr>
            <a:spLocks noEditPoints="1"/>
          </p:cNvSpPr>
          <p:nvPr/>
        </p:nvSpPr>
        <p:spPr bwMode="auto">
          <a:xfrm>
            <a:off x="4476933" y="3439277"/>
            <a:ext cx="342425" cy="210113"/>
          </a:xfrm>
          <a:custGeom>
            <a:avLst/>
            <a:gdLst/>
            <a:ahLst/>
            <a:cxnLst>
              <a:cxn ang="0">
                <a:pos x="65" y="135"/>
              </a:cxn>
              <a:cxn ang="0">
                <a:pos x="0" y="70"/>
              </a:cxn>
              <a:cxn ang="0">
                <a:pos x="65" y="5"/>
              </a:cxn>
              <a:cxn ang="0">
                <a:pos x="65" y="51"/>
              </a:cxn>
              <a:cxn ang="0">
                <a:pos x="183" y="51"/>
              </a:cxn>
              <a:cxn ang="0">
                <a:pos x="183" y="0"/>
              </a:cxn>
              <a:cxn ang="0">
                <a:pos x="220" y="0"/>
              </a:cxn>
              <a:cxn ang="0">
                <a:pos x="220" y="89"/>
              </a:cxn>
              <a:cxn ang="0">
                <a:pos x="65" y="89"/>
              </a:cxn>
              <a:cxn ang="0">
                <a:pos x="65" y="135"/>
              </a:cxn>
              <a:cxn ang="0">
                <a:pos x="15" y="70"/>
              </a:cxn>
              <a:cxn ang="0">
                <a:pos x="54" y="109"/>
              </a:cxn>
              <a:cxn ang="0">
                <a:pos x="54" y="78"/>
              </a:cxn>
              <a:cxn ang="0">
                <a:pos x="209" y="78"/>
              </a:cxn>
              <a:cxn ang="0">
                <a:pos x="209" y="11"/>
              </a:cxn>
              <a:cxn ang="0">
                <a:pos x="194" y="11"/>
              </a:cxn>
              <a:cxn ang="0">
                <a:pos x="194" y="62"/>
              </a:cxn>
              <a:cxn ang="0">
                <a:pos x="54" y="62"/>
              </a:cxn>
              <a:cxn ang="0">
                <a:pos x="54" y="31"/>
              </a:cxn>
              <a:cxn ang="0">
                <a:pos x="15" y="70"/>
              </a:cxn>
            </a:cxnLst>
            <a:rect l="0" t="0" r="r" b="b"/>
            <a:pathLst>
              <a:path w="220" h="135">
                <a:moveTo>
                  <a:pt x="65" y="135"/>
                </a:moveTo>
                <a:lnTo>
                  <a:pt x="0" y="70"/>
                </a:lnTo>
                <a:lnTo>
                  <a:pt x="65" y="5"/>
                </a:lnTo>
                <a:lnTo>
                  <a:pt x="65" y="51"/>
                </a:lnTo>
                <a:lnTo>
                  <a:pt x="183" y="51"/>
                </a:lnTo>
                <a:lnTo>
                  <a:pt x="183" y="0"/>
                </a:lnTo>
                <a:lnTo>
                  <a:pt x="220" y="0"/>
                </a:lnTo>
                <a:lnTo>
                  <a:pt x="220" y="89"/>
                </a:lnTo>
                <a:lnTo>
                  <a:pt x="65" y="89"/>
                </a:lnTo>
                <a:lnTo>
                  <a:pt x="65" y="135"/>
                </a:lnTo>
                <a:close/>
                <a:moveTo>
                  <a:pt x="15" y="70"/>
                </a:moveTo>
                <a:lnTo>
                  <a:pt x="54" y="109"/>
                </a:lnTo>
                <a:lnTo>
                  <a:pt x="54" y="78"/>
                </a:lnTo>
                <a:lnTo>
                  <a:pt x="209" y="78"/>
                </a:lnTo>
                <a:lnTo>
                  <a:pt x="209" y="11"/>
                </a:lnTo>
                <a:lnTo>
                  <a:pt x="194" y="11"/>
                </a:lnTo>
                <a:lnTo>
                  <a:pt x="194" y="62"/>
                </a:lnTo>
                <a:lnTo>
                  <a:pt x="54" y="62"/>
                </a:lnTo>
                <a:lnTo>
                  <a:pt x="54" y="31"/>
                </a:lnTo>
                <a:lnTo>
                  <a:pt x="15" y="7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278"/>
          <p:cNvSpPr>
            <a:spLocks noEditPoints="1"/>
          </p:cNvSpPr>
          <p:nvPr/>
        </p:nvSpPr>
        <p:spPr bwMode="auto">
          <a:xfrm>
            <a:off x="2858629" y="3294533"/>
            <a:ext cx="342425" cy="140075"/>
          </a:xfrm>
          <a:custGeom>
            <a:avLst/>
            <a:gdLst/>
            <a:ahLst/>
            <a:cxnLst>
              <a:cxn ang="0">
                <a:pos x="128" y="90"/>
              </a:cxn>
              <a:cxn ang="0">
                <a:pos x="161" y="58"/>
              </a:cxn>
              <a:cxn ang="0">
                <a:pos x="136" y="41"/>
              </a:cxn>
              <a:cxn ang="0">
                <a:pos x="107" y="36"/>
              </a:cxn>
              <a:cxn ang="0">
                <a:pos x="94" y="36"/>
              </a:cxn>
              <a:cxn ang="0">
                <a:pos x="71" y="44"/>
              </a:cxn>
              <a:cxn ang="0">
                <a:pos x="53" y="58"/>
              </a:cxn>
              <a:cxn ang="0">
                <a:pos x="38" y="77"/>
              </a:cxn>
              <a:cxn ang="0">
                <a:pos x="31" y="90"/>
              </a:cxn>
              <a:cxn ang="0">
                <a:pos x="1" y="77"/>
              </a:cxn>
              <a:cxn ang="0">
                <a:pos x="8" y="60"/>
              </a:cxn>
              <a:cxn ang="0">
                <a:pos x="30" y="33"/>
              </a:cxn>
              <a:cxn ang="0">
                <a:pos x="57" y="14"/>
              </a:cxn>
              <a:cxn ang="0">
                <a:pos x="89" y="4"/>
              </a:cxn>
              <a:cxn ang="0">
                <a:pos x="107" y="2"/>
              </a:cxn>
              <a:cxn ang="0">
                <a:pos x="128" y="5"/>
              </a:cxn>
              <a:cxn ang="0">
                <a:pos x="148" y="10"/>
              </a:cxn>
              <a:cxn ang="0">
                <a:pos x="167" y="21"/>
              </a:cxn>
              <a:cxn ang="0">
                <a:pos x="183" y="33"/>
              </a:cxn>
              <a:cxn ang="0">
                <a:pos x="219" y="90"/>
              </a:cxn>
              <a:cxn ang="0">
                <a:pos x="213" y="85"/>
              </a:cxn>
              <a:cxn ang="0">
                <a:pos x="185" y="41"/>
              </a:cxn>
              <a:cxn ang="0">
                <a:pos x="182" y="40"/>
              </a:cxn>
              <a:cxn ang="0">
                <a:pos x="166" y="27"/>
              </a:cxn>
              <a:cxn ang="0">
                <a:pos x="147" y="16"/>
              </a:cxn>
              <a:cxn ang="0">
                <a:pos x="128" y="10"/>
              </a:cxn>
              <a:cxn ang="0">
                <a:pos x="107" y="8"/>
              </a:cxn>
              <a:cxn ang="0">
                <a:pos x="90" y="9"/>
              </a:cxn>
              <a:cxn ang="0">
                <a:pos x="61" y="19"/>
              </a:cxn>
              <a:cxn ang="0">
                <a:pos x="35" y="36"/>
              </a:cxn>
              <a:cxn ang="0">
                <a:pos x="15" y="60"/>
              </a:cxn>
              <a:cxn ang="0">
                <a:pos x="28" y="83"/>
              </a:cxn>
              <a:cxn ang="0">
                <a:pos x="34" y="71"/>
              </a:cxn>
              <a:cxn ang="0">
                <a:pos x="50" y="52"/>
              </a:cxn>
              <a:cxn ang="0">
                <a:pos x="70" y="39"/>
              </a:cxn>
              <a:cxn ang="0">
                <a:pos x="94" y="31"/>
              </a:cxn>
              <a:cxn ang="0">
                <a:pos x="107" y="31"/>
              </a:cxn>
              <a:cxn ang="0">
                <a:pos x="123" y="32"/>
              </a:cxn>
              <a:cxn ang="0">
                <a:pos x="139" y="37"/>
              </a:cxn>
              <a:cxn ang="0">
                <a:pos x="154" y="44"/>
              </a:cxn>
              <a:cxn ang="0">
                <a:pos x="167" y="55"/>
              </a:cxn>
              <a:cxn ang="0">
                <a:pos x="140" y="85"/>
              </a:cxn>
            </a:cxnLst>
            <a:rect l="0" t="0" r="r" b="b"/>
            <a:pathLst>
              <a:path w="219" h="90">
                <a:moveTo>
                  <a:pt x="219" y="90"/>
                </a:moveTo>
                <a:lnTo>
                  <a:pt x="128" y="90"/>
                </a:lnTo>
                <a:lnTo>
                  <a:pt x="161" y="58"/>
                </a:lnTo>
                <a:lnTo>
                  <a:pt x="161" y="58"/>
                </a:lnTo>
                <a:lnTo>
                  <a:pt x="148" y="48"/>
                </a:lnTo>
                <a:lnTo>
                  <a:pt x="136" y="41"/>
                </a:lnTo>
                <a:lnTo>
                  <a:pt x="121" y="37"/>
                </a:lnTo>
                <a:lnTo>
                  <a:pt x="107" y="36"/>
                </a:lnTo>
                <a:lnTo>
                  <a:pt x="107" y="36"/>
                </a:lnTo>
                <a:lnTo>
                  <a:pt x="94" y="36"/>
                </a:lnTo>
                <a:lnTo>
                  <a:pt x="82" y="40"/>
                </a:lnTo>
                <a:lnTo>
                  <a:pt x="71" y="44"/>
                </a:lnTo>
                <a:lnTo>
                  <a:pt x="61" y="50"/>
                </a:lnTo>
                <a:lnTo>
                  <a:pt x="53" y="58"/>
                </a:lnTo>
                <a:lnTo>
                  <a:pt x="44" y="66"/>
                </a:lnTo>
                <a:lnTo>
                  <a:pt x="38" y="77"/>
                </a:lnTo>
                <a:lnTo>
                  <a:pt x="32" y="87"/>
                </a:lnTo>
                <a:lnTo>
                  <a:pt x="31" y="90"/>
                </a:lnTo>
                <a:lnTo>
                  <a:pt x="0" y="78"/>
                </a:lnTo>
                <a:lnTo>
                  <a:pt x="1" y="77"/>
                </a:lnTo>
                <a:lnTo>
                  <a:pt x="1" y="77"/>
                </a:lnTo>
                <a:lnTo>
                  <a:pt x="8" y="60"/>
                </a:lnTo>
                <a:lnTo>
                  <a:pt x="17" y="46"/>
                </a:lnTo>
                <a:lnTo>
                  <a:pt x="30" y="33"/>
                </a:lnTo>
                <a:lnTo>
                  <a:pt x="43" y="23"/>
                </a:lnTo>
                <a:lnTo>
                  <a:pt x="57" y="14"/>
                </a:lnTo>
                <a:lnTo>
                  <a:pt x="73" y="8"/>
                </a:lnTo>
                <a:lnTo>
                  <a:pt x="89" y="4"/>
                </a:lnTo>
                <a:lnTo>
                  <a:pt x="107" y="2"/>
                </a:lnTo>
                <a:lnTo>
                  <a:pt x="107" y="2"/>
                </a:lnTo>
                <a:lnTo>
                  <a:pt x="117" y="4"/>
                </a:lnTo>
                <a:lnTo>
                  <a:pt x="128" y="5"/>
                </a:lnTo>
                <a:lnTo>
                  <a:pt x="139" y="8"/>
                </a:lnTo>
                <a:lnTo>
                  <a:pt x="148" y="10"/>
                </a:lnTo>
                <a:lnTo>
                  <a:pt x="158" y="16"/>
                </a:lnTo>
                <a:lnTo>
                  <a:pt x="167" y="21"/>
                </a:lnTo>
                <a:lnTo>
                  <a:pt x="175" y="27"/>
                </a:lnTo>
                <a:lnTo>
                  <a:pt x="183" y="33"/>
                </a:lnTo>
                <a:lnTo>
                  <a:pt x="219" y="0"/>
                </a:lnTo>
                <a:lnTo>
                  <a:pt x="219" y="90"/>
                </a:lnTo>
                <a:close/>
                <a:moveTo>
                  <a:pt x="140" y="85"/>
                </a:moveTo>
                <a:lnTo>
                  <a:pt x="213" y="85"/>
                </a:lnTo>
                <a:lnTo>
                  <a:pt x="213" y="12"/>
                </a:lnTo>
                <a:lnTo>
                  <a:pt x="185" y="41"/>
                </a:lnTo>
                <a:lnTo>
                  <a:pt x="182" y="40"/>
                </a:lnTo>
                <a:lnTo>
                  <a:pt x="182" y="40"/>
                </a:lnTo>
                <a:lnTo>
                  <a:pt x="174" y="32"/>
                </a:lnTo>
                <a:lnTo>
                  <a:pt x="166" y="27"/>
                </a:lnTo>
                <a:lnTo>
                  <a:pt x="156" y="21"/>
                </a:lnTo>
                <a:lnTo>
                  <a:pt x="147" y="16"/>
                </a:lnTo>
                <a:lnTo>
                  <a:pt x="138" y="13"/>
                </a:lnTo>
                <a:lnTo>
                  <a:pt x="128" y="10"/>
                </a:lnTo>
                <a:lnTo>
                  <a:pt x="117" y="9"/>
                </a:lnTo>
                <a:lnTo>
                  <a:pt x="107" y="8"/>
                </a:lnTo>
                <a:lnTo>
                  <a:pt x="107" y="8"/>
                </a:lnTo>
                <a:lnTo>
                  <a:pt x="90" y="9"/>
                </a:lnTo>
                <a:lnTo>
                  <a:pt x="75" y="13"/>
                </a:lnTo>
                <a:lnTo>
                  <a:pt x="61" y="19"/>
                </a:lnTo>
                <a:lnTo>
                  <a:pt x="47" y="27"/>
                </a:lnTo>
                <a:lnTo>
                  <a:pt x="35" y="36"/>
                </a:lnTo>
                <a:lnTo>
                  <a:pt x="23" y="48"/>
                </a:lnTo>
                <a:lnTo>
                  <a:pt x="15" y="60"/>
                </a:lnTo>
                <a:lnTo>
                  <a:pt x="7" y="75"/>
                </a:lnTo>
                <a:lnTo>
                  <a:pt x="28" y="83"/>
                </a:lnTo>
                <a:lnTo>
                  <a:pt x="28" y="83"/>
                </a:lnTo>
                <a:lnTo>
                  <a:pt x="34" y="71"/>
                </a:lnTo>
                <a:lnTo>
                  <a:pt x="40" y="62"/>
                </a:lnTo>
                <a:lnTo>
                  <a:pt x="50" y="52"/>
                </a:lnTo>
                <a:lnTo>
                  <a:pt x="59" y="44"/>
                </a:lnTo>
                <a:lnTo>
                  <a:pt x="70" y="39"/>
                </a:lnTo>
                <a:lnTo>
                  <a:pt x="82" y="35"/>
                </a:lnTo>
                <a:lnTo>
                  <a:pt x="94" y="31"/>
                </a:lnTo>
                <a:lnTo>
                  <a:pt x="107" y="31"/>
                </a:lnTo>
                <a:lnTo>
                  <a:pt x="107" y="31"/>
                </a:lnTo>
                <a:lnTo>
                  <a:pt x="115" y="31"/>
                </a:lnTo>
                <a:lnTo>
                  <a:pt x="123" y="32"/>
                </a:lnTo>
                <a:lnTo>
                  <a:pt x="131" y="33"/>
                </a:lnTo>
                <a:lnTo>
                  <a:pt x="139" y="37"/>
                </a:lnTo>
                <a:lnTo>
                  <a:pt x="147" y="40"/>
                </a:lnTo>
                <a:lnTo>
                  <a:pt x="154" y="44"/>
                </a:lnTo>
                <a:lnTo>
                  <a:pt x="161" y="50"/>
                </a:lnTo>
                <a:lnTo>
                  <a:pt x="167" y="55"/>
                </a:lnTo>
                <a:lnTo>
                  <a:pt x="169" y="58"/>
                </a:lnTo>
                <a:lnTo>
                  <a:pt x="140" y="8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279"/>
          <p:cNvSpPr>
            <a:spLocks noEditPoints="1"/>
          </p:cNvSpPr>
          <p:nvPr/>
        </p:nvSpPr>
        <p:spPr bwMode="auto">
          <a:xfrm>
            <a:off x="2849245" y="3509315"/>
            <a:ext cx="347115" cy="158751"/>
          </a:xfrm>
          <a:custGeom>
            <a:avLst/>
            <a:gdLst/>
            <a:ahLst/>
            <a:cxnLst>
              <a:cxn ang="0">
                <a:pos x="0" y="0"/>
              </a:cxn>
              <a:cxn ang="0">
                <a:pos x="65" y="37"/>
              </a:cxn>
              <a:cxn ang="0">
                <a:pos x="75" y="45"/>
              </a:cxn>
              <a:cxn ang="0">
                <a:pos x="101" y="54"/>
              </a:cxn>
              <a:cxn ang="0">
                <a:pos x="115" y="56"/>
              </a:cxn>
              <a:cxn ang="0">
                <a:pos x="137" y="52"/>
              </a:cxn>
              <a:cxn ang="0">
                <a:pos x="158" y="42"/>
              </a:cxn>
              <a:cxn ang="0">
                <a:pos x="175" y="26"/>
              </a:cxn>
              <a:cxn ang="0">
                <a:pos x="186" y="6"/>
              </a:cxn>
              <a:cxn ang="0">
                <a:pos x="224" y="14"/>
              </a:cxn>
              <a:cxn ang="0">
                <a:pos x="223" y="19"/>
              </a:cxn>
              <a:cxn ang="0">
                <a:pos x="205" y="49"/>
              </a:cxn>
              <a:cxn ang="0">
                <a:pos x="181" y="73"/>
              </a:cxn>
              <a:cxn ang="0">
                <a:pos x="150" y="88"/>
              </a:cxn>
              <a:cxn ang="0">
                <a:pos x="115" y="94"/>
              </a:cxn>
              <a:cxn ang="0">
                <a:pos x="104" y="94"/>
              </a:cxn>
              <a:cxn ang="0">
                <a:pos x="83" y="89"/>
              </a:cxn>
              <a:cxn ang="0">
                <a:pos x="63" y="81"/>
              </a:cxn>
              <a:cxn ang="0">
                <a:pos x="46" y="71"/>
              </a:cxn>
              <a:cxn ang="0">
                <a:pos x="0" y="102"/>
              </a:cxn>
              <a:cxn ang="0">
                <a:pos x="40" y="52"/>
              </a:cxn>
              <a:cxn ang="0">
                <a:pos x="48" y="60"/>
              </a:cxn>
              <a:cxn ang="0">
                <a:pos x="66" y="71"/>
              </a:cxn>
              <a:cxn ang="0">
                <a:pos x="83" y="79"/>
              </a:cxn>
              <a:cxn ang="0">
                <a:pos x="104" y="83"/>
              </a:cxn>
              <a:cxn ang="0">
                <a:pos x="115" y="83"/>
              </a:cxn>
              <a:cxn ang="0">
                <a:pos x="144" y="79"/>
              </a:cxn>
              <a:cxn ang="0">
                <a:pos x="171" y="65"/>
              </a:cxn>
              <a:cxn ang="0">
                <a:pos x="194" y="46"/>
              </a:cxn>
              <a:cxn ang="0">
                <a:pos x="210" y="21"/>
              </a:cxn>
              <a:cxn ang="0">
                <a:pos x="194" y="14"/>
              </a:cxn>
              <a:cxn ang="0">
                <a:pos x="181" y="35"/>
              </a:cxn>
              <a:cxn ang="0">
                <a:pos x="162" y="52"/>
              </a:cxn>
              <a:cxn ang="0">
                <a:pos x="140" y="62"/>
              </a:cxn>
              <a:cxn ang="0">
                <a:pos x="115" y="67"/>
              </a:cxn>
              <a:cxn ang="0">
                <a:pos x="106" y="65"/>
              </a:cxn>
              <a:cxn ang="0">
                <a:pos x="89" y="62"/>
              </a:cxn>
              <a:cxn ang="0">
                <a:pos x="73" y="56"/>
              </a:cxn>
              <a:cxn ang="0">
                <a:pos x="59" y="46"/>
              </a:cxn>
              <a:cxn ang="0">
                <a:pos x="48" y="37"/>
              </a:cxn>
              <a:cxn ang="0">
                <a:pos x="11" y="11"/>
              </a:cxn>
              <a:cxn ang="0">
                <a:pos x="36" y="49"/>
              </a:cxn>
            </a:cxnLst>
            <a:rect l="0" t="0" r="r" b="b"/>
            <a:pathLst>
              <a:path w="224" h="102">
                <a:moveTo>
                  <a:pt x="0" y="102"/>
                </a:moveTo>
                <a:lnTo>
                  <a:pt x="0" y="0"/>
                </a:lnTo>
                <a:lnTo>
                  <a:pt x="100" y="0"/>
                </a:lnTo>
                <a:lnTo>
                  <a:pt x="65" y="37"/>
                </a:lnTo>
                <a:lnTo>
                  <a:pt x="65" y="37"/>
                </a:lnTo>
                <a:lnTo>
                  <a:pt x="75" y="45"/>
                </a:lnTo>
                <a:lnTo>
                  <a:pt x="88" y="50"/>
                </a:lnTo>
                <a:lnTo>
                  <a:pt x="101" y="54"/>
                </a:lnTo>
                <a:lnTo>
                  <a:pt x="115" y="56"/>
                </a:lnTo>
                <a:lnTo>
                  <a:pt x="115" y="56"/>
                </a:lnTo>
                <a:lnTo>
                  <a:pt x="127" y="54"/>
                </a:lnTo>
                <a:lnTo>
                  <a:pt x="137" y="52"/>
                </a:lnTo>
                <a:lnTo>
                  <a:pt x="148" y="48"/>
                </a:lnTo>
                <a:lnTo>
                  <a:pt x="158" y="42"/>
                </a:lnTo>
                <a:lnTo>
                  <a:pt x="167" y="34"/>
                </a:lnTo>
                <a:lnTo>
                  <a:pt x="175" y="26"/>
                </a:lnTo>
                <a:lnTo>
                  <a:pt x="182" y="17"/>
                </a:lnTo>
                <a:lnTo>
                  <a:pt x="186" y="6"/>
                </a:lnTo>
                <a:lnTo>
                  <a:pt x="189" y="0"/>
                </a:lnTo>
                <a:lnTo>
                  <a:pt x="224" y="14"/>
                </a:lnTo>
                <a:lnTo>
                  <a:pt x="223" y="19"/>
                </a:lnTo>
                <a:lnTo>
                  <a:pt x="223" y="19"/>
                </a:lnTo>
                <a:lnTo>
                  <a:pt x="214" y="35"/>
                </a:lnTo>
                <a:lnTo>
                  <a:pt x="205" y="49"/>
                </a:lnTo>
                <a:lnTo>
                  <a:pt x="193" y="62"/>
                </a:lnTo>
                <a:lnTo>
                  <a:pt x="181" y="73"/>
                </a:lnTo>
                <a:lnTo>
                  <a:pt x="166" y="81"/>
                </a:lnTo>
                <a:lnTo>
                  <a:pt x="150" y="88"/>
                </a:lnTo>
                <a:lnTo>
                  <a:pt x="132" y="92"/>
                </a:lnTo>
                <a:lnTo>
                  <a:pt x="115" y="94"/>
                </a:lnTo>
                <a:lnTo>
                  <a:pt x="115" y="94"/>
                </a:lnTo>
                <a:lnTo>
                  <a:pt x="104" y="94"/>
                </a:lnTo>
                <a:lnTo>
                  <a:pt x="93" y="92"/>
                </a:lnTo>
                <a:lnTo>
                  <a:pt x="83" y="89"/>
                </a:lnTo>
                <a:lnTo>
                  <a:pt x="73" y="85"/>
                </a:lnTo>
                <a:lnTo>
                  <a:pt x="63" y="81"/>
                </a:lnTo>
                <a:lnTo>
                  <a:pt x="54" y="76"/>
                </a:lnTo>
                <a:lnTo>
                  <a:pt x="46" y="71"/>
                </a:lnTo>
                <a:lnTo>
                  <a:pt x="38" y="64"/>
                </a:lnTo>
                <a:lnTo>
                  <a:pt x="0" y="102"/>
                </a:lnTo>
                <a:close/>
                <a:moveTo>
                  <a:pt x="36" y="49"/>
                </a:moveTo>
                <a:lnTo>
                  <a:pt x="40" y="52"/>
                </a:lnTo>
                <a:lnTo>
                  <a:pt x="40" y="52"/>
                </a:lnTo>
                <a:lnTo>
                  <a:pt x="48" y="60"/>
                </a:lnTo>
                <a:lnTo>
                  <a:pt x="56" y="65"/>
                </a:lnTo>
                <a:lnTo>
                  <a:pt x="66" y="71"/>
                </a:lnTo>
                <a:lnTo>
                  <a:pt x="74" y="75"/>
                </a:lnTo>
                <a:lnTo>
                  <a:pt x="83" y="79"/>
                </a:lnTo>
                <a:lnTo>
                  <a:pt x="94" y="81"/>
                </a:lnTo>
                <a:lnTo>
                  <a:pt x="104" y="83"/>
                </a:lnTo>
                <a:lnTo>
                  <a:pt x="115" y="83"/>
                </a:lnTo>
                <a:lnTo>
                  <a:pt x="115" y="83"/>
                </a:lnTo>
                <a:lnTo>
                  <a:pt x="129" y="81"/>
                </a:lnTo>
                <a:lnTo>
                  <a:pt x="144" y="79"/>
                </a:lnTo>
                <a:lnTo>
                  <a:pt x="159" y="73"/>
                </a:lnTo>
                <a:lnTo>
                  <a:pt x="171" y="65"/>
                </a:lnTo>
                <a:lnTo>
                  <a:pt x="183" y="57"/>
                </a:lnTo>
                <a:lnTo>
                  <a:pt x="194" y="46"/>
                </a:lnTo>
                <a:lnTo>
                  <a:pt x="204" y="34"/>
                </a:lnTo>
                <a:lnTo>
                  <a:pt x="210" y="21"/>
                </a:lnTo>
                <a:lnTo>
                  <a:pt x="194" y="14"/>
                </a:lnTo>
                <a:lnTo>
                  <a:pt x="194" y="14"/>
                </a:lnTo>
                <a:lnTo>
                  <a:pt x="189" y="26"/>
                </a:lnTo>
                <a:lnTo>
                  <a:pt x="181" y="35"/>
                </a:lnTo>
                <a:lnTo>
                  <a:pt x="173" y="45"/>
                </a:lnTo>
                <a:lnTo>
                  <a:pt x="162" y="52"/>
                </a:lnTo>
                <a:lnTo>
                  <a:pt x="151" y="58"/>
                </a:lnTo>
                <a:lnTo>
                  <a:pt x="140" y="62"/>
                </a:lnTo>
                <a:lnTo>
                  <a:pt x="127" y="65"/>
                </a:lnTo>
                <a:lnTo>
                  <a:pt x="115" y="67"/>
                </a:lnTo>
                <a:lnTo>
                  <a:pt x="115" y="67"/>
                </a:lnTo>
                <a:lnTo>
                  <a:pt x="106" y="65"/>
                </a:lnTo>
                <a:lnTo>
                  <a:pt x="97" y="65"/>
                </a:lnTo>
                <a:lnTo>
                  <a:pt x="89" y="62"/>
                </a:lnTo>
                <a:lnTo>
                  <a:pt x="81" y="60"/>
                </a:lnTo>
                <a:lnTo>
                  <a:pt x="73" y="56"/>
                </a:lnTo>
                <a:lnTo>
                  <a:pt x="66" y="52"/>
                </a:lnTo>
                <a:lnTo>
                  <a:pt x="59" y="46"/>
                </a:lnTo>
                <a:lnTo>
                  <a:pt x="52" y="41"/>
                </a:lnTo>
                <a:lnTo>
                  <a:pt x="48" y="37"/>
                </a:lnTo>
                <a:lnTo>
                  <a:pt x="74" y="11"/>
                </a:lnTo>
                <a:lnTo>
                  <a:pt x="11" y="11"/>
                </a:lnTo>
                <a:lnTo>
                  <a:pt x="11" y="75"/>
                </a:lnTo>
                <a:lnTo>
                  <a:pt x="36"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9" name="Freeform 280"/>
          <p:cNvSpPr>
            <a:spLocks noEditPoints="1"/>
          </p:cNvSpPr>
          <p:nvPr/>
        </p:nvSpPr>
        <p:spPr bwMode="auto">
          <a:xfrm>
            <a:off x="5260284" y="3355232"/>
            <a:ext cx="234536" cy="214781"/>
          </a:xfrm>
          <a:custGeom>
            <a:avLst/>
            <a:gdLst/>
            <a:ahLst/>
            <a:cxnLst>
              <a:cxn ang="0">
                <a:pos x="152" y="140"/>
              </a:cxn>
              <a:cxn ang="0">
                <a:pos x="50" y="140"/>
              </a:cxn>
              <a:cxn ang="0">
                <a:pos x="50" y="69"/>
              </a:cxn>
              <a:cxn ang="0">
                <a:pos x="0" y="69"/>
              </a:cxn>
              <a:cxn ang="0">
                <a:pos x="69" y="0"/>
              </a:cxn>
              <a:cxn ang="0">
                <a:pos x="139" y="69"/>
              </a:cxn>
              <a:cxn ang="0">
                <a:pos x="89" y="69"/>
              </a:cxn>
              <a:cxn ang="0">
                <a:pos x="89" y="100"/>
              </a:cxn>
              <a:cxn ang="0">
                <a:pos x="113" y="100"/>
              </a:cxn>
              <a:cxn ang="0">
                <a:pos x="152" y="140"/>
              </a:cxn>
              <a:cxn ang="0">
                <a:pos x="60" y="129"/>
              </a:cxn>
              <a:cxn ang="0">
                <a:pos x="127" y="129"/>
              </a:cxn>
              <a:cxn ang="0">
                <a:pos x="109" y="111"/>
              </a:cxn>
              <a:cxn ang="0">
                <a:pos x="78" y="111"/>
              </a:cxn>
              <a:cxn ang="0">
                <a:pos x="78" y="58"/>
              </a:cxn>
              <a:cxn ang="0">
                <a:pos x="113" y="58"/>
              </a:cxn>
              <a:cxn ang="0">
                <a:pos x="69" y="15"/>
              </a:cxn>
              <a:cxn ang="0">
                <a:pos x="25" y="58"/>
              </a:cxn>
              <a:cxn ang="0">
                <a:pos x="60" y="58"/>
              </a:cxn>
              <a:cxn ang="0">
                <a:pos x="60" y="129"/>
              </a:cxn>
            </a:cxnLst>
            <a:rect l="0" t="0" r="r" b="b"/>
            <a:pathLst>
              <a:path w="152" h="140">
                <a:moveTo>
                  <a:pt x="152" y="140"/>
                </a:moveTo>
                <a:lnTo>
                  <a:pt x="50" y="140"/>
                </a:lnTo>
                <a:lnTo>
                  <a:pt x="50" y="69"/>
                </a:lnTo>
                <a:lnTo>
                  <a:pt x="0" y="69"/>
                </a:lnTo>
                <a:lnTo>
                  <a:pt x="69" y="0"/>
                </a:lnTo>
                <a:lnTo>
                  <a:pt x="139" y="69"/>
                </a:lnTo>
                <a:lnTo>
                  <a:pt x="89" y="69"/>
                </a:lnTo>
                <a:lnTo>
                  <a:pt x="89" y="100"/>
                </a:lnTo>
                <a:lnTo>
                  <a:pt x="113" y="100"/>
                </a:lnTo>
                <a:lnTo>
                  <a:pt x="152" y="140"/>
                </a:lnTo>
                <a:close/>
                <a:moveTo>
                  <a:pt x="60" y="129"/>
                </a:moveTo>
                <a:lnTo>
                  <a:pt x="127" y="129"/>
                </a:lnTo>
                <a:lnTo>
                  <a:pt x="109" y="111"/>
                </a:lnTo>
                <a:lnTo>
                  <a:pt x="78" y="111"/>
                </a:lnTo>
                <a:lnTo>
                  <a:pt x="78" y="58"/>
                </a:lnTo>
                <a:lnTo>
                  <a:pt x="113" y="58"/>
                </a:lnTo>
                <a:lnTo>
                  <a:pt x="69" y="15"/>
                </a:lnTo>
                <a:lnTo>
                  <a:pt x="25" y="58"/>
                </a:lnTo>
                <a:lnTo>
                  <a:pt x="60" y="58"/>
                </a:lnTo>
                <a:lnTo>
                  <a:pt x="60" y="1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0" name="Freeform 281"/>
          <p:cNvSpPr>
            <a:spLocks noEditPoints="1"/>
          </p:cNvSpPr>
          <p:nvPr/>
        </p:nvSpPr>
        <p:spPr bwMode="auto">
          <a:xfrm>
            <a:off x="5438534" y="3383248"/>
            <a:ext cx="220465" cy="210113"/>
          </a:xfrm>
          <a:custGeom>
            <a:avLst/>
            <a:gdLst/>
            <a:ahLst/>
            <a:cxnLst>
              <a:cxn ang="0">
                <a:pos x="77" y="134"/>
              </a:cxn>
              <a:cxn ang="0">
                <a:pos x="13" y="71"/>
              </a:cxn>
              <a:cxn ang="0">
                <a:pos x="61" y="71"/>
              </a:cxn>
              <a:cxn ang="0">
                <a:pos x="61" y="34"/>
              </a:cxn>
              <a:cxn ang="0">
                <a:pos x="34" y="34"/>
              </a:cxn>
              <a:cxn ang="0">
                <a:pos x="0" y="0"/>
              </a:cxn>
              <a:cxn ang="0">
                <a:pos x="93" y="0"/>
              </a:cxn>
              <a:cxn ang="0">
                <a:pos x="93" y="71"/>
              </a:cxn>
              <a:cxn ang="0">
                <a:pos x="140" y="71"/>
              </a:cxn>
              <a:cxn ang="0">
                <a:pos x="77" y="134"/>
              </a:cxn>
              <a:cxn ang="0">
                <a:pos x="27" y="76"/>
              </a:cxn>
              <a:cxn ang="0">
                <a:pos x="77" y="126"/>
              </a:cxn>
              <a:cxn ang="0">
                <a:pos x="127" y="76"/>
              </a:cxn>
              <a:cxn ang="0">
                <a:pos x="88" y="76"/>
              </a:cxn>
              <a:cxn ang="0">
                <a:pos x="88" y="6"/>
              </a:cxn>
              <a:cxn ang="0">
                <a:pos x="13" y="6"/>
              </a:cxn>
              <a:cxn ang="0">
                <a:pos x="35" y="29"/>
              </a:cxn>
              <a:cxn ang="0">
                <a:pos x="66" y="29"/>
              </a:cxn>
              <a:cxn ang="0">
                <a:pos x="66" y="76"/>
              </a:cxn>
              <a:cxn ang="0">
                <a:pos x="27" y="76"/>
              </a:cxn>
            </a:cxnLst>
            <a:rect l="0" t="0" r="r" b="b"/>
            <a:pathLst>
              <a:path w="140" h="134">
                <a:moveTo>
                  <a:pt x="77" y="134"/>
                </a:moveTo>
                <a:lnTo>
                  <a:pt x="13" y="71"/>
                </a:lnTo>
                <a:lnTo>
                  <a:pt x="61" y="71"/>
                </a:lnTo>
                <a:lnTo>
                  <a:pt x="61" y="34"/>
                </a:lnTo>
                <a:lnTo>
                  <a:pt x="34" y="34"/>
                </a:lnTo>
                <a:lnTo>
                  <a:pt x="0" y="0"/>
                </a:lnTo>
                <a:lnTo>
                  <a:pt x="93" y="0"/>
                </a:lnTo>
                <a:lnTo>
                  <a:pt x="93" y="71"/>
                </a:lnTo>
                <a:lnTo>
                  <a:pt x="140" y="71"/>
                </a:lnTo>
                <a:lnTo>
                  <a:pt x="77" y="134"/>
                </a:lnTo>
                <a:close/>
                <a:moveTo>
                  <a:pt x="27" y="76"/>
                </a:moveTo>
                <a:lnTo>
                  <a:pt x="77" y="126"/>
                </a:lnTo>
                <a:lnTo>
                  <a:pt x="127" y="76"/>
                </a:lnTo>
                <a:lnTo>
                  <a:pt x="88" y="76"/>
                </a:lnTo>
                <a:lnTo>
                  <a:pt x="88" y="6"/>
                </a:lnTo>
                <a:lnTo>
                  <a:pt x="13" y="6"/>
                </a:lnTo>
                <a:lnTo>
                  <a:pt x="35" y="29"/>
                </a:lnTo>
                <a:lnTo>
                  <a:pt x="66" y="29"/>
                </a:lnTo>
                <a:lnTo>
                  <a:pt x="66" y="76"/>
                </a:lnTo>
                <a:lnTo>
                  <a:pt x="27" y="7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1" name="Freeform 282"/>
          <p:cNvSpPr>
            <a:spLocks noEditPoints="1"/>
          </p:cNvSpPr>
          <p:nvPr/>
        </p:nvSpPr>
        <p:spPr bwMode="auto">
          <a:xfrm>
            <a:off x="3660746" y="3285196"/>
            <a:ext cx="361188" cy="378203"/>
          </a:xfrm>
          <a:custGeom>
            <a:avLst/>
            <a:gdLst/>
            <a:ahLst/>
            <a:cxnLst>
              <a:cxn ang="0">
                <a:pos x="163" y="194"/>
              </a:cxn>
              <a:cxn ang="0">
                <a:pos x="112" y="182"/>
              </a:cxn>
              <a:cxn ang="0">
                <a:pos x="90" y="163"/>
              </a:cxn>
              <a:cxn ang="0">
                <a:pos x="70" y="129"/>
              </a:cxn>
              <a:cxn ang="0">
                <a:pos x="55" y="105"/>
              </a:cxn>
              <a:cxn ang="0">
                <a:pos x="31" y="89"/>
              </a:cxn>
              <a:cxn ang="0">
                <a:pos x="0" y="86"/>
              </a:cxn>
              <a:cxn ang="0">
                <a:pos x="5" y="48"/>
              </a:cxn>
              <a:cxn ang="0">
                <a:pos x="53" y="57"/>
              </a:cxn>
              <a:cxn ang="0">
                <a:pos x="73" y="70"/>
              </a:cxn>
              <a:cxn ang="0">
                <a:pos x="92" y="90"/>
              </a:cxn>
              <a:cxn ang="0">
                <a:pos x="104" y="113"/>
              </a:cxn>
              <a:cxn ang="0">
                <a:pos x="124" y="143"/>
              </a:cxn>
              <a:cxn ang="0">
                <a:pos x="150" y="155"/>
              </a:cxn>
              <a:cxn ang="0">
                <a:pos x="163" y="86"/>
              </a:cxn>
              <a:cxn ang="0">
                <a:pos x="134" y="93"/>
              </a:cxn>
              <a:cxn ang="0">
                <a:pos x="113" y="111"/>
              </a:cxn>
              <a:cxn ang="0">
                <a:pos x="104" y="92"/>
              </a:cxn>
              <a:cxn ang="0">
                <a:pos x="96" y="73"/>
              </a:cxn>
              <a:cxn ang="0">
                <a:pos x="100" y="70"/>
              </a:cxn>
              <a:cxn ang="0">
                <a:pos x="144" y="50"/>
              </a:cxn>
              <a:cxn ang="0">
                <a:pos x="231" y="67"/>
              </a:cxn>
              <a:cxn ang="0">
                <a:pos x="163" y="243"/>
              </a:cxn>
              <a:cxn ang="0">
                <a:pos x="26" y="77"/>
              </a:cxn>
              <a:cxn ang="0">
                <a:pos x="57" y="92"/>
              </a:cxn>
              <a:cxn ang="0">
                <a:pos x="80" y="125"/>
              </a:cxn>
              <a:cxn ang="0">
                <a:pos x="90" y="146"/>
              </a:cxn>
              <a:cxn ang="0">
                <a:pos x="107" y="165"/>
              </a:cxn>
              <a:cxn ang="0">
                <a:pos x="150" y="184"/>
              </a:cxn>
              <a:cxn ang="0">
                <a:pos x="174" y="217"/>
              </a:cxn>
              <a:cxn ang="0">
                <a:pos x="174" y="167"/>
              </a:cxn>
              <a:cxn ang="0">
                <a:pos x="151" y="167"/>
              </a:cxn>
              <a:cxn ang="0">
                <a:pos x="117" y="152"/>
              </a:cxn>
              <a:cxn ang="0">
                <a:pos x="94" y="117"/>
              </a:cxn>
              <a:cxn ang="0">
                <a:pos x="82" y="97"/>
              </a:cxn>
              <a:cxn ang="0">
                <a:pos x="66" y="78"/>
              </a:cxn>
              <a:cxn ang="0">
                <a:pos x="27" y="61"/>
              </a:cxn>
              <a:cxn ang="0">
                <a:pos x="169" y="75"/>
              </a:cxn>
              <a:cxn ang="0">
                <a:pos x="215" y="67"/>
              </a:cxn>
              <a:cxn ang="0">
                <a:pos x="169" y="59"/>
              </a:cxn>
              <a:cxn ang="0">
                <a:pos x="134" y="63"/>
              </a:cxn>
              <a:cxn ang="0">
                <a:pos x="107" y="78"/>
              </a:cxn>
              <a:cxn ang="0">
                <a:pos x="126" y="85"/>
              </a:cxn>
              <a:cxn ang="0">
                <a:pos x="169" y="75"/>
              </a:cxn>
            </a:cxnLst>
            <a:rect l="0" t="0" r="r" b="b"/>
            <a:pathLst>
              <a:path w="231" h="243">
                <a:moveTo>
                  <a:pt x="163" y="243"/>
                </a:moveTo>
                <a:lnTo>
                  <a:pt x="163" y="194"/>
                </a:lnTo>
                <a:lnTo>
                  <a:pt x="163" y="194"/>
                </a:lnTo>
                <a:lnTo>
                  <a:pt x="144" y="193"/>
                </a:lnTo>
                <a:lnTo>
                  <a:pt x="127" y="189"/>
                </a:lnTo>
                <a:lnTo>
                  <a:pt x="112" y="182"/>
                </a:lnTo>
                <a:lnTo>
                  <a:pt x="100" y="174"/>
                </a:lnTo>
                <a:lnTo>
                  <a:pt x="100" y="174"/>
                </a:lnTo>
                <a:lnTo>
                  <a:pt x="90" y="163"/>
                </a:lnTo>
                <a:lnTo>
                  <a:pt x="82" y="152"/>
                </a:lnTo>
                <a:lnTo>
                  <a:pt x="76" y="142"/>
                </a:lnTo>
                <a:lnTo>
                  <a:pt x="70" y="129"/>
                </a:lnTo>
                <a:lnTo>
                  <a:pt x="70" y="129"/>
                </a:lnTo>
                <a:lnTo>
                  <a:pt x="61" y="112"/>
                </a:lnTo>
                <a:lnTo>
                  <a:pt x="55" y="105"/>
                </a:lnTo>
                <a:lnTo>
                  <a:pt x="49" y="98"/>
                </a:lnTo>
                <a:lnTo>
                  <a:pt x="40" y="93"/>
                </a:lnTo>
                <a:lnTo>
                  <a:pt x="31" y="89"/>
                </a:lnTo>
                <a:lnTo>
                  <a:pt x="19" y="86"/>
                </a:lnTo>
                <a:lnTo>
                  <a:pt x="5" y="86"/>
                </a:lnTo>
                <a:lnTo>
                  <a:pt x="0" y="86"/>
                </a:lnTo>
                <a:lnTo>
                  <a:pt x="0" y="48"/>
                </a:lnTo>
                <a:lnTo>
                  <a:pt x="5" y="48"/>
                </a:lnTo>
                <a:lnTo>
                  <a:pt x="5" y="48"/>
                </a:lnTo>
                <a:lnTo>
                  <a:pt x="26" y="50"/>
                </a:lnTo>
                <a:lnTo>
                  <a:pt x="43" y="54"/>
                </a:lnTo>
                <a:lnTo>
                  <a:pt x="53" y="57"/>
                </a:lnTo>
                <a:lnTo>
                  <a:pt x="59" y="61"/>
                </a:lnTo>
                <a:lnTo>
                  <a:pt x="67" y="65"/>
                </a:lnTo>
                <a:lnTo>
                  <a:pt x="73" y="70"/>
                </a:lnTo>
                <a:lnTo>
                  <a:pt x="73" y="70"/>
                </a:lnTo>
                <a:lnTo>
                  <a:pt x="84" y="80"/>
                </a:lnTo>
                <a:lnTo>
                  <a:pt x="92" y="90"/>
                </a:lnTo>
                <a:lnTo>
                  <a:pt x="97" y="101"/>
                </a:lnTo>
                <a:lnTo>
                  <a:pt x="104" y="113"/>
                </a:lnTo>
                <a:lnTo>
                  <a:pt x="104" y="113"/>
                </a:lnTo>
                <a:lnTo>
                  <a:pt x="112" y="129"/>
                </a:lnTo>
                <a:lnTo>
                  <a:pt x="117" y="138"/>
                </a:lnTo>
                <a:lnTo>
                  <a:pt x="124" y="143"/>
                </a:lnTo>
                <a:lnTo>
                  <a:pt x="131" y="148"/>
                </a:lnTo>
                <a:lnTo>
                  <a:pt x="139" y="152"/>
                </a:lnTo>
                <a:lnTo>
                  <a:pt x="150" y="155"/>
                </a:lnTo>
                <a:lnTo>
                  <a:pt x="163" y="157"/>
                </a:lnTo>
                <a:lnTo>
                  <a:pt x="163" y="86"/>
                </a:lnTo>
                <a:lnTo>
                  <a:pt x="163" y="86"/>
                </a:lnTo>
                <a:lnTo>
                  <a:pt x="154" y="86"/>
                </a:lnTo>
                <a:lnTo>
                  <a:pt x="146" y="88"/>
                </a:lnTo>
                <a:lnTo>
                  <a:pt x="134" y="93"/>
                </a:lnTo>
                <a:lnTo>
                  <a:pt x="124" y="98"/>
                </a:lnTo>
                <a:lnTo>
                  <a:pt x="119" y="105"/>
                </a:lnTo>
                <a:lnTo>
                  <a:pt x="113" y="111"/>
                </a:lnTo>
                <a:lnTo>
                  <a:pt x="109" y="104"/>
                </a:lnTo>
                <a:lnTo>
                  <a:pt x="109" y="104"/>
                </a:lnTo>
                <a:lnTo>
                  <a:pt x="104" y="92"/>
                </a:lnTo>
                <a:lnTo>
                  <a:pt x="96" y="80"/>
                </a:lnTo>
                <a:lnTo>
                  <a:pt x="93" y="75"/>
                </a:lnTo>
                <a:lnTo>
                  <a:pt x="96" y="73"/>
                </a:lnTo>
                <a:lnTo>
                  <a:pt x="96" y="73"/>
                </a:lnTo>
                <a:lnTo>
                  <a:pt x="100" y="70"/>
                </a:lnTo>
                <a:lnTo>
                  <a:pt x="100" y="70"/>
                </a:lnTo>
                <a:lnTo>
                  <a:pt x="112" y="61"/>
                </a:lnTo>
                <a:lnTo>
                  <a:pt x="127" y="54"/>
                </a:lnTo>
                <a:lnTo>
                  <a:pt x="144" y="50"/>
                </a:lnTo>
                <a:lnTo>
                  <a:pt x="163" y="48"/>
                </a:lnTo>
                <a:lnTo>
                  <a:pt x="163" y="0"/>
                </a:lnTo>
                <a:lnTo>
                  <a:pt x="231" y="67"/>
                </a:lnTo>
                <a:lnTo>
                  <a:pt x="175" y="121"/>
                </a:lnTo>
                <a:lnTo>
                  <a:pt x="231" y="175"/>
                </a:lnTo>
                <a:lnTo>
                  <a:pt x="163" y="243"/>
                </a:lnTo>
                <a:close/>
                <a:moveTo>
                  <a:pt x="11" y="75"/>
                </a:moveTo>
                <a:lnTo>
                  <a:pt x="11" y="75"/>
                </a:lnTo>
                <a:lnTo>
                  <a:pt x="26" y="77"/>
                </a:lnTo>
                <a:lnTo>
                  <a:pt x="38" y="81"/>
                </a:lnTo>
                <a:lnTo>
                  <a:pt x="49" y="85"/>
                </a:lnTo>
                <a:lnTo>
                  <a:pt x="57" y="92"/>
                </a:lnTo>
                <a:lnTo>
                  <a:pt x="63" y="98"/>
                </a:lnTo>
                <a:lnTo>
                  <a:pt x="69" y="107"/>
                </a:lnTo>
                <a:lnTo>
                  <a:pt x="80" y="125"/>
                </a:lnTo>
                <a:lnTo>
                  <a:pt x="80" y="125"/>
                </a:lnTo>
                <a:lnTo>
                  <a:pt x="85" y="136"/>
                </a:lnTo>
                <a:lnTo>
                  <a:pt x="90" y="146"/>
                </a:lnTo>
                <a:lnTo>
                  <a:pt x="98" y="157"/>
                </a:lnTo>
                <a:lnTo>
                  <a:pt x="107" y="165"/>
                </a:lnTo>
                <a:lnTo>
                  <a:pt x="107" y="165"/>
                </a:lnTo>
                <a:lnTo>
                  <a:pt x="119" y="174"/>
                </a:lnTo>
                <a:lnTo>
                  <a:pt x="134" y="179"/>
                </a:lnTo>
                <a:lnTo>
                  <a:pt x="150" y="184"/>
                </a:lnTo>
                <a:lnTo>
                  <a:pt x="169" y="185"/>
                </a:lnTo>
                <a:lnTo>
                  <a:pt x="174" y="185"/>
                </a:lnTo>
                <a:lnTo>
                  <a:pt x="174" y="217"/>
                </a:lnTo>
                <a:lnTo>
                  <a:pt x="215" y="175"/>
                </a:lnTo>
                <a:lnTo>
                  <a:pt x="174" y="135"/>
                </a:lnTo>
                <a:lnTo>
                  <a:pt x="174" y="167"/>
                </a:lnTo>
                <a:lnTo>
                  <a:pt x="169" y="167"/>
                </a:lnTo>
                <a:lnTo>
                  <a:pt x="169" y="167"/>
                </a:lnTo>
                <a:lnTo>
                  <a:pt x="151" y="167"/>
                </a:lnTo>
                <a:lnTo>
                  <a:pt x="138" y="163"/>
                </a:lnTo>
                <a:lnTo>
                  <a:pt x="127" y="159"/>
                </a:lnTo>
                <a:lnTo>
                  <a:pt x="117" y="152"/>
                </a:lnTo>
                <a:lnTo>
                  <a:pt x="111" y="146"/>
                </a:lnTo>
                <a:lnTo>
                  <a:pt x="104" y="138"/>
                </a:lnTo>
                <a:lnTo>
                  <a:pt x="94" y="117"/>
                </a:lnTo>
                <a:lnTo>
                  <a:pt x="94" y="117"/>
                </a:lnTo>
                <a:lnTo>
                  <a:pt x="89" y="108"/>
                </a:lnTo>
                <a:lnTo>
                  <a:pt x="82" y="97"/>
                </a:lnTo>
                <a:lnTo>
                  <a:pt x="76" y="86"/>
                </a:lnTo>
                <a:lnTo>
                  <a:pt x="66" y="78"/>
                </a:lnTo>
                <a:lnTo>
                  <a:pt x="66" y="78"/>
                </a:lnTo>
                <a:lnTo>
                  <a:pt x="55" y="70"/>
                </a:lnTo>
                <a:lnTo>
                  <a:pt x="42" y="65"/>
                </a:lnTo>
                <a:lnTo>
                  <a:pt x="27" y="61"/>
                </a:lnTo>
                <a:lnTo>
                  <a:pt x="11" y="59"/>
                </a:lnTo>
                <a:lnTo>
                  <a:pt x="11" y="75"/>
                </a:lnTo>
                <a:close/>
                <a:moveTo>
                  <a:pt x="169" y="75"/>
                </a:moveTo>
                <a:lnTo>
                  <a:pt x="174" y="75"/>
                </a:lnTo>
                <a:lnTo>
                  <a:pt x="174" y="108"/>
                </a:lnTo>
                <a:lnTo>
                  <a:pt x="215" y="67"/>
                </a:lnTo>
                <a:lnTo>
                  <a:pt x="174" y="26"/>
                </a:lnTo>
                <a:lnTo>
                  <a:pt x="174" y="59"/>
                </a:lnTo>
                <a:lnTo>
                  <a:pt x="169" y="59"/>
                </a:lnTo>
                <a:lnTo>
                  <a:pt x="169" y="59"/>
                </a:lnTo>
                <a:lnTo>
                  <a:pt x="150" y="61"/>
                </a:lnTo>
                <a:lnTo>
                  <a:pt x="134" y="63"/>
                </a:lnTo>
                <a:lnTo>
                  <a:pt x="119" y="69"/>
                </a:lnTo>
                <a:lnTo>
                  <a:pt x="107" y="78"/>
                </a:lnTo>
                <a:lnTo>
                  <a:pt x="107" y="78"/>
                </a:lnTo>
                <a:lnTo>
                  <a:pt x="116" y="92"/>
                </a:lnTo>
                <a:lnTo>
                  <a:pt x="116" y="92"/>
                </a:lnTo>
                <a:lnTo>
                  <a:pt x="126" y="85"/>
                </a:lnTo>
                <a:lnTo>
                  <a:pt x="138" y="80"/>
                </a:lnTo>
                <a:lnTo>
                  <a:pt x="151" y="77"/>
                </a:lnTo>
                <a:lnTo>
                  <a:pt x="169" y="75"/>
                </a:lnTo>
                <a:lnTo>
                  <a:pt x="169" y="7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2" name="Freeform 283"/>
          <p:cNvSpPr>
            <a:spLocks noEditPoints="1"/>
          </p:cNvSpPr>
          <p:nvPr/>
        </p:nvSpPr>
        <p:spPr bwMode="auto">
          <a:xfrm>
            <a:off x="3665432" y="3499976"/>
            <a:ext cx="117269" cy="84045"/>
          </a:xfrm>
          <a:custGeom>
            <a:avLst/>
            <a:gdLst/>
            <a:ahLst/>
            <a:cxnLst>
              <a:cxn ang="0">
                <a:pos x="2" y="55"/>
              </a:cxn>
              <a:cxn ang="0">
                <a:pos x="0" y="55"/>
              </a:cxn>
              <a:cxn ang="0">
                <a:pos x="0" y="21"/>
              </a:cxn>
              <a:cxn ang="0">
                <a:pos x="2" y="21"/>
              </a:cxn>
              <a:cxn ang="0">
                <a:pos x="2" y="21"/>
              </a:cxn>
              <a:cxn ang="0">
                <a:pos x="19" y="21"/>
              </a:cxn>
              <a:cxn ang="0">
                <a:pos x="33" y="17"/>
              </a:cxn>
              <a:cxn ang="0">
                <a:pos x="39" y="14"/>
              </a:cxn>
              <a:cxn ang="0">
                <a:pos x="44" y="10"/>
              </a:cxn>
              <a:cxn ang="0">
                <a:pos x="50" y="6"/>
              </a:cxn>
              <a:cxn ang="0">
                <a:pos x="54" y="2"/>
              </a:cxn>
              <a:cxn ang="0">
                <a:pos x="56" y="0"/>
              </a:cxn>
              <a:cxn ang="0">
                <a:pos x="58" y="2"/>
              </a:cxn>
              <a:cxn ang="0">
                <a:pos x="58" y="2"/>
              </a:cxn>
              <a:cxn ang="0">
                <a:pos x="64" y="14"/>
              </a:cxn>
              <a:cxn ang="0">
                <a:pos x="73" y="27"/>
              </a:cxn>
              <a:cxn ang="0">
                <a:pos x="74" y="29"/>
              </a:cxn>
              <a:cxn ang="0">
                <a:pos x="73" y="31"/>
              </a:cxn>
              <a:cxn ang="0">
                <a:pos x="73" y="31"/>
              </a:cxn>
              <a:cxn ang="0">
                <a:pos x="68" y="33"/>
              </a:cxn>
              <a:cxn ang="0">
                <a:pos x="68" y="33"/>
              </a:cxn>
              <a:cxn ang="0">
                <a:pos x="62" y="39"/>
              </a:cxn>
              <a:cxn ang="0">
                <a:pos x="55" y="43"/>
              </a:cxn>
              <a:cxn ang="0">
                <a:pos x="48" y="47"/>
              </a:cxn>
              <a:cxn ang="0">
                <a:pos x="40" y="50"/>
              </a:cxn>
              <a:cxn ang="0">
                <a:pos x="23" y="54"/>
              </a:cxn>
              <a:cxn ang="0">
                <a:pos x="2" y="55"/>
              </a:cxn>
              <a:cxn ang="0">
                <a:pos x="2" y="55"/>
              </a:cxn>
              <a:cxn ang="0">
                <a:pos x="5" y="27"/>
              </a:cxn>
              <a:cxn ang="0">
                <a:pos x="5" y="50"/>
              </a:cxn>
              <a:cxn ang="0">
                <a:pos x="5" y="50"/>
              </a:cxn>
              <a:cxn ang="0">
                <a:pos x="23" y="47"/>
              </a:cxn>
              <a:cxn ang="0">
                <a:pos x="39" y="44"/>
              </a:cxn>
              <a:cxn ang="0">
                <a:pos x="54" y="37"/>
              </a:cxn>
              <a:cxn ang="0">
                <a:pos x="66" y="29"/>
              </a:cxn>
              <a:cxn ang="0">
                <a:pos x="66" y="29"/>
              </a:cxn>
              <a:cxn ang="0">
                <a:pos x="67" y="28"/>
              </a:cxn>
              <a:cxn ang="0">
                <a:pos x="67" y="28"/>
              </a:cxn>
              <a:cxn ang="0">
                <a:pos x="60" y="19"/>
              </a:cxn>
              <a:cxn ang="0">
                <a:pos x="55" y="9"/>
              </a:cxn>
              <a:cxn ang="0">
                <a:pos x="55" y="9"/>
              </a:cxn>
              <a:cxn ang="0">
                <a:pos x="46" y="17"/>
              </a:cxn>
              <a:cxn ang="0">
                <a:pos x="35" y="23"/>
              </a:cxn>
              <a:cxn ang="0">
                <a:pos x="21" y="25"/>
              </a:cxn>
              <a:cxn ang="0">
                <a:pos x="5" y="27"/>
              </a:cxn>
              <a:cxn ang="0">
                <a:pos x="5" y="27"/>
              </a:cxn>
            </a:cxnLst>
            <a:rect l="0" t="0" r="r" b="b"/>
            <a:pathLst>
              <a:path w="74" h="55">
                <a:moveTo>
                  <a:pt x="2" y="55"/>
                </a:moveTo>
                <a:lnTo>
                  <a:pt x="0" y="55"/>
                </a:lnTo>
                <a:lnTo>
                  <a:pt x="0" y="21"/>
                </a:lnTo>
                <a:lnTo>
                  <a:pt x="2" y="21"/>
                </a:lnTo>
                <a:lnTo>
                  <a:pt x="2" y="21"/>
                </a:lnTo>
                <a:lnTo>
                  <a:pt x="19" y="21"/>
                </a:lnTo>
                <a:lnTo>
                  <a:pt x="33" y="17"/>
                </a:lnTo>
                <a:lnTo>
                  <a:pt x="39" y="14"/>
                </a:lnTo>
                <a:lnTo>
                  <a:pt x="44" y="10"/>
                </a:lnTo>
                <a:lnTo>
                  <a:pt x="50" y="6"/>
                </a:lnTo>
                <a:lnTo>
                  <a:pt x="54" y="2"/>
                </a:lnTo>
                <a:lnTo>
                  <a:pt x="56" y="0"/>
                </a:lnTo>
                <a:lnTo>
                  <a:pt x="58" y="2"/>
                </a:lnTo>
                <a:lnTo>
                  <a:pt x="58" y="2"/>
                </a:lnTo>
                <a:lnTo>
                  <a:pt x="64" y="14"/>
                </a:lnTo>
                <a:lnTo>
                  <a:pt x="73" y="27"/>
                </a:lnTo>
                <a:lnTo>
                  <a:pt x="74" y="29"/>
                </a:lnTo>
                <a:lnTo>
                  <a:pt x="73" y="31"/>
                </a:lnTo>
                <a:lnTo>
                  <a:pt x="73" y="31"/>
                </a:lnTo>
                <a:lnTo>
                  <a:pt x="68" y="33"/>
                </a:lnTo>
                <a:lnTo>
                  <a:pt x="68" y="33"/>
                </a:lnTo>
                <a:lnTo>
                  <a:pt x="62" y="39"/>
                </a:lnTo>
                <a:lnTo>
                  <a:pt x="55" y="43"/>
                </a:lnTo>
                <a:lnTo>
                  <a:pt x="48" y="47"/>
                </a:lnTo>
                <a:lnTo>
                  <a:pt x="40" y="50"/>
                </a:lnTo>
                <a:lnTo>
                  <a:pt x="23" y="54"/>
                </a:lnTo>
                <a:lnTo>
                  <a:pt x="2" y="55"/>
                </a:lnTo>
                <a:lnTo>
                  <a:pt x="2" y="55"/>
                </a:lnTo>
                <a:close/>
                <a:moveTo>
                  <a:pt x="5" y="27"/>
                </a:moveTo>
                <a:lnTo>
                  <a:pt x="5" y="50"/>
                </a:lnTo>
                <a:lnTo>
                  <a:pt x="5" y="50"/>
                </a:lnTo>
                <a:lnTo>
                  <a:pt x="23" y="47"/>
                </a:lnTo>
                <a:lnTo>
                  <a:pt x="39" y="44"/>
                </a:lnTo>
                <a:lnTo>
                  <a:pt x="54" y="37"/>
                </a:lnTo>
                <a:lnTo>
                  <a:pt x="66" y="29"/>
                </a:lnTo>
                <a:lnTo>
                  <a:pt x="66" y="29"/>
                </a:lnTo>
                <a:lnTo>
                  <a:pt x="67" y="28"/>
                </a:lnTo>
                <a:lnTo>
                  <a:pt x="67" y="28"/>
                </a:lnTo>
                <a:lnTo>
                  <a:pt x="60" y="19"/>
                </a:lnTo>
                <a:lnTo>
                  <a:pt x="55" y="9"/>
                </a:lnTo>
                <a:lnTo>
                  <a:pt x="55" y="9"/>
                </a:lnTo>
                <a:lnTo>
                  <a:pt x="46" y="17"/>
                </a:lnTo>
                <a:lnTo>
                  <a:pt x="35" y="23"/>
                </a:lnTo>
                <a:lnTo>
                  <a:pt x="21" y="25"/>
                </a:lnTo>
                <a:lnTo>
                  <a:pt x="5" y="27"/>
                </a:lnTo>
                <a:lnTo>
                  <a:pt x="5" y="2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3" name="Freeform 284"/>
          <p:cNvSpPr>
            <a:spLocks/>
          </p:cNvSpPr>
          <p:nvPr/>
        </p:nvSpPr>
        <p:spPr bwMode="auto">
          <a:xfrm>
            <a:off x="11006437" y="3308539"/>
            <a:ext cx="18763" cy="224120"/>
          </a:xfrm>
          <a:custGeom>
            <a:avLst/>
            <a:gdLst/>
            <a:ahLst/>
            <a:cxnLst>
              <a:cxn ang="0">
                <a:pos x="4" y="143"/>
              </a:cxn>
              <a:cxn ang="0">
                <a:pos x="4" y="143"/>
              </a:cxn>
              <a:cxn ang="0">
                <a:pos x="11" y="143"/>
              </a:cxn>
              <a:cxn ang="0">
                <a:pos x="11" y="5"/>
              </a:cxn>
              <a:cxn ang="0">
                <a:pos x="11" y="5"/>
              </a:cxn>
              <a:cxn ang="0">
                <a:pos x="10" y="3"/>
              </a:cxn>
              <a:cxn ang="0">
                <a:pos x="8" y="1"/>
              </a:cxn>
              <a:cxn ang="0">
                <a:pos x="7" y="0"/>
              </a:cxn>
              <a:cxn ang="0">
                <a:pos x="6" y="0"/>
              </a:cxn>
              <a:cxn ang="0">
                <a:pos x="6" y="0"/>
              </a:cxn>
              <a:cxn ang="0">
                <a:pos x="3" y="0"/>
              </a:cxn>
              <a:cxn ang="0">
                <a:pos x="2" y="1"/>
              </a:cxn>
              <a:cxn ang="0">
                <a:pos x="0" y="3"/>
              </a:cxn>
              <a:cxn ang="0">
                <a:pos x="0" y="5"/>
              </a:cxn>
              <a:cxn ang="0">
                <a:pos x="0" y="143"/>
              </a:cxn>
              <a:cxn ang="0">
                <a:pos x="0" y="143"/>
              </a:cxn>
              <a:cxn ang="0">
                <a:pos x="4" y="143"/>
              </a:cxn>
              <a:cxn ang="0">
                <a:pos x="4" y="143"/>
              </a:cxn>
            </a:cxnLst>
            <a:rect l="0" t="0" r="r" b="b"/>
            <a:pathLst>
              <a:path w="11" h="143">
                <a:moveTo>
                  <a:pt x="4" y="143"/>
                </a:moveTo>
                <a:lnTo>
                  <a:pt x="4" y="143"/>
                </a:lnTo>
                <a:lnTo>
                  <a:pt x="11" y="143"/>
                </a:lnTo>
                <a:lnTo>
                  <a:pt x="11" y="5"/>
                </a:lnTo>
                <a:lnTo>
                  <a:pt x="11" y="5"/>
                </a:lnTo>
                <a:lnTo>
                  <a:pt x="10" y="3"/>
                </a:lnTo>
                <a:lnTo>
                  <a:pt x="8" y="1"/>
                </a:lnTo>
                <a:lnTo>
                  <a:pt x="7" y="0"/>
                </a:lnTo>
                <a:lnTo>
                  <a:pt x="6" y="0"/>
                </a:lnTo>
                <a:lnTo>
                  <a:pt x="6" y="0"/>
                </a:lnTo>
                <a:lnTo>
                  <a:pt x="3" y="0"/>
                </a:lnTo>
                <a:lnTo>
                  <a:pt x="2" y="1"/>
                </a:lnTo>
                <a:lnTo>
                  <a:pt x="0" y="3"/>
                </a:lnTo>
                <a:lnTo>
                  <a:pt x="0" y="5"/>
                </a:lnTo>
                <a:lnTo>
                  <a:pt x="0" y="143"/>
                </a:lnTo>
                <a:lnTo>
                  <a:pt x="0" y="143"/>
                </a:lnTo>
                <a:lnTo>
                  <a:pt x="4" y="143"/>
                </a:lnTo>
                <a:lnTo>
                  <a:pt x="4" y="14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4" name="Freeform 285"/>
          <p:cNvSpPr>
            <a:spLocks/>
          </p:cNvSpPr>
          <p:nvPr/>
        </p:nvSpPr>
        <p:spPr bwMode="auto">
          <a:xfrm>
            <a:off x="11006437" y="3598031"/>
            <a:ext cx="18763" cy="46692"/>
          </a:xfrm>
          <a:custGeom>
            <a:avLst/>
            <a:gdLst/>
            <a:ahLst/>
            <a:cxnLst>
              <a:cxn ang="0">
                <a:pos x="4" y="1"/>
              </a:cxn>
              <a:cxn ang="0">
                <a:pos x="4" y="1"/>
              </a:cxn>
              <a:cxn ang="0">
                <a:pos x="0" y="1"/>
              </a:cxn>
              <a:cxn ang="0">
                <a:pos x="0" y="27"/>
              </a:cxn>
              <a:cxn ang="0">
                <a:pos x="0" y="27"/>
              </a:cxn>
              <a:cxn ang="0">
                <a:pos x="0" y="28"/>
              </a:cxn>
              <a:cxn ang="0">
                <a:pos x="2" y="29"/>
              </a:cxn>
              <a:cxn ang="0">
                <a:pos x="3" y="31"/>
              </a:cxn>
              <a:cxn ang="0">
                <a:pos x="6" y="32"/>
              </a:cxn>
              <a:cxn ang="0">
                <a:pos x="6" y="32"/>
              </a:cxn>
              <a:cxn ang="0">
                <a:pos x="7" y="31"/>
              </a:cxn>
              <a:cxn ang="0">
                <a:pos x="8" y="29"/>
              </a:cxn>
              <a:cxn ang="0">
                <a:pos x="10" y="28"/>
              </a:cxn>
              <a:cxn ang="0">
                <a:pos x="11" y="27"/>
              </a:cxn>
              <a:cxn ang="0">
                <a:pos x="11" y="0"/>
              </a:cxn>
              <a:cxn ang="0">
                <a:pos x="11" y="0"/>
              </a:cxn>
              <a:cxn ang="0">
                <a:pos x="4" y="1"/>
              </a:cxn>
              <a:cxn ang="0">
                <a:pos x="4" y="1"/>
              </a:cxn>
            </a:cxnLst>
            <a:rect l="0" t="0" r="r" b="b"/>
            <a:pathLst>
              <a:path w="11" h="32">
                <a:moveTo>
                  <a:pt x="4" y="1"/>
                </a:moveTo>
                <a:lnTo>
                  <a:pt x="4" y="1"/>
                </a:lnTo>
                <a:lnTo>
                  <a:pt x="0" y="1"/>
                </a:lnTo>
                <a:lnTo>
                  <a:pt x="0" y="27"/>
                </a:lnTo>
                <a:lnTo>
                  <a:pt x="0" y="27"/>
                </a:lnTo>
                <a:lnTo>
                  <a:pt x="0" y="28"/>
                </a:lnTo>
                <a:lnTo>
                  <a:pt x="2" y="29"/>
                </a:lnTo>
                <a:lnTo>
                  <a:pt x="3" y="31"/>
                </a:lnTo>
                <a:lnTo>
                  <a:pt x="6" y="32"/>
                </a:lnTo>
                <a:lnTo>
                  <a:pt x="6" y="32"/>
                </a:lnTo>
                <a:lnTo>
                  <a:pt x="7" y="31"/>
                </a:lnTo>
                <a:lnTo>
                  <a:pt x="8" y="29"/>
                </a:lnTo>
                <a:lnTo>
                  <a:pt x="10" y="28"/>
                </a:lnTo>
                <a:lnTo>
                  <a:pt x="11" y="27"/>
                </a:lnTo>
                <a:lnTo>
                  <a:pt x="11" y="0"/>
                </a:lnTo>
                <a:lnTo>
                  <a:pt x="11" y="0"/>
                </a:lnTo>
                <a:lnTo>
                  <a:pt x="4" y="1"/>
                </a:lnTo>
                <a:lnTo>
                  <a:pt x="4" y="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286"/>
          <p:cNvSpPr>
            <a:spLocks/>
          </p:cNvSpPr>
          <p:nvPr/>
        </p:nvSpPr>
        <p:spPr bwMode="auto">
          <a:xfrm>
            <a:off x="11123704" y="3308539"/>
            <a:ext cx="18763" cy="60700"/>
          </a:xfrm>
          <a:custGeom>
            <a:avLst/>
            <a:gdLst/>
            <a:ahLst/>
            <a:cxnLst>
              <a:cxn ang="0">
                <a:pos x="5" y="38"/>
              </a:cxn>
              <a:cxn ang="0">
                <a:pos x="5" y="38"/>
              </a:cxn>
              <a:cxn ang="0">
                <a:pos x="11" y="38"/>
              </a:cxn>
              <a:cxn ang="0">
                <a:pos x="11" y="5"/>
              </a:cxn>
              <a:cxn ang="0">
                <a:pos x="11" y="5"/>
              </a:cxn>
              <a:cxn ang="0">
                <a:pos x="11" y="3"/>
              </a:cxn>
              <a:cxn ang="0">
                <a:pos x="9" y="1"/>
              </a:cxn>
              <a:cxn ang="0">
                <a:pos x="8" y="0"/>
              </a:cxn>
              <a:cxn ang="0">
                <a:pos x="5" y="0"/>
              </a:cxn>
              <a:cxn ang="0">
                <a:pos x="5" y="0"/>
              </a:cxn>
              <a:cxn ang="0">
                <a:pos x="3" y="0"/>
              </a:cxn>
              <a:cxn ang="0">
                <a:pos x="1" y="1"/>
              </a:cxn>
              <a:cxn ang="0">
                <a:pos x="0" y="3"/>
              </a:cxn>
              <a:cxn ang="0">
                <a:pos x="0" y="5"/>
              </a:cxn>
              <a:cxn ang="0">
                <a:pos x="0" y="38"/>
              </a:cxn>
              <a:cxn ang="0">
                <a:pos x="0" y="38"/>
              </a:cxn>
              <a:cxn ang="0">
                <a:pos x="5" y="38"/>
              </a:cxn>
              <a:cxn ang="0">
                <a:pos x="5" y="38"/>
              </a:cxn>
            </a:cxnLst>
            <a:rect l="0" t="0" r="r" b="b"/>
            <a:pathLst>
              <a:path w="11" h="38">
                <a:moveTo>
                  <a:pt x="5" y="38"/>
                </a:moveTo>
                <a:lnTo>
                  <a:pt x="5" y="38"/>
                </a:lnTo>
                <a:lnTo>
                  <a:pt x="11" y="38"/>
                </a:lnTo>
                <a:lnTo>
                  <a:pt x="11" y="5"/>
                </a:lnTo>
                <a:lnTo>
                  <a:pt x="11" y="5"/>
                </a:lnTo>
                <a:lnTo>
                  <a:pt x="11" y="3"/>
                </a:lnTo>
                <a:lnTo>
                  <a:pt x="9" y="1"/>
                </a:lnTo>
                <a:lnTo>
                  <a:pt x="8" y="0"/>
                </a:lnTo>
                <a:lnTo>
                  <a:pt x="5" y="0"/>
                </a:lnTo>
                <a:lnTo>
                  <a:pt x="5" y="0"/>
                </a:lnTo>
                <a:lnTo>
                  <a:pt x="3" y="0"/>
                </a:lnTo>
                <a:lnTo>
                  <a:pt x="1" y="1"/>
                </a:lnTo>
                <a:lnTo>
                  <a:pt x="0" y="3"/>
                </a:lnTo>
                <a:lnTo>
                  <a:pt x="0" y="5"/>
                </a:lnTo>
                <a:lnTo>
                  <a:pt x="0" y="38"/>
                </a:lnTo>
                <a:lnTo>
                  <a:pt x="0" y="38"/>
                </a:lnTo>
                <a:lnTo>
                  <a:pt x="5" y="38"/>
                </a:lnTo>
                <a:lnTo>
                  <a:pt x="5" y="3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287"/>
          <p:cNvSpPr>
            <a:spLocks/>
          </p:cNvSpPr>
          <p:nvPr/>
        </p:nvSpPr>
        <p:spPr bwMode="auto">
          <a:xfrm>
            <a:off x="11123704" y="3434610"/>
            <a:ext cx="18763" cy="210113"/>
          </a:xfrm>
          <a:custGeom>
            <a:avLst/>
            <a:gdLst/>
            <a:ahLst/>
            <a:cxnLst>
              <a:cxn ang="0">
                <a:pos x="5" y="0"/>
              </a:cxn>
              <a:cxn ang="0">
                <a:pos x="5" y="0"/>
              </a:cxn>
              <a:cxn ang="0">
                <a:pos x="0" y="0"/>
              </a:cxn>
              <a:cxn ang="0">
                <a:pos x="0" y="131"/>
              </a:cxn>
              <a:cxn ang="0">
                <a:pos x="0" y="131"/>
              </a:cxn>
              <a:cxn ang="0">
                <a:pos x="0" y="132"/>
              </a:cxn>
              <a:cxn ang="0">
                <a:pos x="1" y="133"/>
              </a:cxn>
              <a:cxn ang="0">
                <a:pos x="3" y="135"/>
              </a:cxn>
              <a:cxn ang="0">
                <a:pos x="5" y="136"/>
              </a:cxn>
              <a:cxn ang="0">
                <a:pos x="5" y="136"/>
              </a:cxn>
              <a:cxn ang="0">
                <a:pos x="8" y="135"/>
              </a:cxn>
              <a:cxn ang="0">
                <a:pos x="9" y="133"/>
              </a:cxn>
              <a:cxn ang="0">
                <a:pos x="11" y="132"/>
              </a:cxn>
              <a:cxn ang="0">
                <a:pos x="11" y="131"/>
              </a:cxn>
              <a:cxn ang="0">
                <a:pos x="11" y="0"/>
              </a:cxn>
              <a:cxn ang="0">
                <a:pos x="11" y="0"/>
              </a:cxn>
              <a:cxn ang="0">
                <a:pos x="5" y="0"/>
              </a:cxn>
              <a:cxn ang="0">
                <a:pos x="5" y="0"/>
              </a:cxn>
            </a:cxnLst>
            <a:rect l="0" t="0" r="r" b="b"/>
            <a:pathLst>
              <a:path w="11" h="136">
                <a:moveTo>
                  <a:pt x="5" y="0"/>
                </a:moveTo>
                <a:lnTo>
                  <a:pt x="5" y="0"/>
                </a:lnTo>
                <a:lnTo>
                  <a:pt x="0" y="0"/>
                </a:lnTo>
                <a:lnTo>
                  <a:pt x="0" y="131"/>
                </a:lnTo>
                <a:lnTo>
                  <a:pt x="0" y="131"/>
                </a:lnTo>
                <a:lnTo>
                  <a:pt x="0" y="132"/>
                </a:lnTo>
                <a:lnTo>
                  <a:pt x="1" y="133"/>
                </a:lnTo>
                <a:lnTo>
                  <a:pt x="3" y="135"/>
                </a:lnTo>
                <a:lnTo>
                  <a:pt x="5" y="136"/>
                </a:lnTo>
                <a:lnTo>
                  <a:pt x="5" y="136"/>
                </a:lnTo>
                <a:lnTo>
                  <a:pt x="8" y="135"/>
                </a:lnTo>
                <a:lnTo>
                  <a:pt x="9" y="133"/>
                </a:lnTo>
                <a:lnTo>
                  <a:pt x="11" y="132"/>
                </a:lnTo>
                <a:lnTo>
                  <a:pt x="11" y="131"/>
                </a:lnTo>
                <a:lnTo>
                  <a:pt x="11" y="0"/>
                </a:lnTo>
                <a:lnTo>
                  <a:pt x="11" y="0"/>
                </a:lnTo>
                <a:lnTo>
                  <a:pt x="5" y="0"/>
                </a:lnTo>
                <a:lnTo>
                  <a:pt x="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288"/>
          <p:cNvSpPr>
            <a:spLocks/>
          </p:cNvSpPr>
          <p:nvPr/>
        </p:nvSpPr>
        <p:spPr bwMode="auto">
          <a:xfrm>
            <a:off x="11240973" y="3308539"/>
            <a:ext cx="18763" cy="177428"/>
          </a:xfrm>
          <a:custGeom>
            <a:avLst/>
            <a:gdLst/>
            <a:ahLst/>
            <a:cxnLst>
              <a:cxn ang="0">
                <a:pos x="6" y="113"/>
              </a:cxn>
              <a:cxn ang="0">
                <a:pos x="6" y="113"/>
              </a:cxn>
              <a:cxn ang="0">
                <a:pos x="11" y="113"/>
              </a:cxn>
              <a:cxn ang="0">
                <a:pos x="11" y="5"/>
              </a:cxn>
              <a:cxn ang="0">
                <a:pos x="11" y="5"/>
              </a:cxn>
              <a:cxn ang="0">
                <a:pos x="11" y="3"/>
              </a:cxn>
              <a:cxn ang="0">
                <a:pos x="10" y="1"/>
              </a:cxn>
              <a:cxn ang="0">
                <a:pos x="9" y="0"/>
              </a:cxn>
              <a:cxn ang="0">
                <a:pos x="6" y="0"/>
              </a:cxn>
              <a:cxn ang="0">
                <a:pos x="6" y="0"/>
              </a:cxn>
              <a:cxn ang="0">
                <a:pos x="5" y="0"/>
              </a:cxn>
              <a:cxn ang="0">
                <a:pos x="3" y="1"/>
              </a:cxn>
              <a:cxn ang="0">
                <a:pos x="2" y="3"/>
              </a:cxn>
              <a:cxn ang="0">
                <a:pos x="0" y="5"/>
              </a:cxn>
              <a:cxn ang="0">
                <a:pos x="0" y="113"/>
              </a:cxn>
              <a:cxn ang="0">
                <a:pos x="0" y="113"/>
              </a:cxn>
              <a:cxn ang="0">
                <a:pos x="6" y="113"/>
              </a:cxn>
              <a:cxn ang="0">
                <a:pos x="6" y="113"/>
              </a:cxn>
            </a:cxnLst>
            <a:rect l="0" t="0" r="r" b="b"/>
            <a:pathLst>
              <a:path w="11" h="113">
                <a:moveTo>
                  <a:pt x="6" y="113"/>
                </a:moveTo>
                <a:lnTo>
                  <a:pt x="6" y="113"/>
                </a:lnTo>
                <a:lnTo>
                  <a:pt x="11" y="113"/>
                </a:lnTo>
                <a:lnTo>
                  <a:pt x="11" y="5"/>
                </a:lnTo>
                <a:lnTo>
                  <a:pt x="11" y="5"/>
                </a:lnTo>
                <a:lnTo>
                  <a:pt x="11" y="3"/>
                </a:lnTo>
                <a:lnTo>
                  <a:pt x="10" y="1"/>
                </a:lnTo>
                <a:lnTo>
                  <a:pt x="9" y="0"/>
                </a:lnTo>
                <a:lnTo>
                  <a:pt x="6" y="0"/>
                </a:lnTo>
                <a:lnTo>
                  <a:pt x="6" y="0"/>
                </a:lnTo>
                <a:lnTo>
                  <a:pt x="5" y="0"/>
                </a:lnTo>
                <a:lnTo>
                  <a:pt x="3" y="1"/>
                </a:lnTo>
                <a:lnTo>
                  <a:pt x="2" y="3"/>
                </a:lnTo>
                <a:lnTo>
                  <a:pt x="0" y="5"/>
                </a:lnTo>
                <a:lnTo>
                  <a:pt x="0" y="113"/>
                </a:lnTo>
                <a:lnTo>
                  <a:pt x="0" y="113"/>
                </a:lnTo>
                <a:lnTo>
                  <a:pt x="6" y="113"/>
                </a:lnTo>
                <a:lnTo>
                  <a:pt x="6" y="1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8" name="Freeform 289"/>
          <p:cNvSpPr>
            <a:spLocks/>
          </p:cNvSpPr>
          <p:nvPr/>
        </p:nvSpPr>
        <p:spPr bwMode="auto">
          <a:xfrm>
            <a:off x="11240973" y="3551339"/>
            <a:ext cx="18763" cy="93383"/>
          </a:xfrm>
          <a:custGeom>
            <a:avLst/>
            <a:gdLst/>
            <a:ahLst/>
            <a:cxnLst>
              <a:cxn ang="0">
                <a:pos x="6" y="1"/>
              </a:cxn>
              <a:cxn ang="0">
                <a:pos x="6" y="1"/>
              </a:cxn>
              <a:cxn ang="0">
                <a:pos x="0" y="1"/>
              </a:cxn>
              <a:cxn ang="0">
                <a:pos x="0" y="57"/>
              </a:cxn>
              <a:cxn ang="0">
                <a:pos x="0" y="57"/>
              </a:cxn>
              <a:cxn ang="0">
                <a:pos x="2" y="58"/>
              </a:cxn>
              <a:cxn ang="0">
                <a:pos x="3" y="59"/>
              </a:cxn>
              <a:cxn ang="0">
                <a:pos x="5" y="61"/>
              </a:cxn>
              <a:cxn ang="0">
                <a:pos x="6" y="62"/>
              </a:cxn>
              <a:cxn ang="0">
                <a:pos x="6" y="62"/>
              </a:cxn>
              <a:cxn ang="0">
                <a:pos x="9" y="61"/>
              </a:cxn>
              <a:cxn ang="0">
                <a:pos x="10" y="59"/>
              </a:cxn>
              <a:cxn ang="0">
                <a:pos x="11" y="58"/>
              </a:cxn>
              <a:cxn ang="0">
                <a:pos x="11" y="57"/>
              </a:cxn>
              <a:cxn ang="0">
                <a:pos x="11" y="0"/>
              </a:cxn>
              <a:cxn ang="0">
                <a:pos x="11" y="0"/>
              </a:cxn>
              <a:cxn ang="0">
                <a:pos x="6" y="1"/>
              </a:cxn>
              <a:cxn ang="0">
                <a:pos x="6" y="1"/>
              </a:cxn>
            </a:cxnLst>
            <a:rect l="0" t="0" r="r" b="b"/>
            <a:pathLst>
              <a:path w="11" h="62">
                <a:moveTo>
                  <a:pt x="6" y="1"/>
                </a:moveTo>
                <a:lnTo>
                  <a:pt x="6" y="1"/>
                </a:lnTo>
                <a:lnTo>
                  <a:pt x="0" y="1"/>
                </a:lnTo>
                <a:lnTo>
                  <a:pt x="0" y="57"/>
                </a:lnTo>
                <a:lnTo>
                  <a:pt x="0" y="57"/>
                </a:lnTo>
                <a:lnTo>
                  <a:pt x="2" y="58"/>
                </a:lnTo>
                <a:lnTo>
                  <a:pt x="3" y="59"/>
                </a:lnTo>
                <a:lnTo>
                  <a:pt x="5" y="61"/>
                </a:lnTo>
                <a:lnTo>
                  <a:pt x="6" y="62"/>
                </a:lnTo>
                <a:lnTo>
                  <a:pt x="6" y="62"/>
                </a:lnTo>
                <a:lnTo>
                  <a:pt x="9" y="61"/>
                </a:lnTo>
                <a:lnTo>
                  <a:pt x="10" y="59"/>
                </a:lnTo>
                <a:lnTo>
                  <a:pt x="11" y="58"/>
                </a:lnTo>
                <a:lnTo>
                  <a:pt x="11" y="57"/>
                </a:lnTo>
                <a:lnTo>
                  <a:pt x="11" y="0"/>
                </a:lnTo>
                <a:lnTo>
                  <a:pt x="11" y="0"/>
                </a:lnTo>
                <a:lnTo>
                  <a:pt x="6" y="1"/>
                </a:lnTo>
                <a:lnTo>
                  <a:pt x="6" y="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09" name="Freeform 290"/>
          <p:cNvSpPr>
            <a:spLocks noEditPoints="1"/>
          </p:cNvSpPr>
          <p:nvPr/>
        </p:nvSpPr>
        <p:spPr bwMode="auto">
          <a:xfrm>
            <a:off x="10978291" y="3527992"/>
            <a:ext cx="75052" cy="74707"/>
          </a:xfrm>
          <a:custGeom>
            <a:avLst/>
            <a:gdLst/>
            <a:ahLst/>
            <a:cxnLst>
              <a:cxn ang="0">
                <a:pos x="23" y="47"/>
              </a:cxn>
              <a:cxn ang="0">
                <a:pos x="23" y="47"/>
              </a:cxn>
              <a:cxn ang="0">
                <a:pos x="19" y="47"/>
              </a:cxn>
              <a:cxn ang="0">
                <a:pos x="14" y="45"/>
              </a:cxn>
              <a:cxn ang="0">
                <a:pos x="10" y="43"/>
              </a:cxn>
              <a:cxn ang="0">
                <a:pos x="7" y="40"/>
              </a:cxn>
              <a:cxn ang="0">
                <a:pos x="4" y="36"/>
              </a:cxn>
              <a:cxn ang="0">
                <a:pos x="2" y="32"/>
              </a:cxn>
              <a:cxn ang="0">
                <a:pos x="0" y="28"/>
              </a:cxn>
              <a:cxn ang="0">
                <a:pos x="0" y="22"/>
              </a:cxn>
              <a:cxn ang="0">
                <a:pos x="0" y="22"/>
              </a:cxn>
              <a:cxn ang="0">
                <a:pos x="0" y="18"/>
              </a:cxn>
              <a:cxn ang="0">
                <a:pos x="2" y="13"/>
              </a:cxn>
              <a:cxn ang="0">
                <a:pos x="4" y="9"/>
              </a:cxn>
              <a:cxn ang="0">
                <a:pos x="7" y="6"/>
              </a:cxn>
              <a:cxn ang="0">
                <a:pos x="10" y="4"/>
              </a:cxn>
              <a:cxn ang="0">
                <a:pos x="14" y="1"/>
              </a:cxn>
              <a:cxn ang="0">
                <a:pos x="19" y="0"/>
              </a:cxn>
              <a:cxn ang="0">
                <a:pos x="23" y="0"/>
              </a:cxn>
              <a:cxn ang="0">
                <a:pos x="23" y="0"/>
              </a:cxn>
              <a:cxn ang="0">
                <a:pos x="29" y="0"/>
              </a:cxn>
              <a:cxn ang="0">
                <a:pos x="33" y="1"/>
              </a:cxn>
              <a:cxn ang="0">
                <a:pos x="37" y="4"/>
              </a:cxn>
              <a:cxn ang="0">
                <a:pos x="41" y="6"/>
              </a:cxn>
              <a:cxn ang="0">
                <a:pos x="44" y="9"/>
              </a:cxn>
              <a:cxn ang="0">
                <a:pos x="46" y="13"/>
              </a:cxn>
              <a:cxn ang="0">
                <a:pos x="48" y="18"/>
              </a:cxn>
              <a:cxn ang="0">
                <a:pos x="48" y="22"/>
              </a:cxn>
              <a:cxn ang="0">
                <a:pos x="48" y="22"/>
              </a:cxn>
              <a:cxn ang="0">
                <a:pos x="48" y="28"/>
              </a:cxn>
              <a:cxn ang="0">
                <a:pos x="46" y="32"/>
              </a:cxn>
              <a:cxn ang="0">
                <a:pos x="44" y="36"/>
              </a:cxn>
              <a:cxn ang="0">
                <a:pos x="41" y="40"/>
              </a:cxn>
              <a:cxn ang="0">
                <a:pos x="37" y="43"/>
              </a:cxn>
              <a:cxn ang="0">
                <a:pos x="33" y="45"/>
              </a:cxn>
              <a:cxn ang="0">
                <a:pos x="29" y="47"/>
              </a:cxn>
              <a:cxn ang="0">
                <a:pos x="23" y="47"/>
              </a:cxn>
              <a:cxn ang="0">
                <a:pos x="23" y="47"/>
              </a:cxn>
              <a:cxn ang="0">
                <a:pos x="23" y="5"/>
              </a:cxn>
              <a:cxn ang="0">
                <a:pos x="23" y="5"/>
              </a:cxn>
              <a:cxn ang="0">
                <a:pos x="17" y="6"/>
              </a:cxn>
              <a:cxn ang="0">
                <a:pos x="11" y="10"/>
              </a:cxn>
              <a:cxn ang="0">
                <a:pos x="7" y="16"/>
              </a:cxn>
              <a:cxn ang="0">
                <a:pos x="6" y="22"/>
              </a:cxn>
              <a:cxn ang="0">
                <a:pos x="6" y="22"/>
              </a:cxn>
              <a:cxn ang="0">
                <a:pos x="7" y="31"/>
              </a:cxn>
              <a:cxn ang="0">
                <a:pos x="11" y="36"/>
              </a:cxn>
              <a:cxn ang="0">
                <a:pos x="17" y="40"/>
              </a:cxn>
              <a:cxn ang="0">
                <a:pos x="23" y="41"/>
              </a:cxn>
              <a:cxn ang="0">
                <a:pos x="23" y="41"/>
              </a:cxn>
              <a:cxn ang="0">
                <a:pos x="31" y="40"/>
              </a:cxn>
              <a:cxn ang="0">
                <a:pos x="37" y="36"/>
              </a:cxn>
              <a:cxn ang="0">
                <a:pos x="41" y="31"/>
              </a:cxn>
              <a:cxn ang="0">
                <a:pos x="42" y="22"/>
              </a:cxn>
              <a:cxn ang="0">
                <a:pos x="42" y="22"/>
              </a:cxn>
              <a:cxn ang="0">
                <a:pos x="41" y="16"/>
              </a:cxn>
              <a:cxn ang="0">
                <a:pos x="37" y="10"/>
              </a:cxn>
              <a:cxn ang="0">
                <a:pos x="31" y="6"/>
              </a:cxn>
              <a:cxn ang="0">
                <a:pos x="23" y="5"/>
              </a:cxn>
              <a:cxn ang="0">
                <a:pos x="23" y="5"/>
              </a:cxn>
            </a:cxnLst>
            <a:rect l="0" t="0" r="r" b="b"/>
            <a:pathLst>
              <a:path w="48" h="47">
                <a:moveTo>
                  <a:pt x="23" y="47"/>
                </a:moveTo>
                <a:lnTo>
                  <a:pt x="23" y="47"/>
                </a:lnTo>
                <a:lnTo>
                  <a:pt x="19" y="47"/>
                </a:lnTo>
                <a:lnTo>
                  <a:pt x="14" y="45"/>
                </a:lnTo>
                <a:lnTo>
                  <a:pt x="10" y="43"/>
                </a:lnTo>
                <a:lnTo>
                  <a:pt x="7" y="40"/>
                </a:lnTo>
                <a:lnTo>
                  <a:pt x="4" y="36"/>
                </a:lnTo>
                <a:lnTo>
                  <a:pt x="2" y="32"/>
                </a:lnTo>
                <a:lnTo>
                  <a:pt x="0" y="28"/>
                </a:lnTo>
                <a:lnTo>
                  <a:pt x="0" y="22"/>
                </a:lnTo>
                <a:lnTo>
                  <a:pt x="0" y="22"/>
                </a:lnTo>
                <a:lnTo>
                  <a:pt x="0" y="18"/>
                </a:lnTo>
                <a:lnTo>
                  <a:pt x="2" y="13"/>
                </a:lnTo>
                <a:lnTo>
                  <a:pt x="4" y="9"/>
                </a:lnTo>
                <a:lnTo>
                  <a:pt x="7" y="6"/>
                </a:lnTo>
                <a:lnTo>
                  <a:pt x="10" y="4"/>
                </a:lnTo>
                <a:lnTo>
                  <a:pt x="14" y="1"/>
                </a:lnTo>
                <a:lnTo>
                  <a:pt x="19" y="0"/>
                </a:lnTo>
                <a:lnTo>
                  <a:pt x="23" y="0"/>
                </a:lnTo>
                <a:lnTo>
                  <a:pt x="23" y="0"/>
                </a:lnTo>
                <a:lnTo>
                  <a:pt x="29" y="0"/>
                </a:lnTo>
                <a:lnTo>
                  <a:pt x="33" y="1"/>
                </a:lnTo>
                <a:lnTo>
                  <a:pt x="37" y="4"/>
                </a:lnTo>
                <a:lnTo>
                  <a:pt x="41" y="6"/>
                </a:lnTo>
                <a:lnTo>
                  <a:pt x="44" y="9"/>
                </a:lnTo>
                <a:lnTo>
                  <a:pt x="46" y="13"/>
                </a:lnTo>
                <a:lnTo>
                  <a:pt x="48" y="18"/>
                </a:lnTo>
                <a:lnTo>
                  <a:pt x="48" y="22"/>
                </a:lnTo>
                <a:lnTo>
                  <a:pt x="48" y="22"/>
                </a:lnTo>
                <a:lnTo>
                  <a:pt x="48" y="28"/>
                </a:lnTo>
                <a:lnTo>
                  <a:pt x="46" y="32"/>
                </a:lnTo>
                <a:lnTo>
                  <a:pt x="44" y="36"/>
                </a:lnTo>
                <a:lnTo>
                  <a:pt x="41" y="40"/>
                </a:lnTo>
                <a:lnTo>
                  <a:pt x="37" y="43"/>
                </a:lnTo>
                <a:lnTo>
                  <a:pt x="33" y="45"/>
                </a:lnTo>
                <a:lnTo>
                  <a:pt x="29" y="47"/>
                </a:lnTo>
                <a:lnTo>
                  <a:pt x="23" y="47"/>
                </a:lnTo>
                <a:lnTo>
                  <a:pt x="23" y="47"/>
                </a:lnTo>
                <a:close/>
                <a:moveTo>
                  <a:pt x="23" y="5"/>
                </a:moveTo>
                <a:lnTo>
                  <a:pt x="23" y="5"/>
                </a:lnTo>
                <a:lnTo>
                  <a:pt x="17" y="6"/>
                </a:lnTo>
                <a:lnTo>
                  <a:pt x="11" y="10"/>
                </a:lnTo>
                <a:lnTo>
                  <a:pt x="7" y="16"/>
                </a:lnTo>
                <a:lnTo>
                  <a:pt x="6" y="22"/>
                </a:lnTo>
                <a:lnTo>
                  <a:pt x="6" y="22"/>
                </a:lnTo>
                <a:lnTo>
                  <a:pt x="7" y="31"/>
                </a:lnTo>
                <a:lnTo>
                  <a:pt x="11" y="36"/>
                </a:lnTo>
                <a:lnTo>
                  <a:pt x="17" y="40"/>
                </a:lnTo>
                <a:lnTo>
                  <a:pt x="23" y="41"/>
                </a:lnTo>
                <a:lnTo>
                  <a:pt x="23" y="41"/>
                </a:lnTo>
                <a:lnTo>
                  <a:pt x="31" y="40"/>
                </a:lnTo>
                <a:lnTo>
                  <a:pt x="37" y="36"/>
                </a:lnTo>
                <a:lnTo>
                  <a:pt x="41" y="31"/>
                </a:lnTo>
                <a:lnTo>
                  <a:pt x="42" y="22"/>
                </a:lnTo>
                <a:lnTo>
                  <a:pt x="42" y="22"/>
                </a:lnTo>
                <a:lnTo>
                  <a:pt x="41" y="16"/>
                </a:lnTo>
                <a:lnTo>
                  <a:pt x="37" y="10"/>
                </a:lnTo>
                <a:lnTo>
                  <a:pt x="31" y="6"/>
                </a:lnTo>
                <a:lnTo>
                  <a:pt x="23" y="5"/>
                </a:lnTo>
                <a:lnTo>
                  <a:pt x="23"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0" name="Freeform 291"/>
          <p:cNvSpPr>
            <a:spLocks noEditPoints="1"/>
          </p:cNvSpPr>
          <p:nvPr/>
        </p:nvSpPr>
        <p:spPr bwMode="auto">
          <a:xfrm>
            <a:off x="11095559" y="3364569"/>
            <a:ext cx="75052" cy="74707"/>
          </a:xfrm>
          <a:custGeom>
            <a:avLst/>
            <a:gdLst/>
            <a:ahLst/>
            <a:cxnLst>
              <a:cxn ang="0">
                <a:pos x="24" y="47"/>
              </a:cxn>
              <a:cxn ang="0">
                <a:pos x="24" y="47"/>
              </a:cxn>
              <a:cxn ang="0">
                <a:pos x="19" y="47"/>
              </a:cxn>
              <a:cxn ang="0">
                <a:pos x="15" y="46"/>
              </a:cxn>
              <a:cxn ang="0">
                <a:pos x="11" y="43"/>
              </a:cxn>
              <a:cxn ang="0">
                <a:pos x="7" y="41"/>
              </a:cxn>
              <a:cxn ang="0">
                <a:pos x="4" y="37"/>
              </a:cxn>
              <a:cxn ang="0">
                <a:pos x="1" y="33"/>
              </a:cxn>
              <a:cxn ang="0">
                <a:pos x="0" y="29"/>
              </a:cxn>
              <a:cxn ang="0">
                <a:pos x="0" y="24"/>
              </a:cxn>
              <a:cxn ang="0">
                <a:pos x="0" y="24"/>
              </a:cxn>
              <a:cxn ang="0">
                <a:pos x="0" y="19"/>
              </a:cxn>
              <a:cxn ang="0">
                <a:pos x="1" y="15"/>
              </a:cxn>
              <a:cxn ang="0">
                <a:pos x="4" y="11"/>
              </a:cxn>
              <a:cxn ang="0">
                <a:pos x="7" y="7"/>
              </a:cxn>
              <a:cxn ang="0">
                <a:pos x="11" y="4"/>
              </a:cxn>
              <a:cxn ang="0">
                <a:pos x="15" y="2"/>
              </a:cxn>
              <a:cxn ang="0">
                <a:pos x="19" y="0"/>
              </a:cxn>
              <a:cxn ang="0">
                <a:pos x="24" y="0"/>
              </a:cxn>
              <a:cxn ang="0">
                <a:pos x="24" y="0"/>
              </a:cxn>
              <a:cxn ang="0">
                <a:pos x="28" y="0"/>
              </a:cxn>
              <a:cxn ang="0">
                <a:pos x="34" y="2"/>
              </a:cxn>
              <a:cxn ang="0">
                <a:pos x="38" y="4"/>
              </a:cxn>
              <a:cxn ang="0">
                <a:pos x="40" y="7"/>
              </a:cxn>
              <a:cxn ang="0">
                <a:pos x="43" y="11"/>
              </a:cxn>
              <a:cxn ang="0">
                <a:pos x="46" y="15"/>
              </a:cxn>
              <a:cxn ang="0">
                <a:pos x="47" y="19"/>
              </a:cxn>
              <a:cxn ang="0">
                <a:pos x="47" y="24"/>
              </a:cxn>
              <a:cxn ang="0">
                <a:pos x="47" y="24"/>
              </a:cxn>
              <a:cxn ang="0">
                <a:pos x="47" y="29"/>
              </a:cxn>
              <a:cxn ang="0">
                <a:pos x="46" y="33"/>
              </a:cxn>
              <a:cxn ang="0">
                <a:pos x="43" y="37"/>
              </a:cxn>
              <a:cxn ang="0">
                <a:pos x="40" y="41"/>
              </a:cxn>
              <a:cxn ang="0">
                <a:pos x="38" y="43"/>
              </a:cxn>
              <a:cxn ang="0">
                <a:pos x="34" y="46"/>
              </a:cxn>
              <a:cxn ang="0">
                <a:pos x="28" y="47"/>
              </a:cxn>
              <a:cxn ang="0">
                <a:pos x="24" y="47"/>
              </a:cxn>
              <a:cxn ang="0">
                <a:pos x="24" y="47"/>
              </a:cxn>
              <a:cxn ang="0">
                <a:pos x="24" y="6"/>
              </a:cxn>
              <a:cxn ang="0">
                <a:pos x="24" y="6"/>
              </a:cxn>
              <a:cxn ang="0">
                <a:pos x="16" y="7"/>
              </a:cxn>
              <a:cxn ang="0">
                <a:pos x="11" y="11"/>
              </a:cxn>
              <a:cxn ang="0">
                <a:pos x="7" y="16"/>
              </a:cxn>
              <a:cxn ang="0">
                <a:pos x="5" y="24"/>
              </a:cxn>
              <a:cxn ang="0">
                <a:pos x="5" y="24"/>
              </a:cxn>
              <a:cxn ang="0">
                <a:pos x="7" y="31"/>
              </a:cxn>
              <a:cxn ang="0">
                <a:pos x="11" y="37"/>
              </a:cxn>
              <a:cxn ang="0">
                <a:pos x="16" y="41"/>
              </a:cxn>
              <a:cxn ang="0">
                <a:pos x="24" y="42"/>
              </a:cxn>
              <a:cxn ang="0">
                <a:pos x="24" y="42"/>
              </a:cxn>
              <a:cxn ang="0">
                <a:pos x="31" y="41"/>
              </a:cxn>
              <a:cxn ang="0">
                <a:pos x="36" y="37"/>
              </a:cxn>
              <a:cxn ang="0">
                <a:pos x="40" y="31"/>
              </a:cxn>
              <a:cxn ang="0">
                <a:pos x="42" y="24"/>
              </a:cxn>
              <a:cxn ang="0">
                <a:pos x="42" y="24"/>
              </a:cxn>
              <a:cxn ang="0">
                <a:pos x="40" y="16"/>
              </a:cxn>
              <a:cxn ang="0">
                <a:pos x="36" y="11"/>
              </a:cxn>
              <a:cxn ang="0">
                <a:pos x="31" y="7"/>
              </a:cxn>
              <a:cxn ang="0">
                <a:pos x="24" y="6"/>
              </a:cxn>
              <a:cxn ang="0">
                <a:pos x="24" y="6"/>
              </a:cxn>
            </a:cxnLst>
            <a:rect l="0" t="0" r="r" b="b"/>
            <a:pathLst>
              <a:path w="47" h="47">
                <a:moveTo>
                  <a:pt x="24" y="47"/>
                </a:moveTo>
                <a:lnTo>
                  <a:pt x="24" y="47"/>
                </a:lnTo>
                <a:lnTo>
                  <a:pt x="19" y="47"/>
                </a:lnTo>
                <a:lnTo>
                  <a:pt x="15" y="46"/>
                </a:lnTo>
                <a:lnTo>
                  <a:pt x="11" y="43"/>
                </a:lnTo>
                <a:lnTo>
                  <a:pt x="7" y="41"/>
                </a:lnTo>
                <a:lnTo>
                  <a:pt x="4" y="37"/>
                </a:lnTo>
                <a:lnTo>
                  <a:pt x="1" y="33"/>
                </a:lnTo>
                <a:lnTo>
                  <a:pt x="0" y="29"/>
                </a:lnTo>
                <a:lnTo>
                  <a:pt x="0" y="24"/>
                </a:lnTo>
                <a:lnTo>
                  <a:pt x="0" y="24"/>
                </a:lnTo>
                <a:lnTo>
                  <a:pt x="0" y="19"/>
                </a:lnTo>
                <a:lnTo>
                  <a:pt x="1" y="15"/>
                </a:lnTo>
                <a:lnTo>
                  <a:pt x="4" y="11"/>
                </a:lnTo>
                <a:lnTo>
                  <a:pt x="7" y="7"/>
                </a:lnTo>
                <a:lnTo>
                  <a:pt x="11" y="4"/>
                </a:lnTo>
                <a:lnTo>
                  <a:pt x="15" y="2"/>
                </a:lnTo>
                <a:lnTo>
                  <a:pt x="19" y="0"/>
                </a:lnTo>
                <a:lnTo>
                  <a:pt x="24" y="0"/>
                </a:lnTo>
                <a:lnTo>
                  <a:pt x="24" y="0"/>
                </a:lnTo>
                <a:lnTo>
                  <a:pt x="28" y="0"/>
                </a:lnTo>
                <a:lnTo>
                  <a:pt x="34" y="2"/>
                </a:lnTo>
                <a:lnTo>
                  <a:pt x="38" y="4"/>
                </a:lnTo>
                <a:lnTo>
                  <a:pt x="40" y="7"/>
                </a:lnTo>
                <a:lnTo>
                  <a:pt x="43" y="11"/>
                </a:lnTo>
                <a:lnTo>
                  <a:pt x="46" y="15"/>
                </a:lnTo>
                <a:lnTo>
                  <a:pt x="47" y="19"/>
                </a:lnTo>
                <a:lnTo>
                  <a:pt x="47" y="24"/>
                </a:lnTo>
                <a:lnTo>
                  <a:pt x="47" y="24"/>
                </a:lnTo>
                <a:lnTo>
                  <a:pt x="47" y="29"/>
                </a:lnTo>
                <a:lnTo>
                  <a:pt x="46" y="33"/>
                </a:lnTo>
                <a:lnTo>
                  <a:pt x="43" y="37"/>
                </a:lnTo>
                <a:lnTo>
                  <a:pt x="40" y="41"/>
                </a:lnTo>
                <a:lnTo>
                  <a:pt x="38" y="43"/>
                </a:lnTo>
                <a:lnTo>
                  <a:pt x="34" y="46"/>
                </a:lnTo>
                <a:lnTo>
                  <a:pt x="28" y="47"/>
                </a:lnTo>
                <a:lnTo>
                  <a:pt x="24" y="47"/>
                </a:lnTo>
                <a:lnTo>
                  <a:pt x="24" y="47"/>
                </a:lnTo>
                <a:close/>
                <a:moveTo>
                  <a:pt x="24" y="6"/>
                </a:moveTo>
                <a:lnTo>
                  <a:pt x="24" y="6"/>
                </a:lnTo>
                <a:lnTo>
                  <a:pt x="16" y="7"/>
                </a:lnTo>
                <a:lnTo>
                  <a:pt x="11" y="11"/>
                </a:lnTo>
                <a:lnTo>
                  <a:pt x="7" y="16"/>
                </a:lnTo>
                <a:lnTo>
                  <a:pt x="5" y="24"/>
                </a:lnTo>
                <a:lnTo>
                  <a:pt x="5" y="24"/>
                </a:lnTo>
                <a:lnTo>
                  <a:pt x="7" y="31"/>
                </a:lnTo>
                <a:lnTo>
                  <a:pt x="11" y="37"/>
                </a:lnTo>
                <a:lnTo>
                  <a:pt x="16" y="41"/>
                </a:lnTo>
                <a:lnTo>
                  <a:pt x="24" y="42"/>
                </a:lnTo>
                <a:lnTo>
                  <a:pt x="24" y="42"/>
                </a:lnTo>
                <a:lnTo>
                  <a:pt x="31" y="41"/>
                </a:lnTo>
                <a:lnTo>
                  <a:pt x="36" y="37"/>
                </a:lnTo>
                <a:lnTo>
                  <a:pt x="40" y="31"/>
                </a:lnTo>
                <a:lnTo>
                  <a:pt x="42" y="24"/>
                </a:lnTo>
                <a:lnTo>
                  <a:pt x="42" y="24"/>
                </a:lnTo>
                <a:lnTo>
                  <a:pt x="40" y="16"/>
                </a:lnTo>
                <a:lnTo>
                  <a:pt x="36" y="11"/>
                </a:lnTo>
                <a:lnTo>
                  <a:pt x="31" y="7"/>
                </a:lnTo>
                <a:lnTo>
                  <a:pt x="24" y="6"/>
                </a:lnTo>
                <a:lnTo>
                  <a:pt x="24"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1" name="Freeform 292"/>
          <p:cNvSpPr>
            <a:spLocks noEditPoints="1"/>
          </p:cNvSpPr>
          <p:nvPr/>
        </p:nvSpPr>
        <p:spPr bwMode="auto">
          <a:xfrm>
            <a:off x="11212830" y="3481300"/>
            <a:ext cx="75052" cy="74707"/>
          </a:xfrm>
          <a:custGeom>
            <a:avLst/>
            <a:gdLst/>
            <a:ahLst/>
            <a:cxnLst>
              <a:cxn ang="0">
                <a:pos x="24" y="47"/>
              </a:cxn>
              <a:cxn ang="0">
                <a:pos x="24" y="47"/>
              </a:cxn>
              <a:cxn ang="0">
                <a:pos x="20" y="47"/>
              </a:cxn>
              <a:cxn ang="0">
                <a:pos x="14" y="46"/>
              </a:cxn>
              <a:cxn ang="0">
                <a:pos x="10" y="43"/>
              </a:cxn>
              <a:cxn ang="0">
                <a:pos x="8" y="40"/>
              </a:cxn>
              <a:cxn ang="0">
                <a:pos x="5" y="36"/>
              </a:cxn>
              <a:cxn ang="0">
                <a:pos x="2" y="32"/>
              </a:cxn>
              <a:cxn ang="0">
                <a:pos x="1" y="28"/>
              </a:cxn>
              <a:cxn ang="0">
                <a:pos x="0" y="23"/>
              </a:cxn>
              <a:cxn ang="0">
                <a:pos x="0" y="23"/>
              </a:cxn>
              <a:cxn ang="0">
                <a:pos x="1" y="19"/>
              </a:cxn>
              <a:cxn ang="0">
                <a:pos x="2" y="13"/>
              </a:cxn>
              <a:cxn ang="0">
                <a:pos x="5" y="9"/>
              </a:cxn>
              <a:cxn ang="0">
                <a:pos x="8" y="7"/>
              </a:cxn>
              <a:cxn ang="0">
                <a:pos x="10" y="4"/>
              </a:cxn>
              <a:cxn ang="0">
                <a:pos x="14" y="1"/>
              </a:cxn>
              <a:cxn ang="0">
                <a:pos x="20" y="0"/>
              </a:cxn>
              <a:cxn ang="0">
                <a:pos x="24" y="0"/>
              </a:cxn>
              <a:cxn ang="0">
                <a:pos x="24" y="0"/>
              </a:cxn>
              <a:cxn ang="0">
                <a:pos x="29" y="0"/>
              </a:cxn>
              <a:cxn ang="0">
                <a:pos x="33" y="1"/>
              </a:cxn>
              <a:cxn ang="0">
                <a:pos x="37" y="4"/>
              </a:cxn>
              <a:cxn ang="0">
                <a:pos x="41" y="7"/>
              </a:cxn>
              <a:cxn ang="0">
                <a:pos x="44" y="9"/>
              </a:cxn>
              <a:cxn ang="0">
                <a:pos x="47" y="13"/>
              </a:cxn>
              <a:cxn ang="0">
                <a:pos x="48" y="19"/>
              </a:cxn>
              <a:cxn ang="0">
                <a:pos x="48" y="23"/>
              </a:cxn>
              <a:cxn ang="0">
                <a:pos x="48" y="23"/>
              </a:cxn>
              <a:cxn ang="0">
                <a:pos x="48" y="28"/>
              </a:cxn>
              <a:cxn ang="0">
                <a:pos x="47" y="32"/>
              </a:cxn>
              <a:cxn ang="0">
                <a:pos x="44" y="36"/>
              </a:cxn>
              <a:cxn ang="0">
                <a:pos x="41" y="40"/>
              </a:cxn>
              <a:cxn ang="0">
                <a:pos x="37" y="43"/>
              </a:cxn>
              <a:cxn ang="0">
                <a:pos x="33" y="46"/>
              </a:cxn>
              <a:cxn ang="0">
                <a:pos x="29" y="47"/>
              </a:cxn>
              <a:cxn ang="0">
                <a:pos x="24" y="47"/>
              </a:cxn>
              <a:cxn ang="0">
                <a:pos x="24" y="47"/>
              </a:cxn>
              <a:cxn ang="0">
                <a:pos x="24" y="5"/>
              </a:cxn>
              <a:cxn ang="0">
                <a:pos x="24" y="5"/>
              </a:cxn>
              <a:cxn ang="0">
                <a:pos x="17" y="7"/>
              </a:cxn>
              <a:cxn ang="0">
                <a:pos x="12" y="11"/>
              </a:cxn>
              <a:cxn ang="0">
                <a:pos x="8" y="16"/>
              </a:cxn>
              <a:cxn ang="0">
                <a:pos x="5" y="23"/>
              </a:cxn>
              <a:cxn ang="0">
                <a:pos x="5" y="23"/>
              </a:cxn>
              <a:cxn ang="0">
                <a:pos x="8" y="31"/>
              </a:cxn>
              <a:cxn ang="0">
                <a:pos x="12" y="36"/>
              </a:cxn>
              <a:cxn ang="0">
                <a:pos x="17" y="40"/>
              </a:cxn>
              <a:cxn ang="0">
                <a:pos x="24" y="42"/>
              </a:cxn>
              <a:cxn ang="0">
                <a:pos x="24" y="42"/>
              </a:cxn>
              <a:cxn ang="0">
                <a:pos x="32" y="40"/>
              </a:cxn>
              <a:cxn ang="0">
                <a:pos x="37" y="36"/>
              </a:cxn>
              <a:cxn ang="0">
                <a:pos x="41" y="31"/>
              </a:cxn>
              <a:cxn ang="0">
                <a:pos x="43" y="23"/>
              </a:cxn>
              <a:cxn ang="0">
                <a:pos x="43" y="23"/>
              </a:cxn>
              <a:cxn ang="0">
                <a:pos x="41" y="16"/>
              </a:cxn>
              <a:cxn ang="0">
                <a:pos x="37" y="11"/>
              </a:cxn>
              <a:cxn ang="0">
                <a:pos x="32" y="7"/>
              </a:cxn>
              <a:cxn ang="0">
                <a:pos x="24" y="5"/>
              </a:cxn>
              <a:cxn ang="0">
                <a:pos x="24" y="5"/>
              </a:cxn>
            </a:cxnLst>
            <a:rect l="0" t="0" r="r" b="b"/>
            <a:pathLst>
              <a:path w="48" h="47">
                <a:moveTo>
                  <a:pt x="24" y="47"/>
                </a:moveTo>
                <a:lnTo>
                  <a:pt x="24" y="47"/>
                </a:lnTo>
                <a:lnTo>
                  <a:pt x="20" y="47"/>
                </a:lnTo>
                <a:lnTo>
                  <a:pt x="14" y="46"/>
                </a:lnTo>
                <a:lnTo>
                  <a:pt x="10" y="43"/>
                </a:lnTo>
                <a:lnTo>
                  <a:pt x="8" y="40"/>
                </a:lnTo>
                <a:lnTo>
                  <a:pt x="5" y="36"/>
                </a:lnTo>
                <a:lnTo>
                  <a:pt x="2" y="32"/>
                </a:lnTo>
                <a:lnTo>
                  <a:pt x="1" y="28"/>
                </a:lnTo>
                <a:lnTo>
                  <a:pt x="0" y="23"/>
                </a:lnTo>
                <a:lnTo>
                  <a:pt x="0" y="23"/>
                </a:lnTo>
                <a:lnTo>
                  <a:pt x="1" y="19"/>
                </a:lnTo>
                <a:lnTo>
                  <a:pt x="2" y="13"/>
                </a:lnTo>
                <a:lnTo>
                  <a:pt x="5" y="9"/>
                </a:lnTo>
                <a:lnTo>
                  <a:pt x="8" y="7"/>
                </a:lnTo>
                <a:lnTo>
                  <a:pt x="10" y="4"/>
                </a:lnTo>
                <a:lnTo>
                  <a:pt x="14" y="1"/>
                </a:lnTo>
                <a:lnTo>
                  <a:pt x="20" y="0"/>
                </a:lnTo>
                <a:lnTo>
                  <a:pt x="24" y="0"/>
                </a:lnTo>
                <a:lnTo>
                  <a:pt x="24" y="0"/>
                </a:lnTo>
                <a:lnTo>
                  <a:pt x="29" y="0"/>
                </a:lnTo>
                <a:lnTo>
                  <a:pt x="33" y="1"/>
                </a:lnTo>
                <a:lnTo>
                  <a:pt x="37" y="4"/>
                </a:lnTo>
                <a:lnTo>
                  <a:pt x="41" y="7"/>
                </a:lnTo>
                <a:lnTo>
                  <a:pt x="44" y="9"/>
                </a:lnTo>
                <a:lnTo>
                  <a:pt x="47" y="13"/>
                </a:lnTo>
                <a:lnTo>
                  <a:pt x="48" y="19"/>
                </a:lnTo>
                <a:lnTo>
                  <a:pt x="48" y="23"/>
                </a:lnTo>
                <a:lnTo>
                  <a:pt x="48" y="23"/>
                </a:lnTo>
                <a:lnTo>
                  <a:pt x="48" y="28"/>
                </a:lnTo>
                <a:lnTo>
                  <a:pt x="47" y="32"/>
                </a:lnTo>
                <a:lnTo>
                  <a:pt x="44" y="36"/>
                </a:lnTo>
                <a:lnTo>
                  <a:pt x="41" y="40"/>
                </a:lnTo>
                <a:lnTo>
                  <a:pt x="37" y="43"/>
                </a:lnTo>
                <a:lnTo>
                  <a:pt x="33" y="46"/>
                </a:lnTo>
                <a:lnTo>
                  <a:pt x="29" y="47"/>
                </a:lnTo>
                <a:lnTo>
                  <a:pt x="24" y="47"/>
                </a:lnTo>
                <a:lnTo>
                  <a:pt x="24" y="47"/>
                </a:lnTo>
                <a:close/>
                <a:moveTo>
                  <a:pt x="24" y="5"/>
                </a:moveTo>
                <a:lnTo>
                  <a:pt x="24" y="5"/>
                </a:lnTo>
                <a:lnTo>
                  <a:pt x="17" y="7"/>
                </a:lnTo>
                <a:lnTo>
                  <a:pt x="12" y="11"/>
                </a:lnTo>
                <a:lnTo>
                  <a:pt x="8" y="16"/>
                </a:lnTo>
                <a:lnTo>
                  <a:pt x="5" y="23"/>
                </a:lnTo>
                <a:lnTo>
                  <a:pt x="5" y="23"/>
                </a:lnTo>
                <a:lnTo>
                  <a:pt x="8" y="31"/>
                </a:lnTo>
                <a:lnTo>
                  <a:pt x="12" y="36"/>
                </a:lnTo>
                <a:lnTo>
                  <a:pt x="17" y="40"/>
                </a:lnTo>
                <a:lnTo>
                  <a:pt x="24" y="42"/>
                </a:lnTo>
                <a:lnTo>
                  <a:pt x="24" y="42"/>
                </a:lnTo>
                <a:lnTo>
                  <a:pt x="32" y="40"/>
                </a:lnTo>
                <a:lnTo>
                  <a:pt x="37" y="36"/>
                </a:lnTo>
                <a:lnTo>
                  <a:pt x="41" y="31"/>
                </a:lnTo>
                <a:lnTo>
                  <a:pt x="43" y="23"/>
                </a:lnTo>
                <a:lnTo>
                  <a:pt x="43" y="23"/>
                </a:lnTo>
                <a:lnTo>
                  <a:pt x="41" y="16"/>
                </a:lnTo>
                <a:lnTo>
                  <a:pt x="37" y="11"/>
                </a:lnTo>
                <a:lnTo>
                  <a:pt x="32" y="7"/>
                </a:lnTo>
                <a:lnTo>
                  <a:pt x="24" y="5"/>
                </a:lnTo>
                <a:lnTo>
                  <a:pt x="24"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2" name="Freeform 293"/>
          <p:cNvSpPr>
            <a:spLocks/>
          </p:cNvSpPr>
          <p:nvPr/>
        </p:nvSpPr>
        <p:spPr bwMode="auto">
          <a:xfrm>
            <a:off x="10265301" y="3350563"/>
            <a:ext cx="225155" cy="18676"/>
          </a:xfrm>
          <a:custGeom>
            <a:avLst/>
            <a:gdLst/>
            <a:ahLst/>
            <a:cxnLst>
              <a:cxn ang="0">
                <a:pos x="1" y="5"/>
              </a:cxn>
              <a:cxn ang="0">
                <a:pos x="1" y="5"/>
              </a:cxn>
              <a:cxn ang="0">
                <a:pos x="0" y="11"/>
              </a:cxn>
              <a:cxn ang="0">
                <a:pos x="139" y="11"/>
              </a:cxn>
              <a:cxn ang="0">
                <a:pos x="139" y="11"/>
              </a:cxn>
              <a:cxn ang="0">
                <a:pos x="140" y="11"/>
              </a:cxn>
              <a:cxn ang="0">
                <a:pos x="143" y="9"/>
              </a:cxn>
              <a:cxn ang="0">
                <a:pos x="144" y="8"/>
              </a:cxn>
              <a:cxn ang="0">
                <a:pos x="144" y="5"/>
              </a:cxn>
              <a:cxn ang="0">
                <a:pos x="144" y="5"/>
              </a:cxn>
              <a:cxn ang="0">
                <a:pos x="144" y="4"/>
              </a:cxn>
              <a:cxn ang="0">
                <a:pos x="143" y="1"/>
              </a:cxn>
              <a:cxn ang="0">
                <a:pos x="140" y="1"/>
              </a:cxn>
              <a:cxn ang="0">
                <a:pos x="139" y="0"/>
              </a:cxn>
              <a:cxn ang="0">
                <a:pos x="0" y="0"/>
              </a:cxn>
              <a:cxn ang="0">
                <a:pos x="0" y="0"/>
              </a:cxn>
              <a:cxn ang="0">
                <a:pos x="1" y="5"/>
              </a:cxn>
              <a:cxn ang="0">
                <a:pos x="1" y="5"/>
              </a:cxn>
            </a:cxnLst>
            <a:rect l="0" t="0" r="r" b="b"/>
            <a:pathLst>
              <a:path w="144" h="11">
                <a:moveTo>
                  <a:pt x="1" y="5"/>
                </a:moveTo>
                <a:lnTo>
                  <a:pt x="1" y="5"/>
                </a:lnTo>
                <a:lnTo>
                  <a:pt x="0" y="11"/>
                </a:lnTo>
                <a:lnTo>
                  <a:pt x="139" y="11"/>
                </a:lnTo>
                <a:lnTo>
                  <a:pt x="139" y="11"/>
                </a:lnTo>
                <a:lnTo>
                  <a:pt x="140" y="11"/>
                </a:lnTo>
                <a:lnTo>
                  <a:pt x="143" y="9"/>
                </a:lnTo>
                <a:lnTo>
                  <a:pt x="144" y="8"/>
                </a:lnTo>
                <a:lnTo>
                  <a:pt x="144" y="5"/>
                </a:lnTo>
                <a:lnTo>
                  <a:pt x="144" y="5"/>
                </a:lnTo>
                <a:lnTo>
                  <a:pt x="144" y="4"/>
                </a:lnTo>
                <a:lnTo>
                  <a:pt x="143" y="1"/>
                </a:lnTo>
                <a:lnTo>
                  <a:pt x="140" y="1"/>
                </a:lnTo>
                <a:lnTo>
                  <a:pt x="139" y="0"/>
                </a:lnTo>
                <a:lnTo>
                  <a:pt x="0" y="0"/>
                </a:lnTo>
                <a:lnTo>
                  <a:pt x="0" y="0"/>
                </a:lnTo>
                <a:lnTo>
                  <a:pt x="1" y="5"/>
                </a:lnTo>
                <a:lnTo>
                  <a:pt x="1"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3" name="Freeform 294"/>
          <p:cNvSpPr>
            <a:spLocks/>
          </p:cNvSpPr>
          <p:nvPr/>
        </p:nvSpPr>
        <p:spPr bwMode="auto">
          <a:xfrm>
            <a:off x="10152724" y="3350563"/>
            <a:ext cx="46907" cy="18676"/>
          </a:xfrm>
          <a:custGeom>
            <a:avLst/>
            <a:gdLst/>
            <a:ahLst/>
            <a:cxnLst>
              <a:cxn ang="0">
                <a:pos x="30" y="5"/>
              </a:cxn>
              <a:cxn ang="0">
                <a:pos x="30" y="5"/>
              </a:cxn>
              <a:cxn ang="0">
                <a:pos x="31" y="0"/>
              </a:cxn>
              <a:cxn ang="0">
                <a:pos x="6" y="0"/>
              </a:cxn>
              <a:cxn ang="0">
                <a:pos x="6" y="0"/>
              </a:cxn>
              <a:cxn ang="0">
                <a:pos x="3" y="1"/>
              </a:cxn>
              <a:cxn ang="0">
                <a:pos x="2" y="1"/>
              </a:cxn>
              <a:cxn ang="0">
                <a:pos x="0" y="4"/>
              </a:cxn>
              <a:cxn ang="0">
                <a:pos x="0" y="5"/>
              </a:cxn>
              <a:cxn ang="0">
                <a:pos x="0" y="5"/>
              </a:cxn>
              <a:cxn ang="0">
                <a:pos x="0" y="8"/>
              </a:cxn>
              <a:cxn ang="0">
                <a:pos x="2" y="9"/>
              </a:cxn>
              <a:cxn ang="0">
                <a:pos x="3" y="11"/>
              </a:cxn>
              <a:cxn ang="0">
                <a:pos x="6" y="11"/>
              </a:cxn>
              <a:cxn ang="0">
                <a:pos x="31" y="11"/>
              </a:cxn>
              <a:cxn ang="0">
                <a:pos x="31" y="11"/>
              </a:cxn>
              <a:cxn ang="0">
                <a:pos x="30" y="5"/>
              </a:cxn>
              <a:cxn ang="0">
                <a:pos x="30" y="5"/>
              </a:cxn>
            </a:cxnLst>
            <a:rect l="0" t="0" r="r" b="b"/>
            <a:pathLst>
              <a:path w="31" h="11">
                <a:moveTo>
                  <a:pt x="30" y="5"/>
                </a:moveTo>
                <a:lnTo>
                  <a:pt x="30" y="5"/>
                </a:lnTo>
                <a:lnTo>
                  <a:pt x="31" y="0"/>
                </a:lnTo>
                <a:lnTo>
                  <a:pt x="6" y="0"/>
                </a:lnTo>
                <a:lnTo>
                  <a:pt x="6" y="0"/>
                </a:lnTo>
                <a:lnTo>
                  <a:pt x="3" y="1"/>
                </a:lnTo>
                <a:lnTo>
                  <a:pt x="2" y="1"/>
                </a:lnTo>
                <a:lnTo>
                  <a:pt x="0" y="4"/>
                </a:lnTo>
                <a:lnTo>
                  <a:pt x="0" y="5"/>
                </a:lnTo>
                <a:lnTo>
                  <a:pt x="0" y="5"/>
                </a:lnTo>
                <a:lnTo>
                  <a:pt x="0" y="8"/>
                </a:lnTo>
                <a:lnTo>
                  <a:pt x="2" y="9"/>
                </a:lnTo>
                <a:lnTo>
                  <a:pt x="3" y="11"/>
                </a:lnTo>
                <a:lnTo>
                  <a:pt x="6" y="11"/>
                </a:lnTo>
                <a:lnTo>
                  <a:pt x="31" y="11"/>
                </a:lnTo>
                <a:lnTo>
                  <a:pt x="31" y="11"/>
                </a:lnTo>
                <a:lnTo>
                  <a:pt x="30" y="5"/>
                </a:lnTo>
                <a:lnTo>
                  <a:pt x="30"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4" name="Freeform 295"/>
          <p:cNvSpPr>
            <a:spLocks/>
          </p:cNvSpPr>
          <p:nvPr/>
        </p:nvSpPr>
        <p:spPr bwMode="auto">
          <a:xfrm>
            <a:off x="10429475" y="3471962"/>
            <a:ext cx="60981" cy="14009"/>
          </a:xfrm>
          <a:custGeom>
            <a:avLst/>
            <a:gdLst/>
            <a:ahLst/>
            <a:cxnLst>
              <a:cxn ang="0">
                <a:pos x="2" y="5"/>
              </a:cxn>
              <a:cxn ang="0">
                <a:pos x="2" y="5"/>
              </a:cxn>
              <a:cxn ang="0">
                <a:pos x="0" y="10"/>
              </a:cxn>
              <a:cxn ang="0">
                <a:pos x="34" y="10"/>
              </a:cxn>
              <a:cxn ang="0">
                <a:pos x="34" y="10"/>
              </a:cxn>
              <a:cxn ang="0">
                <a:pos x="35" y="9"/>
              </a:cxn>
              <a:cxn ang="0">
                <a:pos x="38" y="9"/>
              </a:cxn>
              <a:cxn ang="0">
                <a:pos x="39" y="6"/>
              </a:cxn>
              <a:cxn ang="0">
                <a:pos x="39" y="5"/>
              </a:cxn>
              <a:cxn ang="0">
                <a:pos x="39" y="5"/>
              </a:cxn>
              <a:cxn ang="0">
                <a:pos x="39" y="2"/>
              </a:cxn>
              <a:cxn ang="0">
                <a:pos x="38" y="1"/>
              </a:cxn>
              <a:cxn ang="0">
                <a:pos x="35" y="0"/>
              </a:cxn>
              <a:cxn ang="0">
                <a:pos x="34" y="0"/>
              </a:cxn>
              <a:cxn ang="0">
                <a:pos x="0" y="0"/>
              </a:cxn>
              <a:cxn ang="0">
                <a:pos x="0" y="0"/>
              </a:cxn>
              <a:cxn ang="0">
                <a:pos x="2" y="5"/>
              </a:cxn>
              <a:cxn ang="0">
                <a:pos x="2" y="5"/>
              </a:cxn>
            </a:cxnLst>
            <a:rect l="0" t="0" r="r" b="b"/>
            <a:pathLst>
              <a:path w="39" h="10">
                <a:moveTo>
                  <a:pt x="2" y="5"/>
                </a:moveTo>
                <a:lnTo>
                  <a:pt x="2" y="5"/>
                </a:lnTo>
                <a:lnTo>
                  <a:pt x="0" y="10"/>
                </a:lnTo>
                <a:lnTo>
                  <a:pt x="34" y="10"/>
                </a:lnTo>
                <a:lnTo>
                  <a:pt x="34" y="10"/>
                </a:lnTo>
                <a:lnTo>
                  <a:pt x="35" y="9"/>
                </a:lnTo>
                <a:lnTo>
                  <a:pt x="38" y="9"/>
                </a:lnTo>
                <a:lnTo>
                  <a:pt x="39" y="6"/>
                </a:lnTo>
                <a:lnTo>
                  <a:pt x="39" y="5"/>
                </a:lnTo>
                <a:lnTo>
                  <a:pt x="39" y="5"/>
                </a:lnTo>
                <a:lnTo>
                  <a:pt x="39" y="2"/>
                </a:lnTo>
                <a:lnTo>
                  <a:pt x="38" y="1"/>
                </a:lnTo>
                <a:lnTo>
                  <a:pt x="35" y="0"/>
                </a:lnTo>
                <a:lnTo>
                  <a:pt x="34" y="0"/>
                </a:lnTo>
                <a:lnTo>
                  <a:pt x="0" y="0"/>
                </a:lnTo>
                <a:lnTo>
                  <a:pt x="0" y="0"/>
                </a:lnTo>
                <a:lnTo>
                  <a:pt x="2" y="5"/>
                </a:lnTo>
                <a:lnTo>
                  <a:pt x="2"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5" name="Freeform 296"/>
          <p:cNvSpPr>
            <a:spLocks/>
          </p:cNvSpPr>
          <p:nvPr/>
        </p:nvSpPr>
        <p:spPr bwMode="auto">
          <a:xfrm>
            <a:off x="10152723" y="3471962"/>
            <a:ext cx="211084" cy="14009"/>
          </a:xfrm>
          <a:custGeom>
            <a:avLst/>
            <a:gdLst/>
            <a:ahLst/>
            <a:cxnLst>
              <a:cxn ang="0">
                <a:pos x="135" y="5"/>
              </a:cxn>
              <a:cxn ang="0">
                <a:pos x="135" y="5"/>
              </a:cxn>
              <a:cxn ang="0">
                <a:pos x="137" y="0"/>
              </a:cxn>
              <a:cxn ang="0">
                <a:pos x="6" y="0"/>
              </a:cxn>
              <a:cxn ang="0">
                <a:pos x="6" y="0"/>
              </a:cxn>
              <a:cxn ang="0">
                <a:pos x="3" y="0"/>
              </a:cxn>
              <a:cxn ang="0">
                <a:pos x="2" y="1"/>
              </a:cxn>
              <a:cxn ang="0">
                <a:pos x="0" y="2"/>
              </a:cxn>
              <a:cxn ang="0">
                <a:pos x="0" y="5"/>
              </a:cxn>
              <a:cxn ang="0">
                <a:pos x="0" y="5"/>
              </a:cxn>
              <a:cxn ang="0">
                <a:pos x="0" y="6"/>
              </a:cxn>
              <a:cxn ang="0">
                <a:pos x="2" y="9"/>
              </a:cxn>
              <a:cxn ang="0">
                <a:pos x="3" y="9"/>
              </a:cxn>
              <a:cxn ang="0">
                <a:pos x="6" y="10"/>
              </a:cxn>
              <a:cxn ang="0">
                <a:pos x="137" y="10"/>
              </a:cxn>
              <a:cxn ang="0">
                <a:pos x="137" y="10"/>
              </a:cxn>
              <a:cxn ang="0">
                <a:pos x="135" y="5"/>
              </a:cxn>
              <a:cxn ang="0">
                <a:pos x="135" y="5"/>
              </a:cxn>
            </a:cxnLst>
            <a:rect l="0" t="0" r="r" b="b"/>
            <a:pathLst>
              <a:path w="137" h="10">
                <a:moveTo>
                  <a:pt x="135" y="5"/>
                </a:moveTo>
                <a:lnTo>
                  <a:pt x="135" y="5"/>
                </a:lnTo>
                <a:lnTo>
                  <a:pt x="137" y="0"/>
                </a:lnTo>
                <a:lnTo>
                  <a:pt x="6" y="0"/>
                </a:lnTo>
                <a:lnTo>
                  <a:pt x="6" y="0"/>
                </a:lnTo>
                <a:lnTo>
                  <a:pt x="3" y="0"/>
                </a:lnTo>
                <a:lnTo>
                  <a:pt x="2" y="1"/>
                </a:lnTo>
                <a:lnTo>
                  <a:pt x="0" y="2"/>
                </a:lnTo>
                <a:lnTo>
                  <a:pt x="0" y="5"/>
                </a:lnTo>
                <a:lnTo>
                  <a:pt x="0" y="5"/>
                </a:lnTo>
                <a:lnTo>
                  <a:pt x="0" y="6"/>
                </a:lnTo>
                <a:lnTo>
                  <a:pt x="2" y="9"/>
                </a:lnTo>
                <a:lnTo>
                  <a:pt x="3" y="9"/>
                </a:lnTo>
                <a:lnTo>
                  <a:pt x="6" y="10"/>
                </a:lnTo>
                <a:lnTo>
                  <a:pt x="137" y="10"/>
                </a:lnTo>
                <a:lnTo>
                  <a:pt x="137" y="10"/>
                </a:lnTo>
                <a:lnTo>
                  <a:pt x="135" y="5"/>
                </a:lnTo>
                <a:lnTo>
                  <a:pt x="135"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6" name="Freeform 297"/>
          <p:cNvSpPr>
            <a:spLocks/>
          </p:cNvSpPr>
          <p:nvPr/>
        </p:nvSpPr>
        <p:spPr bwMode="auto">
          <a:xfrm>
            <a:off x="10312207" y="3588693"/>
            <a:ext cx="178248" cy="14009"/>
          </a:xfrm>
          <a:custGeom>
            <a:avLst/>
            <a:gdLst/>
            <a:ahLst/>
            <a:cxnLst>
              <a:cxn ang="0">
                <a:pos x="1" y="6"/>
              </a:cxn>
              <a:cxn ang="0">
                <a:pos x="1" y="6"/>
              </a:cxn>
              <a:cxn ang="0">
                <a:pos x="0" y="11"/>
              </a:cxn>
              <a:cxn ang="0">
                <a:pos x="109" y="11"/>
              </a:cxn>
              <a:cxn ang="0">
                <a:pos x="109" y="11"/>
              </a:cxn>
              <a:cxn ang="0">
                <a:pos x="110" y="11"/>
              </a:cxn>
              <a:cxn ang="0">
                <a:pos x="113" y="10"/>
              </a:cxn>
              <a:cxn ang="0">
                <a:pos x="114" y="8"/>
              </a:cxn>
              <a:cxn ang="0">
                <a:pos x="114" y="6"/>
              </a:cxn>
              <a:cxn ang="0">
                <a:pos x="114" y="6"/>
              </a:cxn>
              <a:cxn ang="0">
                <a:pos x="114" y="4"/>
              </a:cxn>
              <a:cxn ang="0">
                <a:pos x="113" y="2"/>
              </a:cxn>
              <a:cxn ang="0">
                <a:pos x="110" y="2"/>
              </a:cxn>
              <a:cxn ang="0">
                <a:pos x="109" y="0"/>
              </a:cxn>
              <a:cxn ang="0">
                <a:pos x="0" y="0"/>
              </a:cxn>
              <a:cxn ang="0">
                <a:pos x="0" y="0"/>
              </a:cxn>
              <a:cxn ang="0">
                <a:pos x="1" y="6"/>
              </a:cxn>
              <a:cxn ang="0">
                <a:pos x="1" y="6"/>
              </a:cxn>
            </a:cxnLst>
            <a:rect l="0" t="0" r="r" b="b"/>
            <a:pathLst>
              <a:path w="114" h="11">
                <a:moveTo>
                  <a:pt x="1" y="6"/>
                </a:moveTo>
                <a:lnTo>
                  <a:pt x="1" y="6"/>
                </a:lnTo>
                <a:lnTo>
                  <a:pt x="0" y="11"/>
                </a:lnTo>
                <a:lnTo>
                  <a:pt x="109" y="11"/>
                </a:lnTo>
                <a:lnTo>
                  <a:pt x="109" y="11"/>
                </a:lnTo>
                <a:lnTo>
                  <a:pt x="110" y="11"/>
                </a:lnTo>
                <a:lnTo>
                  <a:pt x="113" y="10"/>
                </a:lnTo>
                <a:lnTo>
                  <a:pt x="114" y="8"/>
                </a:lnTo>
                <a:lnTo>
                  <a:pt x="114" y="6"/>
                </a:lnTo>
                <a:lnTo>
                  <a:pt x="114" y="6"/>
                </a:lnTo>
                <a:lnTo>
                  <a:pt x="114" y="4"/>
                </a:lnTo>
                <a:lnTo>
                  <a:pt x="113" y="2"/>
                </a:lnTo>
                <a:lnTo>
                  <a:pt x="110" y="2"/>
                </a:lnTo>
                <a:lnTo>
                  <a:pt x="109" y="0"/>
                </a:lnTo>
                <a:lnTo>
                  <a:pt x="0" y="0"/>
                </a:lnTo>
                <a:lnTo>
                  <a:pt x="0" y="0"/>
                </a:lnTo>
                <a:lnTo>
                  <a:pt x="1" y="6"/>
                </a:lnTo>
                <a:lnTo>
                  <a:pt x="1"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7" name="Freeform 298"/>
          <p:cNvSpPr>
            <a:spLocks/>
          </p:cNvSpPr>
          <p:nvPr/>
        </p:nvSpPr>
        <p:spPr bwMode="auto">
          <a:xfrm>
            <a:off x="10152725" y="3588693"/>
            <a:ext cx="93815" cy="14009"/>
          </a:xfrm>
          <a:custGeom>
            <a:avLst/>
            <a:gdLst/>
            <a:ahLst/>
            <a:cxnLst>
              <a:cxn ang="0">
                <a:pos x="60" y="6"/>
              </a:cxn>
              <a:cxn ang="0">
                <a:pos x="60" y="6"/>
              </a:cxn>
              <a:cxn ang="0">
                <a:pos x="61" y="0"/>
              </a:cxn>
              <a:cxn ang="0">
                <a:pos x="6" y="0"/>
              </a:cxn>
              <a:cxn ang="0">
                <a:pos x="6" y="0"/>
              </a:cxn>
              <a:cxn ang="0">
                <a:pos x="3" y="2"/>
              </a:cxn>
              <a:cxn ang="0">
                <a:pos x="2" y="2"/>
              </a:cxn>
              <a:cxn ang="0">
                <a:pos x="0" y="4"/>
              </a:cxn>
              <a:cxn ang="0">
                <a:pos x="0" y="6"/>
              </a:cxn>
              <a:cxn ang="0">
                <a:pos x="0" y="6"/>
              </a:cxn>
              <a:cxn ang="0">
                <a:pos x="0" y="8"/>
              </a:cxn>
              <a:cxn ang="0">
                <a:pos x="2" y="10"/>
              </a:cxn>
              <a:cxn ang="0">
                <a:pos x="3" y="11"/>
              </a:cxn>
              <a:cxn ang="0">
                <a:pos x="6" y="11"/>
              </a:cxn>
              <a:cxn ang="0">
                <a:pos x="61" y="11"/>
              </a:cxn>
              <a:cxn ang="0">
                <a:pos x="61" y="11"/>
              </a:cxn>
              <a:cxn ang="0">
                <a:pos x="60" y="6"/>
              </a:cxn>
              <a:cxn ang="0">
                <a:pos x="60" y="6"/>
              </a:cxn>
            </a:cxnLst>
            <a:rect l="0" t="0" r="r" b="b"/>
            <a:pathLst>
              <a:path w="61" h="11">
                <a:moveTo>
                  <a:pt x="60" y="6"/>
                </a:moveTo>
                <a:lnTo>
                  <a:pt x="60" y="6"/>
                </a:lnTo>
                <a:lnTo>
                  <a:pt x="61" y="0"/>
                </a:lnTo>
                <a:lnTo>
                  <a:pt x="6" y="0"/>
                </a:lnTo>
                <a:lnTo>
                  <a:pt x="6" y="0"/>
                </a:lnTo>
                <a:lnTo>
                  <a:pt x="3" y="2"/>
                </a:lnTo>
                <a:lnTo>
                  <a:pt x="2" y="2"/>
                </a:lnTo>
                <a:lnTo>
                  <a:pt x="0" y="4"/>
                </a:lnTo>
                <a:lnTo>
                  <a:pt x="0" y="6"/>
                </a:lnTo>
                <a:lnTo>
                  <a:pt x="0" y="6"/>
                </a:lnTo>
                <a:lnTo>
                  <a:pt x="0" y="8"/>
                </a:lnTo>
                <a:lnTo>
                  <a:pt x="2" y="10"/>
                </a:lnTo>
                <a:lnTo>
                  <a:pt x="3" y="11"/>
                </a:lnTo>
                <a:lnTo>
                  <a:pt x="6" y="11"/>
                </a:lnTo>
                <a:lnTo>
                  <a:pt x="61" y="11"/>
                </a:lnTo>
                <a:lnTo>
                  <a:pt x="61" y="11"/>
                </a:lnTo>
                <a:lnTo>
                  <a:pt x="60" y="6"/>
                </a:lnTo>
                <a:lnTo>
                  <a:pt x="60"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8" name="Freeform 299"/>
          <p:cNvSpPr>
            <a:spLocks noEditPoints="1"/>
          </p:cNvSpPr>
          <p:nvPr/>
        </p:nvSpPr>
        <p:spPr bwMode="auto">
          <a:xfrm>
            <a:off x="10194939" y="3322549"/>
            <a:ext cx="75052" cy="74707"/>
          </a:xfrm>
          <a:custGeom>
            <a:avLst/>
            <a:gdLst/>
            <a:ahLst/>
            <a:cxnLst>
              <a:cxn ang="0">
                <a:pos x="25" y="48"/>
              </a:cxn>
              <a:cxn ang="0">
                <a:pos x="25" y="48"/>
              </a:cxn>
              <a:cxn ang="0">
                <a:pos x="21" y="47"/>
              </a:cxn>
              <a:cxn ang="0">
                <a:pos x="15" y="46"/>
              </a:cxn>
              <a:cxn ang="0">
                <a:pos x="11" y="44"/>
              </a:cxn>
              <a:cxn ang="0">
                <a:pos x="9" y="42"/>
              </a:cxn>
              <a:cxn ang="0">
                <a:pos x="4" y="38"/>
              </a:cxn>
              <a:cxn ang="0">
                <a:pos x="3" y="34"/>
              </a:cxn>
              <a:cxn ang="0">
                <a:pos x="2" y="30"/>
              </a:cxn>
              <a:cxn ang="0">
                <a:pos x="0" y="24"/>
              </a:cxn>
              <a:cxn ang="0">
                <a:pos x="0" y="24"/>
              </a:cxn>
              <a:cxn ang="0">
                <a:pos x="2" y="19"/>
              </a:cxn>
              <a:cxn ang="0">
                <a:pos x="3" y="15"/>
              </a:cxn>
              <a:cxn ang="0">
                <a:pos x="4" y="11"/>
              </a:cxn>
              <a:cxn ang="0">
                <a:pos x="9" y="8"/>
              </a:cxn>
              <a:cxn ang="0">
                <a:pos x="11" y="4"/>
              </a:cxn>
              <a:cxn ang="0">
                <a:pos x="15" y="3"/>
              </a:cxn>
              <a:cxn ang="0">
                <a:pos x="21" y="1"/>
              </a:cxn>
              <a:cxn ang="0">
                <a:pos x="25" y="0"/>
              </a:cxn>
              <a:cxn ang="0">
                <a:pos x="25" y="0"/>
              </a:cxn>
              <a:cxn ang="0">
                <a:pos x="30" y="1"/>
              </a:cxn>
              <a:cxn ang="0">
                <a:pos x="34" y="3"/>
              </a:cxn>
              <a:cxn ang="0">
                <a:pos x="38" y="4"/>
              </a:cxn>
              <a:cxn ang="0">
                <a:pos x="42" y="8"/>
              </a:cxn>
              <a:cxn ang="0">
                <a:pos x="45" y="11"/>
              </a:cxn>
              <a:cxn ang="0">
                <a:pos x="46" y="15"/>
              </a:cxn>
              <a:cxn ang="0">
                <a:pos x="48" y="19"/>
              </a:cxn>
              <a:cxn ang="0">
                <a:pos x="49" y="24"/>
              </a:cxn>
              <a:cxn ang="0">
                <a:pos x="49" y="24"/>
              </a:cxn>
              <a:cxn ang="0">
                <a:pos x="48" y="30"/>
              </a:cxn>
              <a:cxn ang="0">
                <a:pos x="46" y="34"/>
              </a:cxn>
              <a:cxn ang="0">
                <a:pos x="45" y="38"/>
              </a:cxn>
              <a:cxn ang="0">
                <a:pos x="42" y="42"/>
              </a:cxn>
              <a:cxn ang="0">
                <a:pos x="38" y="44"/>
              </a:cxn>
              <a:cxn ang="0">
                <a:pos x="34" y="46"/>
              </a:cxn>
              <a:cxn ang="0">
                <a:pos x="30" y="47"/>
              </a:cxn>
              <a:cxn ang="0">
                <a:pos x="25" y="48"/>
              </a:cxn>
              <a:cxn ang="0">
                <a:pos x="25" y="48"/>
              </a:cxn>
              <a:cxn ang="0">
                <a:pos x="25" y="5"/>
              </a:cxn>
              <a:cxn ang="0">
                <a:pos x="25" y="5"/>
              </a:cxn>
              <a:cxn ang="0">
                <a:pos x="18" y="7"/>
              </a:cxn>
              <a:cxn ang="0">
                <a:pos x="11" y="11"/>
              </a:cxn>
              <a:cxn ang="0">
                <a:pos x="7" y="17"/>
              </a:cxn>
              <a:cxn ang="0">
                <a:pos x="6" y="24"/>
              </a:cxn>
              <a:cxn ang="0">
                <a:pos x="6" y="24"/>
              </a:cxn>
              <a:cxn ang="0">
                <a:pos x="7" y="31"/>
              </a:cxn>
              <a:cxn ang="0">
                <a:pos x="11" y="38"/>
              </a:cxn>
              <a:cxn ang="0">
                <a:pos x="18" y="42"/>
              </a:cxn>
              <a:cxn ang="0">
                <a:pos x="25" y="43"/>
              </a:cxn>
              <a:cxn ang="0">
                <a:pos x="25" y="43"/>
              </a:cxn>
              <a:cxn ang="0">
                <a:pos x="31" y="42"/>
              </a:cxn>
              <a:cxn ang="0">
                <a:pos x="38" y="38"/>
              </a:cxn>
              <a:cxn ang="0">
                <a:pos x="42" y="31"/>
              </a:cxn>
              <a:cxn ang="0">
                <a:pos x="44" y="24"/>
              </a:cxn>
              <a:cxn ang="0">
                <a:pos x="44" y="24"/>
              </a:cxn>
              <a:cxn ang="0">
                <a:pos x="42" y="17"/>
              </a:cxn>
              <a:cxn ang="0">
                <a:pos x="38" y="11"/>
              </a:cxn>
              <a:cxn ang="0">
                <a:pos x="31" y="7"/>
              </a:cxn>
              <a:cxn ang="0">
                <a:pos x="25" y="5"/>
              </a:cxn>
              <a:cxn ang="0">
                <a:pos x="25" y="5"/>
              </a:cxn>
            </a:cxnLst>
            <a:rect l="0" t="0" r="r" b="b"/>
            <a:pathLst>
              <a:path w="49" h="48">
                <a:moveTo>
                  <a:pt x="25" y="48"/>
                </a:moveTo>
                <a:lnTo>
                  <a:pt x="25" y="48"/>
                </a:lnTo>
                <a:lnTo>
                  <a:pt x="21" y="47"/>
                </a:lnTo>
                <a:lnTo>
                  <a:pt x="15" y="46"/>
                </a:lnTo>
                <a:lnTo>
                  <a:pt x="11" y="44"/>
                </a:lnTo>
                <a:lnTo>
                  <a:pt x="9" y="42"/>
                </a:lnTo>
                <a:lnTo>
                  <a:pt x="4" y="38"/>
                </a:lnTo>
                <a:lnTo>
                  <a:pt x="3" y="34"/>
                </a:lnTo>
                <a:lnTo>
                  <a:pt x="2" y="30"/>
                </a:lnTo>
                <a:lnTo>
                  <a:pt x="0" y="24"/>
                </a:lnTo>
                <a:lnTo>
                  <a:pt x="0" y="24"/>
                </a:lnTo>
                <a:lnTo>
                  <a:pt x="2" y="19"/>
                </a:lnTo>
                <a:lnTo>
                  <a:pt x="3" y="15"/>
                </a:lnTo>
                <a:lnTo>
                  <a:pt x="4" y="11"/>
                </a:lnTo>
                <a:lnTo>
                  <a:pt x="9" y="8"/>
                </a:lnTo>
                <a:lnTo>
                  <a:pt x="11" y="4"/>
                </a:lnTo>
                <a:lnTo>
                  <a:pt x="15" y="3"/>
                </a:lnTo>
                <a:lnTo>
                  <a:pt x="21" y="1"/>
                </a:lnTo>
                <a:lnTo>
                  <a:pt x="25" y="0"/>
                </a:lnTo>
                <a:lnTo>
                  <a:pt x="25" y="0"/>
                </a:lnTo>
                <a:lnTo>
                  <a:pt x="30" y="1"/>
                </a:lnTo>
                <a:lnTo>
                  <a:pt x="34" y="3"/>
                </a:lnTo>
                <a:lnTo>
                  <a:pt x="38" y="4"/>
                </a:lnTo>
                <a:lnTo>
                  <a:pt x="42" y="8"/>
                </a:lnTo>
                <a:lnTo>
                  <a:pt x="45" y="11"/>
                </a:lnTo>
                <a:lnTo>
                  <a:pt x="46" y="15"/>
                </a:lnTo>
                <a:lnTo>
                  <a:pt x="48" y="19"/>
                </a:lnTo>
                <a:lnTo>
                  <a:pt x="49" y="24"/>
                </a:lnTo>
                <a:lnTo>
                  <a:pt x="49" y="24"/>
                </a:lnTo>
                <a:lnTo>
                  <a:pt x="48" y="30"/>
                </a:lnTo>
                <a:lnTo>
                  <a:pt x="46" y="34"/>
                </a:lnTo>
                <a:lnTo>
                  <a:pt x="45" y="38"/>
                </a:lnTo>
                <a:lnTo>
                  <a:pt x="42" y="42"/>
                </a:lnTo>
                <a:lnTo>
                  <a:pt x="38" y="44"/>
                </a:lnTo>
                <a:lnTo>
                  <a:pt x="34" y="46"/>
                </a:lnTo>
                <a:lnTo>
                  <a:pt x="30" y="47"/>
                </a:lnTo>
                <a:lnTo>
                  <a:pt x="25" y="48"/>
                </a:lnTo>
                <a:lnTo>
                  <a:pt x="25" y="48"/>
                </a:lnTo>
                <a:close/>
                <a:moveTo>
                  <a:pt x="25" y="5"/>
                </a:moveTo>
                <a:lnTo>
                  <a:pt x="25" y="5"/>
                </a:lnTo>
                <a:lnTo>
                  <a:pt x="18" y="7"/>
                </a:lnTo>
                <a:lnTo>
                  <a:pt x="11" y="11"/>
                </a:lnTo>
                <a:lnTo>
                  <a:pt x="7" y="17"/>
                </a:lnTo>
                <a:lnTo>
                  <a:pt x="6" y="24"/>
                </a:lnTo>
                <a:lnTo>
                  <a:pt x="6" y="24"/>
                </a:lnTo>
                <a:lnTo>
                  <a:pt x="7" y="31"/>
                </a:lnTo>
                <a:lnTo>
                  <a:pt x="11" y="38"/>
                </a:lnTo>
                <a:lnTo>
                  <a:pt x="18" y="42"/>
                </a:lnTo>
                <a:lnTo>
                  <a:pt x="25" y="43"/>
                </a:lnTo>
                <a:lnTo>
                  <a:pt x="25" y="43"/>
                </a:lnTo>
                <a:lnTo>
                  <a:pt x="31" y="42"/>
                </a:lnTo>
                <a:lnTo>
                  <a:pt x="38" y="38"/>
                </a:lnTo>
                <a:lnTo>
                  <a:pt x="42" y="31"/>
                </a:lnTo>
                <a:lnTo>
                  <a:pt x="44" y="24"/>
                </a:lnTo>
                <a:lnTo>
                  <a:pt x="44" y="24"/>
                </a:lnTo>
                <a:lnTo>
                  <a:pt x="42" y="17"/>
                </a:lnTo>
                <a:lnTo>
                  <a:pt x="38" y="11"/>
                </a:lnTo>
                <a:lnTo>
                  <a:pt x="31" y="7"/>
                </a:lnTo>
                <a:lnTo>
                  <a:pt x="25" y="5"/>
                </a:lnTo>
                <a:lnTo>
                  <a:pt x="25"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19" name="Freeform 300"/>
          <p:cNvSpPr>
            <a:spLocks noEditPoints="1"/>
          </p:cNvSpPr>
          <p:nvPr/>
        </p:nvSpPr>
        <p:spPr bwMode="auto">
          <a:xfrm>
            <a:off x="10359115" y="3439276"/>
            <a:ext cx="75052" cy="74707"/>
          </a:xfrm>
          <a:custGeom>
            <a:avLst/>
            <a:gdLst/>
            <a:ahLst/>
            <a:cxnLst>
              <a:cxn ang="0">
                <a:pos x="24" y="47"/>
              </a:cxn>
              <a:cxn ang="0">
                <a:pos x="24" y="47"/>
              </a:cxn>
              <a:cxn ang="0">
                <a:pos x="19" y="47"/>
              </a:cxn>
              <a:cxn ang="0">
                <a:pos x="15" y="46"/>
              </a:cxn>
              <a:cxn ang="0">
                <a:pos x="11" y="43"/>
              </a:cxn>
              <a:cxn ang="0">
                <a:pos x="6" y="40"/>
              </a:cxn>
              <a:cxn ang="0">
                <a:pos x="4" y="36"/>
              </a:cxn>
              <a:cxn ang="0">
                <a:pos x="2" y="32"/>
              </a:cxn>
              <a:cxn ang="0">
                <a:pos x="0" y="28"/>
              </a:cxn>
              <a:cxn ang="0">
                <a:pos x="0" y="24"/>
              </a:cxn>
              <a:cxn ang="0">
                <a:pos x="0" y="24"/>
              </a:cxn>
              <a:cxn ang="0">
                <a:pos x="0" y="19"/>
              </a:cxn>
              <a:cxn ang="0">
                <a:pos x="2" y="15"/>
              </a:cxn>
              <a:cxn ang="0">
                <a:pos x="4" y="11"/>
              </a:cxn>
              <a:cxn ang="0">
                <a:pos x="6" y="7"/>
              </a:cxn>
              <a:cxn ang="0">
                <a:pos x="11" y="4"/>
              </a:cxn>
              <a:cxn ang="0">
                <a:pos x="15" y="1"/>
              </a:cxn>
              <a:cxn ang="0">
                <a:pos x="19" y="0"/>
              </a:cxn>
              <a:cxn ang="0">
                <a:pos x="24" y="0"/>
              </a:cxn>
              <a:cxn ang="0">
                <a:pos x="24" y="0"/>
              </a:cxn>
              <a:cxn ang="0">
                <a:pos x="28" y="0"/>
              </a:cxn>
              <a:cxn ang="0">
                <a:pos x="33" y="1"/>
              </a:cxn>
              <a:cxn ang="0">
                <a:pos x="38" y="4"/>
              </a:cxn>
              <a:cxn ang="0">
                <a:pos x="40" y="7"/>
              </a:cxn>
              <a:cxn ang="0">
                <a:pos x="44" y="11"/>
              </a:cxn>
              <a:cxn ang="0">
                <a:pos x="46" y="15"/>
              </a:cxn>
              <a:cxn ang="0">
                <a:pos x="47" y="19"/>
              </a:cxn>
              <a:cxn ang="0">
                <a:pos x="48" y="24"/>
              </a:cxn>
              <a:cxn ang="0">
                <a:pos x="48" y="24"/>
              </a:cxn>
              <a:cxn ang="0">
                <a:pos x="47" y="28"/>
              </a:cxn>
              <a:cxn ang="0">
                <a:pos x="46" y="32"/>
              </a:cxn>
              <a:cxn ang="0">
                <a:pos x="44" y="36"/>
              </a:cxn>
              <a:cxn ang="0">
                <a:pos x="40" y="40"/>
              </a:cxn>
              <a:cxn ang="0">
                <a:pos x="38" y="43"/>
              </a:cxn>
              <a:cxn ang="0">
                <a:pos x="33" y="46"/>
              </a:cxn>
              <a:cxn ang="0">
                <a:pos x="28" y="47"/>
              </a:cxn>
              <a:cxn ang="0">
                <a:pos x="24" y="47"/>
              </a:cxn>
              <a:cxn ang="0">
                <a:pos x="24" y="47"/>
              </a:cxn>
              <a:cxn ang="0">
                <a:pos x="24" y="5"/>
              </a:cxn>
              <a:cxn ang="0">
                <a:pos x="24" y="5"/>
              </a:cxn>
              <a:cxn ang="0">
                <a:pos x="17" y="7"/>
              </a:cxn>
              <a:cxn ang="0">
                <a:pos x="11" y="11"/>
              </a:cxn>
              <a:cxn ang="0">
                <a:pos x="6" y="16"/>
              </a:cxn>
              <a:cxn ang="0">
                <a:pos x="5" y="24"/>
              </a:cxn>
              <a:cxn ang="0">
                <a:pos x="5" y="24"/>
              </a:cxn>
              <a:cxn ang="0">
                <a:pos x="6" y="31"/>
              </a:cxn>
              <a:cxn ang="0">
                <a:pos x="11" y="36"/>
              </a:cxn>
              <a:cxn ang="0">
                <a:pos x="17" y="40"/>
              </a:cxn>
              <a:cxn ang="0">
                <a:pos x="24" y="42"/>
              </a:cxn>
              <a:cxn ang="0">
                <a:pos x="24" y="42"/>
              </a:cxn>
              <a:cxn ang="0">
                <a:pos x="31" y="40"/>
              </a:cxn>
              <a:cxn ang="0">
                <a:pos x="38" y="36"/>
              </a:cxn>
              <a:cxn ang="0">
                <a:pos x="42" y="31"/>
              </a:cxn>
              <a:cxn ang="0">
                <a:pos x="43" y="24"/>
              </a:cxn>
              <a:cxn ang="0">
                <a:pos x="43" y="24"/>
              </a:cxn>
              <a:cxn ang="0">
                <a:pos x="42" y="16"/>
              </a:cxn>
              <a:cxn ang="0">
                <a:pos x="38" y="11"/>
              </a:cxn>
              <a:cxn ang="0">
                <a:pos x="31" y="7"/>
              </a:cxn>
              <a:cxn ang="0">
                <a:pos x="24" y="5"/>
              </a:cxn>
              <a:cxn ang="0">
                <a:pos x="24" y="5"/>
              </a:cxn>
            </a:cxnLst>
            <a:rect l="0" t="0" r="r" b="b"/>
            <a:pathLst>
              <a:path w="48" h="47">
                <a:moveTo>
                  <a:pt x="24" y="47"/>
                </a:moveTo>
                <a:lnTo>
                  <a:pt x="24" y="47"/>
                </a:lnTo>
                <a:lnTo>
                  <a:pt x="19" y="47"/>
                </a:lnTo>
                <a:lnTo>
                  <a:pt x="15" y="46"/>
                </a:lnTo>
                <a:lnTo>
                  <a:pt x="11" y="43"/>
                </a:lnTo>
                <a:lnTo>
                  <a:pt x="6" y="40"/>
                </a:lnTo>
                <a:lnTo>
                  <a:pt x="4" y="36"/>
                </a:lnTo>
                <a:lnTo>
                  <a:pt x="2" y="32"/>
                </a:lnTo>
                <a:lnTo>
                  <a:pt x="0" y="28"/>
                </a:lnTo>
                <a:lnTo>
                  <a:pt x="0" y="24"/>
                </a:lnTo>
                <a:lnTo>
                  <a:pt x="0" y="24"/>
                </a:lnTo>
                <a:lnTo>
                  <a:pt x="0" y="19"/>
                </a:lnTo>
                <a:lnTo>
                  <a:pt x="2" y="15"/>
                </a:lnTo>
                <a:lnTo>
                  <a:pt x="4" y="11"/>
                </a:lnTo>
                <a:lnTo>
                  <a:pt x="6" y="7"/>
                </a:lnTo>
                <a:lnTo>
                  <a:pt x="11" y="4"/>
                </a:lnTo>
                <a:lnTo>
                  <a:pt x="15" y="1"/>
                </a:lnTo>
                <a:lnTo>
                  <a:pt x="19" y="0"/>
                </a:lnTo>
                <a:lnTo>
                  <a:pt x="24" y="0"/>
                </a:lnTo>
                <a:lnTo>
                  <a:pt x="24" y="0"/>
                </a:lnTo>
                <a:lnTo>
                  <a:pt x="28" y="0"/>
                </a:lnTo>
                <a:lnTo>
                  <a:pt x="33" y="1"/>
                </a:lnTo>
                <a:lnTo>
                  <a:pt x="38" y="4"/>
                </a:lnTo>
                <a:lnTo>
                  <a:pt x="40" y="7"/>
                </a:lnTo>
                <a:lnTo>
                  <a:pt x="44" y="11"/>
                </a:lnTo>
                <a:lnTo>
                  <a:pt x="46" y="15"/>
                </a:lnTo>
                <a:lnTo>
                  <a:pt x="47" y="19"/>
                </a:lnTo>
                <a:lnTo>
                  <a:pt x="48" y="24"/>
                </a:lnTo>
                <a:lnTo>
                  <a:pt x="48" y="24"/>
                </a:lnTo>
                <a:lnTo>
                  <a:pt x="47" y="28"/>
                </a:lnTo>
                <a:lnTo>
                  <a:pt x="46" y="32"/>
                </a:lnTo>
                <a:lnTo>
                  <a:pt x="44" y="36"/>
                </a:lnTo>
                <a:lnTo>
                  <a:pt x="40" y="40"/>
                </a:lnTo>
                <a:lnTo>
                  <a:pt x="38" y="43"/>
                </a:lnTo>
                <a:lnTo>
                  <a:pt x="33" y="46"/>
                </a:lnTo>
                <a:lnTo>
                  <a:pt x="28" y="47"/>
                </a:lnTo>
                <a:lnTo>
                  <a:pt x="24" y="47"/>
                </a:lnTo>
                <a:lnTo>
                  <a:pt x="24" y="47"/>
                </a:lnTo>
                <a:close/>
                <a:moveTo>
                  <a:pt x="24" y="5"/>
                </a:moveTo>
                <a:lnTo>
                  <a:pt x="24" y="5"/>
                </a:lnTo>
                <a:lnTo>
                  <a:pt x="17" y="7"/>
                </a:lnTo>
                <a:lnTo>
                  <a:pt x="11" y="11"/>
                </a:lnTo>
                <a:lnTo>
                  <a:pt x="6" y="16"/>
                </a:lnTo>
                <a:lnTo>
                  <a:pt x="5" y="24"/>
                </a:lnTo>
                <a:lnTo>
                  <a:pt x="5" y="24"/>
                </a:lnTo>
                <a:lnTo>
                  <a:pt x="6" y="31"/>
                </a:lnTo>
                <a:lnTo>
                  <a:pt x="11" y="36"/>
                </a:lnTo>
                <a:lnTo>
                  <a:pt x="17" y="40"/>
                </a:lnTo>
                <a:lnTo>
                  <a:pt x="24" y="42"/>
                </a:lnTo>
                <a:lnTo>
                  <a:pt x="24" y="42"/>
                </a:lnTo>
                <a:lnTo>
                  <a:pt x="31" y="40"/>
                </a:lnTo>
                <a:lnTo>
                  <a:pt x="38" y="36"/>
                </a:lnTo>
                <a:lnTo>
                  <a:pt x="42" y="31"/>
                </a:lnTo>
                <a:lnTo>
                  <a:pt x="43" y="24"/>
                </a:lnTo>
                <a:lnTo>
                  <a:pt x="43" y="24"/>
                </a:lnTo>
                <a:lnTo>
                  <a:pt x="42" y="16"/>
                </a:lnTo>
                <a:lnTo>
                  <a:pt x="38" y="11"/>
                </a:lnTo>
                <a:lnTo>
                  <a:pt x="31" y="7"/>
                </a:lnTo>
                <a:lnTo>
                  <a:pt x="24" y="5"/>
                </a:lnTo>
                <a:lnTo>
                  <a:pt x="24"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0" name="Freeform 301"/>
          <p:cNvSpPr>
            <a:spLocks noEditPoints="1"/>
          </p:cNvSpPr>
          <p:nvPr/>
        </p:nvSpPr>
        <p:spPr bwMode="auto">
          <a:xfrm>
            <a:off x="10241846" y="3556008"/>
            <a:ext cx="75052" cy="79377"/>
          </a:xfrm>
          <a:custGeom>
            <a:avLst/>
            <a:gdLst/>
            <a:ahLst/>
            <a:cxnLst>
              <a:cxn ang="0">
                <a:pos x="24" y="49"/>
              </a:cxn>
              <a:cxn ang="0">
                <a:pos x="24" y="49"/>
              </a:cxn>
              <a:cxn ang="0">
                <a:pos x="20" y="48"/>
              </a:cxn>
              <a:cxn ang="0">
                <a:pos x="15" y="46"/>
              </a:cxn>
              <a:cxn ang="0">
                <a:pos x="11" y="45"/>
              </a:cxn>
              <a:cxn ang="0">
                <a:pos x="8" y="42"/>
              </a:cxn>
              <a:cxn ang="0">
                <a:pos x="4" y="38"/>
              </a:cxn>
              <a:cxn ang="0">
                <a:pos x="3" y="34"/>
              </a:cxn>
              <a:cxn ang="0">
                <a:pos x="1" y="30"/>
              </a:cxn>
              <a:cxn ang="0">
                <a:pos x="0" y="25"/>
              </a:cxn>
              <a:cxn ang="0">
                <a:pos x="0" y="25"/>
              </a:cxn>
              <a:cxn ang="0">
                <a:pos x="1" y="19"/>
              </a:cxn>
              <a:cxn ang="0">
                <a:pos x="3" y="15"/>
              </a:cxn>
              <a:cxn ang="0">
                <a:pos x="4" y="11"/>
              </a:cxn>
              <a:cxn ang="0">
                <a:pos x="8" y="7"/>
              </a:cxn>
              <a:cxn ang="0">
                <a:pos x="11" y="4"/>
              </a:cxn>
              <a:cxn ang="0">
                <a:pos x="15" y="3"/>
              </a:cxn>
              <a:cxn ang="0">
                <a:pos x="20" y="2"/>
              </a:cxn>
              <a:cxn ang="0">
                <a:pos x="24" y="0"/>
              </a:cxn>
              <a:cxn ang="0">
                <a:pos x="24" y="0"/>
              </a:cxn>
              <a:cxn ang="0">
                <a:pos x="30" y="2"/>
              </a:cxn>
              <a:cxn ang="0">
                <a:pos x="34" y="3"/>
              </a:cxn>
              <a:cxn ang="0">
                <a:pos x="38" y="4"/>
              </a:cxn>
              <a:cxn ang="0">
                <a:pos x="42" y="7"/>
              </a:cxn>
              <a:cxn ang="0">
                <a:pos x="45" y="11"/>
              </a:cxn>
              <a:cxn ang="0">
                <a:pos x="46" y="15"/>
              </a:cxn>
              <a:cxn ang="0">
                <a:pos x="47" y="19"/>
              </a:cxn>
              <a:cxn ang="0">
                <a:pos x="49" y="25"/>
              </a:cxn>
              <a:cxn ang="0">
                <a:pos x="49" y="25"/>
              </a:cxn>
              <a:cxn ang="0">
                <a:pos x="47" y="30"/>
              </a:cxn>
              <a:cxn ang="0">
                <a:pos x="46" y="34"/>
              </a:cxn>
              <a:cxn ang="0">
                <a:pos x="45" y="38"/>
              </a:cxn>
              <a:cxn ang="0">
                <a:pos x="42" y="42"/>
              </a:cxn>
              <a:cxn ang="0">
                <a:pos x="38" y="45"/>
              </a:cxn>
              <a:cxn ang="0">
                <a:pos x="34" y="46"/>
              </a:cxn>
              <a:cxn ang="0">
                <a:pos x="30" y="48"/>
              </a:cxn>
              <a:cxn ang="0">
                <a:pos x="24" y="49"/>
              </a:cxn>
              <a:cxn ang="0">
                <a:pos x="24" y="49"/>
              </a:cxn>
              <a:cxn ang="0">
                <a:pos x="24" y="6"/>
              </a:cxn>
              <a:cxn ang="0">
                <a:pos x="24" y="6"/>
              </a:cxn>
              <a:cxn ang="0">
                <a:pos x="18" y="7"/>
              </a:cxn>
              <a:cxn ang="0">
                <a:pos x="11" y="11"/>
              </a:cxn>
              <a:cxn ang="0">
                <a:pos x="7" y="18"/>
              </a:cxn>
              <a:cxn ang="0">
                <a:pos x="6" y="25"/>
              </a:cxn>
              <a:cxn ang="0">
                <a:pos x="6" y="25"/>
              </a:cxn>
              <a:cxn ang="0">
                <a:pos x="7" y="31"/>
              </a:cxn>
              <a:cxn ang="0">
                <a:pos x="11" y="38"/>
              </a:cxn>
              <a:cxn ang="0">
                <a:pos x="18" y="42"/>
              </a:cxn>
              <a:cxn ang="0">
                <a:pos x="24" y="44"/>
              </a:cxn>
              <a:cxn ang="0">
                <a:pos x="24" y="44"/>
              </a:cxn>
              <a:cxn ang="0">
                <a:pos x="31" y="42"/>
              </a:cxn>
              <a:cxn ang="0">
                <a:pos x="38" y="38"/>
              </a:cxn>
              <a:cxn ang="0">
                <a:pos x="42" y="31"/>
              </a:cxn>
              <a:cxn ang="0">
                <a:pos x="43" y="25"/>
              </a:cxn>
              <a:cxn ang="0">
                <a:pos x="43" y="25"/>
              </a:cxn>
              <a:cxn ang="0">
                <a:pos x="42" y="18"/>
              </a:cxn>
              <a:cxn ang="0">
                <a:pos x="38" y="11"/>
              </a:cxn>
              <a:cxn ang="0">
                <a:pos x="31" y="7"/>
              </a:cxn>
              <a:cxn ang="0">
                <a:pos x="24" y="6"/>
              </a:cxn>
              <a:cxn ang="0">
                <a:pos x="24" y="6"/>
              </a:cxn>
            </a:cxnLst>
            <a:rect l="0" t="0" r="r" b="b"/>
            <a:pathLst>
              <a:path w="49" h="49">
                <a:moveTo>
                  <a:pt x="24" y="49"/>
                </a:moveTo>
                <a:lnTo>
                  <a:pt x="24" y="49"/>
                </a:lnTo>
                <a:lnTo>
                  <a:pt x="20" y="48"/>
                </a:lnTo>
                <a:lnTo>
                  <a:pt x="15" y="46"/>
                </a:lnTo>
                <a:lnTo>
                  <a:pt x="11" y="45"/>
                </a:lnTo>
                <a:lnTo>
                  <a:pt x="8" y="42"/>
                </a:lnTo>
                <a:lnTo>
                  <a:pt x="4" y="38"/>
                </a:lnTo>
                <a:lnTo>
                  <a:pt x="3" y="34"/>
                </a:lnTo>
                <a:lnTo>
                  <a:pt x="1" y="30"/>
                </a:lnTo>
                <a:lnTo>
                  <a:pt x="0" y="25"/>
                </a:lnTo>
                <a:lnTo>
                  <a:pt x="0" y="25"/>
                </a:lnTo>
                <a:lnTo>
                  <a:pt x="1" y="19"/>
                </a:lnTo>
                <a:lnTo>
                  <a:pt x="3" y="15"/>
                </a:lnTo>
                <a:lnTo>
                  <a:pt x="4" y="11"/>
                </a:lnTo>
                <a:lnTo>
                  <a:pt x="8" y="7"/>
                </a:lnTo>
                <a:lnTo>
                  <a:pt x="11" y="4"/>
                </a:lnTo>
                <a:lnTo>
                  <a:pt x="15" y="3"/>
                </a:lnTo>
                <a:lnTo>
                  <a:pt x="20" y="2"/>
                </a:lnTo>
                <a:lnTo>
                  <a:pt x="24" y="0"/>
                </a:lnTo>
                <a:lnTo>
                  <a:pt x="24" y="0"/>
                </a:lnTo>
                <a:lnTo>
                  <a:pt x="30" y="2"/>
                </a:lnTo>
                <a:lnTo>
                  <a:pt x="34" y="3"/>
                </a:lnTo>
                <a:lnTo>
                  <a:pt x="38" y="4"/>
                </a:lnTo>
                <a:lnTo>
                  <a:pt x="42" y="7"/>
                </a:lnTo>
                <a:lnTo>
                  <a:pt x="45" y="11"/>
                </a:lnTo>
                <a:lnTo>
                  <a:pt x="46" y="15"/>
                </a:lnTo>
                <a:lnTo>
                  <a:pt x="47" y="19"/>
                </a:lnTo>
                <a:lnTo>
                  <a:pt x="49" y="25"/>
                </a:lnTo>
                <a:lnTo>
                  <a:pt x="49" y="25"/>
                </a:lnTo>
                <a:lnTo>
                  <a:pt x="47" y="30"/>
                </a:lnTo>
                <a:lnTo>
                  <a:pt x="46" y="34"/>
                </a:lnTo>
                <a:lnTo>
                  <a:pt x="45" y="38"/>
                </a:lnTo>
                <a:lnTo>
                  <a:pt x="42" y="42"/>
                </a:lnTo>
                <a:lnTo>
                  <a:pt x="38" y="45"/>
                </a:lnTo>
                <a:lnTo>
                  <a:pt x="34" y="46"/>
                </a:lnTo>
                <a:lnTo>
                  <a:pt x="30" y="48"/>
                </a:lnTo>
                <a:lnTo>
                  <a:pt x="24" y="49"/>
                </a:lnTo>
                <a:lnTo>
                  <a:pt x="24" y="49"/>
                </a:lnTo>
                <a:close/>
                <a:moveTo>
                  <a:pt x="24" y="6"/>
                </a:moveTo>
                <a:lnTo>
                  <a:pt x="24" y="6"/>
                </a:lnTo>
                <a:lnTo>
                  <a:pt x="18" y="7"/>
                </a:lnTo>
                <a:lnTo>
                  <a:pt x="11" y="11"/>
                </a:lnTo>
                <a:lnTo>
                  <a:pt x="7" y="18"/>
                </a:lnTo>
                <a:lnTo>
                  <a:pt x="6" y="25"/>
                </a:lnTo>
                <a:lnTo>
                  <a:pt x="6" y="25"/>
                </a:lnTo>
                <a:lnTo>
                  <a:pt x="7" y="31"/>
                </a:lnTo>
                <a:lnTo>
                  <a:pt x="11" y="38"/>
                </a:lnTo>
                <a:lnTo>
                  <a:pt x="18" y="42"/>
                </a:lnTo>
                <a:lnTo>
                  <a:pt x="24" y="44"/>
                </a:lnTo>
                <a:lnTo>
                  <a:pt x="24" y="44"/>
                </a:lnTo>
                <a:lnTo>
                  <a:pt x="31" y="42"/>
                </a:lnTo>
                <a:lnTo>
                  <a:pt x="38" y="38"/>
                </a:lnTo>
                <a:lnTo>
                  <a:pt x="42" y="31"/>
                </a:lnTo>
                <a:lnTo>
                  <a:pt x="43" y="25"/>
                </a:lnTo>
                <a:lnTo>
                  <a:pt x="43" y="25"/>
                </a:lnTo>
                <a:lnTo>
                  <a:pt x="42" y="18"/>
                </a:lnTo>
                <a:lnTo>
                  <a:pt x="38" y="11"/>
                </a:lnTo>
                <a:lnTo>
                  <a:pt x="31" y="7"/>
                </a:lnTo>
                <a:lnTo>
                  <a:pt x="24" y="6"/>
                </a:lnTo>
                <a:lnTo>
                  <a:pt x="24"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1" name="Freeform 302"/>
          <p:cNvSpPr>
            <a:spLocks/>
          </p:cNvSpPr>
          <p:nvPr/>
        </p:nvSpPr>
        <p:spPr bwMode="auto">
          <a:xfrm>
            <a:off x="9317771" y="3289865"/>
            <a:ext cx="389332" cy="364193"/>
          </a:xfrm>
          <a:custGeom>
            <a:avLst/>
            <a:gdLst/>
            <a:ahLst/>
            <a:cxnLst>
              <a:cxn ang="0">
                <a:pos x="235" y="15"/>
              </a:cxn>
              <a:cxn ang="0">
                <a:pos x="217" y="4"/>
              </a:cxn>
              <a:cxn ang="0">
                <a:pos x="197" y="0"/>
              </a:cxn>
              <a:cxn ang="0">
                <a:pos x="178" y="4"/>
              </a:cxn>
              <a:cxn ang="0">
                <a:pos x="161" y="15"/>
              </a:cxn>
              <a:cxn ang="0">
                <a:pos x="28" y="148"/>
              </a:cxn>
              <a:cxn ang="0">
                <a:pos x="11" y="165"/>
              </a:cxn>
              <a:cxn ang="0">
                <a:pos x="3" y="178"/>
              </a:cxn>
              <a:cxn ang="0">
                <a:pos x="0" y="193"/>
              </a:cxn>
              <a:cxn ang="0">
                <a:pos x="3" y="208"/>
              </a:cxn>
              <a:cxn ang="0">
                <a:pos x="11" y="221"/>
              </a:cxn>
              <a:cxn ang="0">
                <a:pos x="18" y="227"/>
              </a:cxn>
              <a:cxn ang="0">
                <a:pos x="32" y="232"/>
              </a:cxn>
              <a:cxn ang="0">
                <a:pos x="47" y="232"/>
              </a:cxn>
              <a:cxn ang="0">
                <a:pos x="62" y="227"/>
              </a:cxn>
              <a:cxn ang="0">
                <a:pos x="135" y="154"/>
              </a:cxn>
              <a:cxn ang="0">
                <a:pos x="200" y="89"/>
              </a:cxn>
              <a:cxn ang="0">
                <a:pos x="204" y="85"/>
              </a:cxn>
              <a:cxn ang="0">
                <a:pos x="208" y="76"/>
              </a:cxn>
              <a:cxn ang="0">
                <a:pos x="208" y="65"/>
              </a:cxn>
              <a:cxn ang="0">
                <a:pos x="204" y="55"/>
              </a:cxn>
              <a:cxn ang="0">
                <a:pos x="200" y="50"/>
              </a:cxn>
              <a:cxn ang="0">
                <a:pos x="190" y="44"/>
              </a:cxn>
              <a:cxn ang="0">
                <a:pos x="181" y="42"/>
              </a:cxn>
              <a:cxn ang="0">
                <a:pos x="170" y="44"/>
              </a:cxn>
              <a:cxn ang="0">
                <a:pos x="161" y="50"/>
              </a:cxn>
              <a:cxn ang="0">
                <a:pos x="70" y="154"/>
              </a:cxn>
              <a:cxn ang="0">
                <a:pos x="168" y="57"/>
              </a:cxn>
              <a:cxn ang="0">
                <a:pos x="181" y="51"/>
              </a:cxn>
              <a:cxn ang="0">
                <a:pos x="188" y="53"/>
              </a:cxn>
              <a:cxn ang="0">
                <a:pos x="193" y="57"/>
              </a:cxn>
              <a:cxn ang="0">
                <a:pos x="199" y="70"/>
              </a:cxn>
              <a:cxn ang="0">
                <a:pos x="197" y="77"/>
              </a:cxn>
              <a:cxn ang="0">
                <a:pos x="161" y="115"/>
              </a:cxn>
              <a:cxn ang="0">
                <a:pos x="61" y="215"/>
              </a:cxn>
              <a:cxn ang="0">
                <a:pos x="57" y="219"/>
              </a:cxn>
              <a:cxn ang="0">
                <a:pos x="46" y="223"/>
              </a:cxn>
              <a:cxn ang="0">
                <a:pos x="39" y="224"/>
              </a:cxn>
              <a:cxn ang="0">
                <a:pos x="28" y="221"/>
              </a:cxn>
              <a:cxn ang="0">
                <a:pos x="18" y="215"/>
              </a:cxn>
              <a:cxn ang="0">
                <a:pos x="14" y="211"/>
              </a:cxn>
              <a:cxn ang="0">
                <a:pos x="10" y="198"/>
              </a:cxn>
              <a:cxn ang="0">
                <a:pos x="8" y="193"/>
              </a:cxn>
              <a:cxn ang="0">
                <a:pos x="11" y="182"/>
              </a:cxn>
              <a:cxn ang="0">
                <a:pos x="18" y="171"/>
              </a:cxn>
              <a:cxn ang="0">
                <a:pos x="118" y="71"/>
              </a:cxn>
              <a:cxn ang="0">
                <a:pos x="168" y="22"/>
              </a:cxn>
              <a:cxn ang="0">
                <a:pos x="182" y="12"/>
              </a:cxn>
              <a:cxn ang="0">
                <a:pos x="197" y="9"/>
              </a:cxn>
              <a:cxn ang="0">
                <a:pos x="205" y="9"/>
              </a:cxn>
              <a:cxn ang="0">
                <a:pos x="222" y="16"/>
              </a:cxn>
              <a:cxn ang="0">
                <a:pos x="228" y="22"/>
              </a:cxn>
              <a:cxn ang="0">
                <a:pos x="238" y="35"/>
              </a:cxn>
              <a:cxn ang="0">
                <a:pos x="240" y="51"/>
              </a:cxn>
              <a:cxn ang="0">
                <a:pos x="239" y="59"/>
              </a:cxn>
              <a:cxn ang="0">
                <a:pos x="234" y="76"/>
              </a:cxn>
              <a:cxn ang="0">
                <a:pos x="112" y="197"/>
              </a:cxn>
              <a:cxn ang="0">
                <a:pos x="235" y="88"/>
              </a:cxn>
              <a:cxn ang="0">
                <a:pos x="242" y="80"/>
              </a:cxn>
              <a:cxn ang="0">
                <a:pos x="249" y="62"/>
              </a:cxn>
              <a:cxn ang="0">
                <a:pos x="249" y="42"/>
              </a:cxn>
              <a:cxn ang="0">
                <a:pos x="242" y="23"/>
              </a:cxn>
              <a:cxn ang="0">
                <a:pos x="235" y="15"/>
              </a:cxn>
            </a:cxnLst>
            <a:rect l="0" t="0" r="r" b="b"/>
            <a:pathLst>
              <a:path w="250" h="234">
                <a:moveTo>
                  <a:pt x="235" y="15"/>
                </a:moveTo>
                <a:lnTo>
                  <a:pt x="235" y="15"/>
                </a:lnTo>
                <a:lnTo>
                  <a:pt x="227" y="8"/>
                </a:lnTo>
                <a:lnTo>
                  <a:pt x="217" y="4"/>
                </a:lnTo>
                <a:lnTo>
                  <a:pt x="208" y="1"/>
                </a:lnTo>
                <a:lnTo>
                  <a:pt x="197" y="0"/>
                </a:lnTo>
                <a:lnTo>
                  <a:pt x="188" y="1"/>
                </a:lnTo>
                <a:lnTo>
                  <a:pt x="178" y="4"/>
                </a:lnTo>
                <a:lnTo>
                  <a:pt x="169" y="8"/>
                </a:lnTo>
                <a:lnTo>
                  <a:pt x="161" y="15"/>
                </a:lnTo>
                <a:lnTo>
                  <a:pt x="111" y="65"/>
                </a:lnTo>
                <a:lnTo>
                  <a:pt x="28" y="148"/>
                </a:lnTo>
                <a:lnTo>
                  <a:pt x="11" y="165"/>
                </a:lnTo>
                <a:lnTo>
                  <a:pt x="11" y="165"/>
                </a:lnTo>
                <a:lnTo>
                  <a:pt x="5" y="171"/>
                </a:lnTo>
                <a:lnTo>
                  <a:pt x="3" y="178"/>
                </a:lnTo>
                <a:lnTo>
                  <a:pt x="0" y="185"/>
                </a:lnTo>
                <a:lnTo>
                  <a:pt x="0" y="193"/>
                </a:lnTo>
                <a:lnTo>
                  <a:pt x="0" y="201"/>
                </a:lnTo>
                <a:lnTo>
                  <a:pt x="3" y="208"/>
                </a:lnTo>
                <a:lnTo>
                  <a:pt x="5" y="215"/>
                </a:lnTo>
                <a:lnTo>
                  <a:pt x="11" y="221"/>
                </a:lnTo>
                <a:lnTo>
                  <a:pt x="11" y="221"/>
                </a:lnTo>
                <a:lnTo>
                  <a:pt x="18" y="227"/>
                </a:lnTo>
                <a:lnTo>
                  <a:pt x="24" y="231"/>
                </a:lnTo>
                <a:lnTo>
                  <a:pt x="32" y="232"/>
                </a:lnTo>
                <a:lnTo>
                  <a:pt x="39" y="234"/>
                </a:lnTo>
                <a:lnTo>
                  <a:pt x="47" y="232"/>
                </a:lnTo>
                <a:lnTo>
                  <a:pt x="54" y="231"/>
                </a:lnTo>
                <a:lnTo>
                  <a:pt x="62" y="227"/>
                </a:lnTo>
                <a:lnTo>
                  <a:pt x="68" y="221"/>
                </a:lnTo>
                <a:lnTo>
                  <a:pt x="135" y="154"/>
                </a:lnTo>
                <a:lnTo>
                  <a:pt x="168" y="121"/>
                </a:lnTo>
                <a:lnTo>
                  <a:pt x="200" y="89"/>
                </a:lnTo>
                <a:lnTo>
                  <a:pt x="200" y="89"/>
                </a:lnTo>
                <a:lnTo>
                  <a:pt x="204" y="85"/>
                </a:lnTo>
                <a:lnTo>
                  <a:pt x="207" y="80"/>
                </a:lnTo>
                <a:lnTo>
                  <a:pt x="208" y="76"/>
                </a:lnTo>
                <a:lnTo>
                  <a:pt x="208" y="70"/>
                </a:lnTo>
                <a:lnTo>
                  <a:pt x="208" y="65"/>
                </a:lnTo>
                <a:lnTo>
                  <a:pt x="207" y="59"/>
                </a:lnTo>
                <a:lnTo>
                  <a:pt x="204" y="55"/>
                </a:lnTo>
                <a:lnTo>
                  <a:pt x="200" y="50"/>
                </a:lnTo>
                <a:lnTo>
                  <a:pt x="200" y="50"/>
                </a:lnTo>
                <a:lnTo>
                  <a:pt x="196" y="47"/>
                </a:lnTo>
                <a:lnTo>
                  <a:pt x="190" y="44"/>
                </a:lnTo>
                <a:lnTo>
                  <a:pt x="185" y="43"/>
                </a:lnTo>
                <a:lnTo>
                  <a:pt x="181" y="42"/>
                </a:lnTo>
                <a:lnTo>
                  <a:pt x="176" y="43"/>
                </a:lnTo>
                <a:lnTo>
                  <a:pt x="170" y="44"/>
                </a:lnTo>
                <a:lnTo>
                  <a:pt x="165" y="47"/>
                </a:lnTo>
                <a:lnTo>
                  <a:pt x="161" y="50"/>
                </a:lnTo>
                <a:lnTo>
                  <a:pt x="64" y="147"/>
                </a:lnTo>
                <a:lnTo>
                  <a:pt x="70" y="154"/>
                </a:lnTo>
                <a:lnTo>
                  <a:pt x="168" y="57"/>
                </a:lnTo>
                <a:lnTo>
                  <a:pt x="168" y="57"/>
                </a:lnTo>
                <a:lnTo>
                  <a:pt x="173" y="53"/>
                </a:lnTo>
                <a:lnTo>
                  <a:pt x="181" y="51"/>
                </a:lnTo>
                <a:lnTo>
                  <a:pt x="181" y="51"/>
                </a:lnTo>
                <a:lnTo>
                  <a:pt x="188" y="53"/>
                </a:lnTo>
                <a:lnTo>
                  <a:pt x="193" y="57"/>
                </a:lnTo>
                <a:lnTo>
                  <a:pt x="193" y="57"/>
                </a:lnTo>
                <a:lnTo>
                  <a:pt x="197" y="63"/>
                </a:lnTo>
                <a:lnTo>
                  <a:pt x="199" y="70"/>
                </a:lnTo>
                <a:lnTo>
                  <a:pt x="199" y="70"/>
                </a:lnTo>
                <a:lnTo>
                  <a:pt x="197" y="77"/>
                </a:lnTo>
                <a:lnTo>
                  <a:pt x="193" y="82"/>
                </a:lnTo>
                <a:lnTo>
                  <a:pt x="161" y="115"/>
                </a:lnTo>
                <a:lnTo>
                  <a:pt x="128" y="147"/>
                </a:lnTo>
                <a:lnTo>
                  <a:pt x="61" y="215"/>
                </a:lnTo>
                <a:lnTo>
                  <a:pt x="61" y="215"/>
                </a:lnTo>
                <a:lnTo>
                  <a:pt x="57" y="219"/>
                </a:lnTo>
                <a:lnTo>
                  <a:pt x="51" y="221"/>
                </a:lnTo>
                <a:lnTo>
                  <a:pt x="46" y="223"/>
                </a:lnTo>
                <a:lnTo>
                  <a:pt x="39" y="224"/>
                </a:lnTo>
                <a:lnTo>
                  <a:pt x="39" y="224"/>
                </a:lnTo>
                <a:lnTo>
                  <a:pt x="34" y="223"/>
                </a:lnTo>
                <a:lnTo>
                  <a:pt x="28" y="221"/>
                </a:lnTo>
                <a:lnTo>
                  <a:pt x="23" y="219"/>
                </a:lnTo>
                <a:lnTo>
                  <a:pt x="18" y="215"/>
                </a:lnTo>
                <a:lnTo>
                  <a:pt x="18" y="215"/>
                </a:lnTo>
                <a:lnTo>
                  <a:pt x="14" y="211"/>
                </a:lnTo>
                <a:lnTo>
                  <a:pt x="11" y="205"/>
                </a:lnTo>
                <a:lnTo>
                  <a:pt x="10" y="198"/>
                </a:lnTo>
                <a:lnTo>
                  <a:pt x="8" y="193"/>
                </a:lnTo>
                <a:lnTo>
                  <a:pt x="8" y="193"/>
                </a:lnTo>
                <a:lnTo>
                  <a:pt x="10" y="188"/>
                </a:lnTo>
                <a:lnTo>
                  <a:pt x="11" y="182"/>
                </a:lnTo>
                <a:lnTo>
                  <a:pt x="14" y="177"/>
                </a:lnTo>
                <a:lnTo>
                  <a:pt x="18" y="171"/>
                </a:lnTo>
                <a:lnTo>
                  <a:pt x="34" y="155"/>
                </a:lnTo>
                <a:lnTo>
                  <a:pt x="118" y="71"/>
                </a:lnTo>
                <a:lnTo>
                  <a:pt x="168" y="22"/>
                </a:lnTo>
                <a:lnTo>
                  <a:pt x="168" y="22"/>
                </a:lnTo>
                <a:lnTo>
                  <a:pt x="174" y="16"/>
                </a:lnTo>
                <a:lnTo>
                  <a:pt x="182" y="12"/>
                </a:lnTo>
                <a:lnTo>
                  <a:pt x="189" y="9"/>
                </a:lnTo>
                <a:lnTo>
                  <a:pt x="197" y="9"/>
                </a:lnTo>
                <a:lnTo>
                  <a:pt x="197" y="9"/>
                </a:lnTo>
                <a:lnTo>
                  <a:pt x="205" y="9"/>
                </a:lnTo>
                <a:lnTo>
                  <a:pt x="213" y="12"/>
                </a:lnTo>
                <a:lnTo>
                  <a:pt x="222" y="16"/>
                </a:lnTo>
                <a:lnTo>
                  <a:pt x="228" y="22"/>
                </a:lnTo>
                <a:lnTo>
                  <a:pt x="228" y="22"/>
                </a:lnTo>
                <a:lnTo>
                  <a:pt x="234" y="28"/>
                </a:lnTo>
                <a:lnTo>
                  <a:pt x="238" y="35"/>
                </a:lnTo>
                <a:lnTo>
                  <a:pt x="239" y="43"/>
                </a:lnTo>
                <a:lnTo>
                  <a:pt x="240" y="51"/>
                </a:lnTo>
                <a:lnTo>
                  <a:pt x="240" y="51"/>
                </a:lnTo>
                <a:lnTo>
                  <a:pt x="239" y="59"/>
                </a:lnTo>
                <a:lnTo>
                  <a:pt x="238" y="67"/>
                </a:lnTo>
                <a:lnTo>
                  <a:pt x="234" y="76"/>
                </a:lnTo>
                <a:lnTo>
                  <a:pt x="228" y="81"/>
                </a:lnTo>
                <a:lnTo>
                  <a:pt x="112" y="197"/>
                </a:lnTo>
                <a:lnTo>
                  <a:pt x="119" y="204"/>
                </a:lnTo>
                <a:lnTo>
                  <a:pt x="235" y="88"/>
                </a:lnTo>
                <a:lnTo>
                  <a:pt x="235" y="88"/>
                </a:lnTo>
                <a:lnTo>
                  <a:pt x="242" y="80"/>
                </a:lnTo>
                <a:lnTo>
                  <a:pt x="246" y="71"/>
                </a:lnTo>
                <a:lnTo>
                  <a:pt x="249" y="62"/>
                </a:lnTo>
                <a:lnTo>
                  <a:pt x="250" y="51"/>
                </a:lnTo>
                <a:lnTo>
                  <a:pt x="249" y="42"/>
                </a:lnTo>
                <a:lnTo>
                  <a:pt x="246" y="32"/>
                </a:lnTo>
                <a:lnTo>
                  <a:pt x="242" y="23"/>
                </a:lnTo>
                <a:lnTo>
                  <a:pt x="235" y="15"/>
                </a:lnTo>
                <a:lnTo>
                  <a:pt x="235" y="1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2" name="Freeform 303"/>
          <p:cNvSpPr>
            <a:spLocks noEditPoints="1"/>
          </p:cNvSpPr>
          <p:nvPr/>
        </p:nvSpPr>
        <p:spPr bwMode="auto">
          <a:xfrm>
            <a:off x="6925498" y="3574683"/>
            <a:ext cx="300207" cy="60700"/>
          </a:xfrm>
          <a:custGeom>
            <a:avLst/>
            <a:gdLst/>
            <a:ahLst/>
            <a:cxnLst>
              <a:cxn ang="0">
                <a:pos x="19" y="39"/>
              </a:cxn>
              <a:cxn ang="0">
                <a:pos x="15" y="39"/>
              </a:cxn>
              <a:cxn ang="0">
                <a:pos x="5" y="34"/>
              </a:cxn>
              <a:cxn ang="0">
                <a:pos x="0" y="23"/>
              </a:cxn>
              <a:cxn ang="0">
                <a:pos x="0" y="20"/>
              </a:cxn>
              <a:cxn ang="0">
                <a:pos x="1" y="12"/>
              </a:cxn>
              <a:cxn ang="0">
                <a:pos x="12" y="2"/>
              </a:cxn>
              <a:cxn ang="0">
                <a:pos x="19" y="0"/>
              </a:cxn>
              <a:cxn ang="0">
                <a:pos x="78" y="10"/>
              </a:cxn>
              <a:cxn ang="0">
                <a:pos x="82" y="15"/>
              </a:cxn>
              <a:cxn ang="0">
                <a:pos x="92" y="20"/>
              </a:cxn>
              <a:cxn ang="0">
                <a:pos x="96" y="22"/>
              </a:cxn>
              <a:cxn ang="0">
                <a:pos x="105" y="18"/>
              </a:cxn>
              <a:cxn ang="0">
                <a:pos x="113" y="10"/>
              </a:cxn>
              <a:cxn ang="0">
                <a:pos x="173" y="0"/>
              </a:cxn>
              <a:cxn ang="0">
                <a:pos x="177" y="0"/>
              </a:cxn>
              <a:cxn ang="0">
                <a:pos x="188" y="6"/>
              </a:cxn>
              <a:cxn ang="0">
                <a:pos x="193" y="16"/>
              </a:cxn>
              <a:cxn ang="0">
                <a:pos x="193" y="20"/>
              </a:cxn>
              <a:cxn ang="0">
                <a:pos x="192" y="27"/>
              </a:cxn>
              <a:cxn ang="0">
                <a:pos x="181" y="38"/>
              </a:cxn>
              <a:cxn ang="0">
                <a:pos x="173" y="39"/>
              </a:cxn>
              <a:cxn ang="0">
                <a:pos x="19" y="6"/>
              </a:cxn>
              <a:cxn ang="0">
                <a:pos x="13" y="7"/>
              </a:cxn>
              <a:cxn ang="0">
                <a:pos x="5" y="14"/>
              </a:cxn>
              <a:cxn ang="0">
                <a:pos x="5" y="20"/>
              </a:cxn>
              <a:cxn ang="0">
                <a:pos x="9" y="30"/>
              </a:cxn>
              <a:cxn ang="0">
                <a:pos x="19" y="34"/>
              </a:cxn>
              <a:cxn ang="0">
                <a:pos x="173" y="34"/>
              </a:cxn>
              <a:cxn ang="0">
                <a:pos x="184" y="30"/>
              </a:cxn>
              <a:cxn ang="0">
                <a:pos x="188" y="20"/>
              </a:cxn>
              <a:cxn ang="0">
                <a:pos x="186" y="14"/>
              </a:cxn>
              <a:cxn ang="0">
                <a:pos x="178" y="7"/>
              </a:cxn>
              <a:cxn ang="0">
                <a:pos x="123" y="6"/>
              </a:cxn>
              <a:cxn ang="0">
                <a:pos x="119" y="12"/>
              </a:cxn>
              <a:cxn ang="0">
                <a:pos x="108" y="23"/>
              </a:cxn>
              <a:cxn ang="0">
                <a:pos x="96" y="27"/>
              </a:cxn>
              <a:cxn ang="0">
                <a:pos x="89" y="26"/>
              </a:cxn>
              <a:cxn ang="0">
                <a:pos x="78" y="19"/>
              </a:cxn>
              <a:cxn ang="0">
                <a:pos x="70" y="6"/>
              </a:cxn>
            </a:cxnLst>
            <a:rect l="0" t="0" r="r" b="b"/>
            <a:pathLst>
              <a:path w="193" h="39">
                <a:moveTo>
                  <a:pt x="173" y="39"/>
                </a:moveTo>
                <a:lnTo>
                  <a:pt x="19" y="39"/>
                </a:lnTo>
                <a:lnTo>
                  <a:pt x="19" y="39"/>
                </a:lnTo>
                <a:lnTo>
                  <a:pt x="15" y="39"/>
                </a:lnTo>
                <a:lnTo>
                  <a:pt x="12" y="38"/>
                </a:lnTo>
                <a:lnTo>
                  <a:pt x="5" y="34"/>
                </a:lnTo>
                <a:lnTo>
                  <a:pt x="1" y="27"/>
                </a:lnTo>
                <a:lnTo>
                  <a:pt x="0" y="23"/>
                </a:lnTo>
                <a:lnTo>
                  <a:pt x="0" y="20"/>
                </a:lnTo>
                <a:lnTo>
                  <a:pt x="0" y="20"/>
                </a:lnTo>
                <a:lnTo>
                  <a:pt x="0" y="16"/>
                </a:lnTo>
                <a:lnTo>
                  <a:pt x="1" y="12"/>
                </a:lnTo>
                <a:lnTo>
                  <a:pt x="5" y="6"/>
                </a:lnTo>
                <a:lnTo>
                  <a:pt x="12" y="2"/>
                </a:lnTo>
                <a:lnTo>
                  <a:pt x="15" y="0"/>
                </a:lnTo>
                <a:lnTo>
                  <a:pt x="19" y="0"/>
                </a:lnTo>
                <a:lnTo>
                  <a:pt x="73" y="0"/>
                </a:lnTo>
                <a:lnTo>
                  <a:pt x="78" y="10"/>
                </a:lnTo>
                <a:lnTo>
                  <a:pt x="78" y="10"/>
                </a:lnTo>
                <a:lnTo>
                  <a:pt x="82" y="15"/>
                </a:lnTo>
                <a:lnTo>
                  <a:pt x="86" y="18"/>
                </a:lnTo>
                <a:lnTo>
                  <a:pt x="92" y="20"/>
                </a:lnTo>
                <a:lnTo>
                  <a:pt x="96" y="22"/>
                </a:lnTo>
                <a:lnTo>
                  <a:pt x="96" y="22"/>
                </a:lnTo>
                <a:lnTo>
                  <a:pt x="101" y="20"/>
                </a:lnTo>
                <a:lnTo>
                  <a:pt x="105" y="18"/>
                </a:lnTo>
                <a:lnTo>
                  <a:pt x="111" y="15"/>
                </a:lnTo>
                <a:lnTo>
                  <a:pt x="113" y="10"/>
                </a:lnTo>
                <a:lnTo>
                  <a:pt x="119" y="0"/>
                </a:lnTo>
                <a:lnTo>
                  <a:pt x="173" y="0"/>
                </a:lnTo>
                <a:lnTo>
                  <a:pt x="173" y="0"/>
                </a:lnTo>
                <a:lnTo>
                  <a:pt x="177" y="0"/>
                </a:lnTo>
                <a:lnTo>
                  <a:pt x="181" y="2"/>
                </a:lnTo>
                <a:lnTo>
                  <a:pt x="188" y="6"/>
                </a:lnTo>
                <a:lnTo>
                  <a:pt x="192" y="12"/>
                </a:lnTo>
                <a:lnTo>
                  <a:pt x="193" y="16"/>
                </a:lnTo>
                <a:lnTo>
                  <a:pt x="193" y="20"/>
                </a:lnTo>
                <a:lnTo>
                  <a:pt x="193" y="20"/>
                </a:lnTo>
                <a:lnTo>
                  <a:pt x="193" y="23"/>
                </a:lnTo>
                <a:lnTo>
                  <a:pt x="192" y="27"/>
                </a:lnTo>
                <a:lnTo>
                  <a:pt x="188" y="34"/>
                </a:lnTo>
                <a:lnTo>
                  <a:pt x="181" y="38"/>
                </a:lnTo>
                <a:lnTo>
                  <a:pt x="177" y="39"/>
                </a:lnTo>
                <a:lnTo>
                  <a:pt x="173" y="39"/>
                </a:lnTo>
                <a:lnTo>
                  <a:pt x="173" y="39"/>
                </a:lnTo>
                <a:close/>
                <a:moveTo>
                  <a:pt x="19" y="6"/>
                </a:moveTo>
                <a:lnTo>
                  <a:pt x="19" y="6"/>
                </a:lnTo>
                <a:lnTo>
                  <a:pt x="13" y="7"/>
                </a:lnTo>
                <a:lnTo>
                  <a:pt x="9" y="10"/>
                </a:lnTo>
                <a:lnTo>
                  <a:pt x="5" y="14"/>
                </a:lnTo>
                <a:lnTo>
                  <a:pt x="5" y="20"/>
                </a:lnTo>
                <a:lnTo>
                  <a:pt x="5" y="20"/>
                </a:lnTo>
                <a:lnTo>
                  <a:pt x="5" y="26"/>
                </a:lnTo>
                <a:lnTo>
                  <a:pt x="9" y="30"/>
                </a:lnTo>
                <a:lnTo>
                  <a:pt x="13" y="33"/>
                </a:lnTo>
                <a:lnTo>
                  <a:pt x="19" y="34"/>
                </a:lnTo>
                <a:lnTo>
                  <a:pt x="173" y="34"/>
                </a:lnTo>
                <a:lnTo>
                  <a:pt x="173" y="34"/>
                </a:lnTo>
                <a:lnTo>
                  <a:pt x="178" y="33"/>
                </a:lnTo>
                <a:lnTo>
                  <a:pt x="184" y="30"/>
                </a:lnTo>
                <a:lnTo>
                  <a:pt x="186" y="26"/>
                </a:lnTo>
                <a:lnTo>
                  <a:pt x="188" y="20"/>
                </a:lnTo>
                <a:lnTo>
                  <a:pt x="188" y="20"/>
                </a:lnTo>
                <a:lnTo>
                  <a:pt x="186" y="14"/>
                </a:lnTo>
                <a:lnTo>
                  <a:pt x="184" y="10"/>
                </a:lnTo>
                <a:lnTo>
                  <a:pt x="178" y="7"/>
                </a:lnTo>
                <a:lnTo>
                  <a:pt x="173" y="6"/>
                </a:lnTo>
                <a:lnTo>
                  <a:pt x="123" y="6"/>
                </a:lnTo>
                <a:lnTo>
                  <a:pt x="119" y="12"/>
                </a:lnTo>
                <a:lnTo>
                  <a:pt x="119" y="12"/>
                </a:lnTo>
                <a:lnTo>
                  <a:pt x="113" y="19"/>
                </a:lnTo>
                <a:lnTo>
                  <a:pt x="108" y="23"/>
                </a:lnTo>
                <a:lnTo>
                  <a:pt x="103" y="26"/>
                </a:lnTo>
                <a:lnTo>
                  <a:pt x="96" y="27"/>
                </a:lnTo>
                <a:lnTo>
                  <a:pt x="96" y="27"/>
                </a:lnTo>
                <a:lnTo>
                  <a:pt x="89" y="26"/>
                </a:lnTo>
                <a:lnTo>
                  <a:pt x="84" y="23"/>
                </a:lnTo>
                <a:lnTo>
                  <a:pt x="78" y="19"/>
                </a:lnTo>
                <a:lnTo>
                  <a:pt x="74" y="12"/>
                </a:lnTo>
                <a:lnTo>
                  <a:pt x="70" y="6"/>
                </a:lnTo>
                <a:lnTo>
                  <a:pt x="19"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3" name="Freeform 304"/>
          <p:cNvSpPr>
            <a:spLocks noEditPoints="1"/>
          </p:cNvSpPr>
          <p:nvPr/>
        </p:nvSpPr>
        <p:spPr bwMode="auto">
          <a:xfrm>
            <a:off x="6972405" y="3303872"/>
            <a:ext cx="201703" cy="270811"/>
          </a:xfrm>
          <a:custGeom>
            <a:avLst/>
            <a:gdLst/>
            <a:ahLst/>
            <a:cxnLst>
              <a:cxn ang="0">
                <a:pos x="64" y="173"/>
              </a:cxn>
              <a:cxn ang="0">
                <a:pos x="57" y="171"/>
              </a:cxn>
              <a:cxn ang="0">
                <a:pos x="50" y="165"/>
              </a:cxn>
              <a:cxn ang="0">
                <a:pos x="3" y="81"/>
              </a:cxn>
              <a:cxn ang="0">
                <a:pos x="0" y="73"/>
              </a:cxn>
              <a:cxn ang="0">
                <a:pos x="2" y="65"/>
              </a:cxn>
              <a:cxn ang="0">
                <a:pos x="4" y="62"/>
              </a:cxn>
              <a:cxn ang="0">
                <a:pos x="11" y="60"/>
              </a:cxn>
              <a:cxn ang="0">
                <a:pos x="30" y="58"/>
              </a:cxn>
              <a:cxn ang="0">
                <a:pos x="30" y="25"/>
              </a:cxn>
              <a:cxn ang="0">
                <a:pos x="31" y="15"/>
              </a:cxn>
              <a:cxn ang="0">
                <a:pos x="37" y="7"/>
              </a:cxn>
              <a:cxn ang="0">
                <a:pos x="45" y="2"/>
              </a:cxn>
              <a:cxn ang="0">
                <a:pos x="54" y="0"/>
              </a:cxn>
              <a:cxn ang="0">
                <a:pos x="73" y="0"/>
              </a:cxn>
              <a:cxn ang="0">
                <a:pos x="83" y="2"/>
              </a:cxn>
              <a:cxn ang="0">
                <a:pos x="91" y="7"/>
              </a:cxn>
              <a:cxn ang="0">
                <a:pos x="96" y="15"/>
              </a:cxn>
              <a:cxn ang="0">
                <a:pos x="99" y="25"/>
              </a:cxn>
              <a:cxn ang="0">
                <a:pos x="112" y="58"/>
              </a:cxn>
              <a:cxn ang="0">
                <a:pos x="116" y="60"/>
              </a:cxn>
              <a:cxn ang="0">
                <a:pos x="123" y="62"/>
              </a:cxn>
              <a:cxn ang="0">
                <a:pos x="126" y="65"/>
              </a:cxn>
              <a:cxn ang="0">
                <a:pos x="127" y="73"/>
              </a:cxn>
              <a:cxn ang="0">
                <a:pos x="125" y="81"/>
              </a:cxn>
              <a:cxn ang="0">
                <a:pos x="77" y="165"/>
              </a:cxn>
              <a:cxn ang="0">
                <a:pos x="72" y="171"/>
              </a:cxn>
              <a:cxn ang="0">
                <a:pos x="64" y="173"/>
              </a:cxn>
              <a:cxn ang="0">
                <a:pos x="17" y="69"/>
              </a:cxn>
              <a:cxn ang="0">
                <a:pos x="14" y="71"/>
              </a:cxn>
              <a:cxn ang="0">
                <a:pos x="11" y="71"/>
              </a:cxn>
              <a:cxn ang="0">
                <a:pos x="13" y="76"/>
              </a:cxn>
              <a:cxn ang="0">
                <a:pos x="60" y="160"/>
              </a:cxn>
              <a:cxn ang="0">
                <a:pos x="64" y="162"/>
              </a:cxn>
              <a:cxn ang="0">
                <a:pos x="67" y="161"/>
              </a:cxn>
              <a:cxn ang="0">
                <a:pos x="116" y="76"/>
              </a:cxn>
              <a:cxn ang="0">
                <a:pos x="116" y="73"/>
              </a:cxn>
              <a:cxn ang="0">
                <a:pos x="116" y="71"/>
              </a:cxn>
              <a:cxn ang="0">
                <a:pos x="112" y="69"/>
              </a:cxn>
              <a:cxn ang="0">
                <a:pos x="88" y="25"/>
              </a:cxn>
              <a:cxn ang="0">
                <a:pos x="87" y="19"/>
              </a:cxn>
              <a:cxn ang="0">
                <a:pos x="79" y="13"/>
              </a:cxn>
              <a:cxn ang="0">
                <a:pos x="54" y="11"/>
              </a:cxn>
              <a:cxn ang="0">
                <a:pos x="49" y="13"/>
              </a:cxn>
              <a:cxn ang="0">
                <a:pos x="42" y="19"/>
              </a:cxn>
              <a:cxn ang="0">
                <a:pos x="41" y="69"/>
              </a:cxn>
            </a:cxnLst>
            <a:rect l="0" t="0" r="r" b="b"/>
            <a:pathLst>
              <a:path w="127" h="173">
                <a:moveTo>
                  <a:pt x="64" y="173"/>
                </a:moveTo>
                <a:lnTo>
                  <a:pt x="64" y="173"/>
                </a:lnTo>
                <a:lnTo>
                  <a:pt x="60" y="173"/>
                </a:lnTo>
                <a:lnTo>
                  <a:pt x="57" y="171"/>
                </a:lnTo>
                <a:lnTo>
                  <a:pt x="53" y="168"/>
                </a:lnTo>
                <a:lnTo>
                  <a:pt x="50" y="165"/>
                </a:lnTo>
                <a:lnTo>
                  <a:pt x="3" y="81"/>
                </a:lnTo>
                <a:lnTo>
                  <a:pt x="3" y="81"/>
                </a:lnTo>
                <a:lnTo>
                  <a:pt x="2" y="77"/>
                </a:lnTo>
                <a:lnTo>
                  <a:pt x="0" y="73"/>
                </a:lnTo>
                <a:lnTo>
                  <a:pt x="0" y="69"/>
                </a:lnTo>
                <a:lnTo>
                  <a:pt x="2" y="65"/>
                </a:lnTo>
                <a:lnTo>
                  <a:pt x="2" y="65"/>
                </a:lnTo>
                <a:lnTo>
                  <a:pt x="4" y="62"/>
                </a:lnTo>
                <a:lnTo>
                  <a:pt x="8" y="61"/>
                </a:lnTo>
                <a:lnTo>
                  <a:pt x="11" y="60"/>
                </a:lnTo>
                <a:lnTo>
                  <a:pt x="17" y="58"/>
                </a:lnTo>
                <a:lnTo>
                  <a:pt x="30" y="58"/>
                </a:lnTo>
                <a:lnTo>
                  <a:pt x="30" y="25"/>
                </a:lnTo>
                <a:lnTo>
                  <a:pt x="30" y="25"/>
                </a:lnTo>
                <a:lnTo>
                  <a:pt x="30" y="19"/>
                </a:lnTo>
                <a:lnTo>
                  <a:pt x="31" y="15"/>
                </a:lnTo>
                <a:lnTo>
                  <a:pt x="34" y="11"/>
                </a:lnTo>
                <a:lnTo>
                  <a:pt x="37" y="7"/>
                </a:lnTo>
                <a:lnTo>
                  <a:pt x="41" y="4"/>
                </a:lnTo>
                <a:lnTo>
                  <a:pt x="45" y="2"/>
                </a:lnTo>
                <a:lnTo>
                  <a:pt x="50" y="0"/>
                </a:lnTo>
                <a:lnTo>
                  <a:pt x="54" y="0"/>
                </a:lnTo>
                <a:lnTo>
                  <a:pt x="73" y="0"/>
                </a:lnTo>
                <a:lnTo>
                  <a:pt x="73" y="0"/>
                </a:lnTo>
                <a:lnTo>
                  <a:pt x="79" y="0"/>
                </a:lnTo>
                <a:lnTo>
                  <a:pt x="83" y="2"/>
                </a:lnTo>
                <a:lnTo>
                  <a:pt x="88" y="4"/>
                </a:lnTo>
                <a:lnTo>
                  <a:pt x="91" y="7"/>
                </a:lnTo>
                <a:lnTo>
                  <a:pt x="94" y="11"/>
                </a:lnTo>
                <a:lnTo>
                  <a:pt x="96" y="15"/>
                </a:lnTo>
                <a:lnTo>
                  <a:pt x="98" y="19"/>
                </a:lnTo>
                <a:lnTo>
                  <a:pt x="99" y="25"/>
                </a:lnTo>
                <a:lnTo>
                  <a:pt x="99" y="58"/>
                </a:lnTo>
                <a:lnTo>
                  <a:pt x="112" y="58"/>
                </a:lnTo>
                <a:lnTo>
                  <a:pt x="112" y="58"/>
                </a:lnTo>
                <a:lnTo>
                  <a:pt x="116" y="60"/>
                </a:lnTo>
                <a:lnTo>
                  <a:pt x="121" y="61"/>
                </a:lnTo>
                <a:lnTo>
                  <a:pt x="123" y="62"/>
                </a:lnTo>
                <a:lnTo>
                  <a:pt x="126" y="65"/>
                </a:lnTo>
                <a:lnTo>
                  <a:pt x="126" y="65"/>
                </a:lnTo>
                <a:lnTo>
                  <a:pt x="127" y="69"/>
                </a:lnTo>
                <a:lnTo>
                  <a:pt x="127" y="73"/>
                </a:lnTo>
                <a:lnTo>
                  <a:pt x="127" y="77"/>
                </a:lnTo>
                <a:lnTo>
                  <a:pt x="125" y="81"/>
                </a:lnTo>
                <a:lnTo>
                  <a:pt x="77" y="165"/>
                </a:lnTo>
                <a:lnTo>
                  <a:pt x="77" y="165"/>
                </a:lnTo>
                <a:lnTo>
                  <a:pt x="75" y="168"/>
                </a:lnTo>
                <a:lnTo>
                  <a:pt x="72" y="171"/>
                </a:lnTo>
                <a:lnTo>
                  <a:pt x="68" y="173"/>
                </a:lnTo>
                <a:lnTo>
                  <a:pt x="64" y="173"/>
                </a:lnTo>
                <a:lnTo>
                  <a:pt x="64" y="173"/>
                </a:lnTo>
                <a:close/>
                <a:moveTo>
                  <a:pt x="17" y="69"/>
                </a:moveTo>
                <a:lnTo>
                  <a:pt x="17" y="69"/>
                </a:lnTo>
                <a:lnTo>
                  <a:pt x="14" y="71"/>
                </a:lnTo>
                <a:lnTo>
                  <a:pt x="11" y="71"/>
                </a:lnTo>
                <a:lnTo>
                  <a:pt x="11" y="71"/>
                </a:lnTo>
                <a:lnTo>
                  <a:pt x="11" y="73"/>
                </a:lnTo>
                <a:lnTo>
                  <a:pt x="13" y="76"/>
                </a:lnTo>
                <a:lnTo>
                  <a:pt x="60" y="160"/>
                </a:lnTo>
                <a:lnTo>
                  <a:pt x="60" y="160"/>
                </a:lnTo>
                <a:lnTo>
                  <a:pt x="62" y="161"/>
                </a:lnTo>
                <a:lnTo>
                  <a:pt x="64" y="162"/>
                </a:lnTo>
                <a:lnTo>
                  <a:pt x="64" y="162"/>
                </a:lnTo>
                <a:lnTo>
                  <a:pt x="67" y="161"/>
                </a:lnTo>
                <a:lnTo>
                  <a:pt x="68" y="160"/>
                </a:lnTo>
                <a:lnTo>
                  <a:pt x="116" y="76"/>
                </a:lnTo>
                <a:lnTo>
                  <a:pt x="116" y="76"/>
                </a:lnTo>
                <a:lnTo>
                  <a:pt x="116" y="73"/>
                </a:lnTo>
                <a:lnTo>
                  <a:pt x="116" y="71"/>
                </a:lnTo>
                <a:lnTo>
                  <a:pt x="116" y="71"/>
                </a:lnTo>
                <a:lnTo>
                  <a:pt x="115" y="71"/>
                </a:lnTo>
                <a:lnTo>
                  <a:pt x="112" y="69"/>
                </a:lnTo>
                <a:lnTo>
                  <a:pt x="88" y="69"/>
                </a:lnTo>
                <a:lnTo>
                  <a:pt x="88" y="25"/>
                </a:lnTo>
                <a:lnTo>
                  <a:pt x="88" y="25"/>
                </a:lnTo>
                <a:lnTo>
                  <a:pt x="87" y="19"/>
                </a:lnTo>
                <a:lnTo>
                  <a:pt x="84" y="15"/>
                </a:lnTo>
                <a:lnTo>
                  <a:pt x="79" y="13"/>
                </a:lnTo>
                <a:lnTo>
                  <a:pt x="73" y="11"/>
                </a:lnTo>
                <a:lnTo>
                  <a:pt x="54" y="11"/>
                </a:lnTo>
                <a:lnTo>
                  <a:pt x="54" y="11"/>
                </a:lnTo>
                <a:lnTo>
                  <a:pt x="49" y="13"/>
                </a:lnTo>
                <a:lnTo>
                  <a:pt x="45" y="15"/>
                </a:lnTo>
                <a:lnTo>
                  <a:pt x="42" y="19"/>
                </a:lnTo>
                <a:lnTo>
                  <a:pt x="41" y="25"/>
                </a:lnTo>
                <a:lnTo>
                  <a:pt x="41" y="69"/>
                </a:lnTo>
                <a:lnTo>
                  <a:pt x="17" y="6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4" name="Freeform 305"/>
          <p:cNvSpPr>
            <a:spLocks noEditPoints="1"/>
          </p:cNvSpPr>
          <p:nvPr/>
        </p:nvSpPr>
        <p:spPr bwMode="auto">
          <a:xfrm>
            <a:off x="7732301" y="3574683"/>
            <a:ext cx="304899" cy="60700"/>
          </a:xfrm>
          <a:custGeom>
            <a:avLst/>
            <a:gdLst/>
            <a:ahLst/>
            <a:cxnLst>
              <a:cxn ang="0">
                <a:pos x="21" y="39"/>
              </a:cxn>
              <a:cxn ang="0">
                <a:pos x="17" y="39"/>
              </a:cxn>
              <a:cxn ang="0">
                <a:pos x="6" y="34"/>
              </a:cxn>
              <a:cxn ang="0">
                <a:pos x="0" y="23"/>
              </a:cxn>
              <a:cxn ang="0">
                <a:pos x="0" y="20"/>
              </a:cxn>
              <a:cxn ang="0">
                <a:pos x="2" y="12"/>
              </a:cxn>
              <a:cxn ang="0">
                <a:pos x="13" y="2"/>
              </a:cxn>
              <a:cxn ang="0">
                <a:pos x="21" y="0"/>
              </a:cxn>
              <a:cxn ang="0">
                <a:pos x="60" y="2"/>
              </a:cxn>
              <a:cxn ang="0">
                <a:pos x="64" y="10"/>
              </a:cxn>
              <a:cxn ang="0">
                <a:pos x="79" y="20"/>
              </a:cxn>
              <a:cxn ang="0">
                <a:pos x="107" y="22"/>
              </a:cxn>
              <a:cxn ang="0">
                <a:pos x="115" y="20"/>
              </a:cxn>
              <a:cxn ang="0">
                <a:pos x="130" y="10"/>
              </a:cxn>
              <a:cxn ang="0">
                <a:pos x="135" y="0"/>
              </a:cxn>
              <a:cxn ang="0">
                <a:pos x="175" y="0"/>
              </a:cxn>
              <a:cxn ang="0">
                <a:pos x="181" y="2"/>
              </a:cxn>
              <a:cxn ang="0">
                <a:pos x="192" y="12"/>
              </a:cxn>
              <a:cxn ang="0">
                <a:pos x="194" y="20"/>
              </a:cxn>
              <a:cxn ang="0">
                <a:pos x="194" y="23"/>
              </a:cxn>
              <a:cxn ang="0">
                <a:pos x="188" y="34"/>
              </a:cxn>
              <a:cxn ang="0">
                <a:pos x="179" y="39"/>
              </a:cxn>
              <a:cxn ang="0">
                <a:pos x="175" y="39"/>
              </a:cxn>
              <a:cxn ang="0">
                <a:pos x="21" y="6"/>
              </a:cxn>
              <a:cxn ang="0">
                <a:pos x="10" y="10"/>
              </a:cxn>
              <a:cxn ang="0">
                <a:pos x="6" y="20"/>
              </a:cxn>
              <a:cxn ang="0">
                <a:pos x="7" y="26"/>
              </a:cxn>
              <a:cxn ang="0">
                <a:pos x="15" y="33"/>
              </a:cxn>
              <a:cxn ang="0">
                <a:pos x="175" y="34"/>
              </a:cxn>
              <a:cxn ang="0">
                <a:pos x="180" y="33"/>
              </a:cxn>
              <a:cxn ang="0">
                <a:pos x="188" y="26"/>
              </a:cxn>
              <a:cxn ang="0">
                <a:pos x="188" y="20"/>
              </a:cxn>
              <a:cxn ang="0">
                <a:pos x="184" y="10"/>
              </a:cxn>
              <a:cxn ang="0">
                <a:pos x="175" y="6"/>
              </a:cxn>
              <a:cxn ang="0">
                <a:pos x="138" y="6"/>
              </a:cxn>
              <a:cxn ang="0">
                <a:pos x="126" y="20"/>
              </a:cxn>
              <a:cxn ang="0">
                <a:pos x="107" y="27"/>
              </a:cxn>
              <a:cxn ang="0">
                <a:pos x="88" y="27"/>
              </a:cxn>
              <a:cxn ang="0">
                <a:pos x="68" y="20"/>
              </a:cxn>
              <a:cxn ang="0">
                <a:pos x="56" y="6"/>
              </a:cxn>
            </a:cxnLst>
            <a:rect l="0" t="0" r="r" b="b"/>
            <a:pathLst>
              <a:path w="194" h="39">
                <a:moveTo>
                  <a:pt x="175" y="39"/>
                </a:moveTo>
                <a:lnTo>
                  <a:pt x="21" y="39"/>
                </a:lnTo>
                <a:lnTo>
                  <a:pt x="21" y="39"/>
                </a:lnTo>
                <a:lnTo>
                  <a:pt x="17" y="39"/>
                </a:lnTo>
                <a:lnTo>
                  <a:pt x="13" y="38"/>
                </a:lnTo>
                <a:lnTo>
                  <a:pt x="6" y="34"/>
                </a:lnTo>
                <a:lnTo>
                  <a:pt x="2" y="27"/>
                </a:lnTo>
                <a:lnTo>
                  <a:pt x="0" y="23"/>
                </a:lnTo>
                <a:lnTo>
                  <a:pt x="0" y="20"/>
                </a:lnTo>
                <a:lnTo>
                  <a:pt x="0" y="20"/>
                </a:lnTo>
                <a:lnTo>
                  <a:pt x="0" y="16"/>
                </a:lnTo>
                <a:lnTo>
                  <a:pt x="2" y="12"/>
                </a:lnTo>
                <a:lnTo>
                  <a:pt x="6" y="6"/>
                </a:lnTo>
                <a:lnTo>
                  <a:pt x="13" y="2"/>
                </a:lnTo>
                <a:lnTo>
                  <a:pt x="17" y="0"/>
                </a:lnTo>
                <a:lnTo>
                  <a:pt x="21" y="0"/>
                </a:lnTo>
                <a:lnTo>
                  <a:pt x="60" y="0"/>
                </a:lnTo>
                <a:lnTo>
                  <a:pt x="60" y="2"/>
                </a:lnTo>
                <a:lnTo>
                  <a:pt x="60" y="2"/>
                </a:lnTo>
                <a:lnTo>
                  <a:pt x="64" y="10"/>
                </a:lnTo>
                <a:lnTo>
                  <a:pt x="71" y="16"/>
                </a:lnTo>
                <a:lnTo>
                  <a:pt x="79" y="20"/>
                </a:lnTo>
                <a:lnTo>
                  <a:pt x="88" y="22"/>
                </a:lnTo>
                <a:lnTo>
                  <a:pt x="107" y="22"/>
                </a:lnTo>
                <a:lnTo>
                  <a:pt x="107" y="22"/>
                </a:lnTo>
                <a:lnTo>
                  <a:pt x="115" y="20"/>
                </a:lnTo>
                <a:lnTo>
                  <a:pt x="123" y="16"/>
                </a:lnTo>
                <a:lnTo>
                  <a:pt x="130" y="10"/>
                </a:lnTo>
                <a:lnTo>
                  <a:pt x="134" y="2"/>
                </a:lnTo>
                <a:lnTo>
                  <a:pt x="135" y="0"/>
                </a:lnTo>
                <a:lnTo>
                  <a:pt x="175" y="0"/>
                </a:lnTo>
                <a:lnTo>
                  <a:pt x="175" y="0"/>
                </a:lnTo>
                <a:lnTo>
                  <a:pt x="179" y="0"/>
                </a:lnTo>
                <a:lnTo>
                  <a:pt x="181" y="2"/>
                </a:lnTo>
                <a:lnTo>
                  <a:pt x="188" y="6"/>
                </a:lnTo>
                <a:lnTo>
                  <a:pt x="192" y="12"/>
                </a:lnTo>
                <a:lnTo>
                  <a:pt x="194" y="16"/>
                </a:lnTo>
                <a:lnTo>
                  <a:pt x="194" y="20"/>
                </a:lnTo>
                <a:lnTo>
                  <a:pt x="194" y="20"/>
                </a:lnTo>
                <a:lnTo>
                  <a:pt x="194" y="23"/>
                </a:lnTo>
                <a:lnTo>
                  <a:pt x="192" y="27"/>
                </a:lnTo>
                <a:lnTo>
                  <a:pt x="188" y="34"/>
                </a:lnTo>
                <a:lnTo>
                  <a:pt x="181" y="38"/>
                </a:lnTo>
                <a:lnTo>
                  <a:pt x="179" y="39"/>
                </a:lnTo>
                <a:lnTo>
                  <a:pt x="175" y="39"/>
                </a:lnTo>
                <a:lnTo>
                  <a:pt x="175" y="39"/>
                </a:lnTo>
                <a:close/>
                <a:moveTo>
                  <a:pt x="21" y="6"/>
                </a:moveTo>
                <a:lnTo>
                  <a:pt x="21" y="6"/>
                </a:lnTo>
                <a:lnTo>
                  <a:pt x="15" y="7"/>
                </a:lnTo>
                <a:lnTo>
                  <a:pt x="10" y="10"/>
                </a:lnTo>
                <a:lnTo>
                  <a:pt x="7" y="14"/>
                </a:lnTo>
                <a:lnTo>
                  <a:pt x="6" y="20"/>
                </a:lnTo>
                <a:lnTo>
                  <a:pt x="6" y="20"/>
                </a:lnTo>
                <a:lnTo>
                  <a:pt x="7" y="26"/>
                </a:lnTo>
                <a:lnTo>
                  <a:pt x="10" y="30"/>
                </a:lnTo>
                <a:lnTo>
                  <a:pt x="15" y="33"/>
                </a:lnTo>
                <a:lnTo>
                  <a:pt x="21" y="34"/>
                </a:lnTo>
                <a:lnTo>
                  <a:pt x="175" y="34"/>
                </a:lnTo>
                <a:lnTo>
                  <a:pt x="175" y="34"/>
                </a:lnTo>
                <a:lnTo>
                  <a:pt x="180" y="33"/>
                </a:lnTo>
                <a:lnTo>
                  <a:pt x="184" y="30"/>
                </a:lnTo>
                <a:lnTo>
                  <a:pt x="188" y="26"/>
                </a:lnTo>
                <a:lnTo>
                  <a:pt x="188" y="20"/>
                </a:lnTo>
                <a:lnTo>
                  <a:pt x="188" y="20"/>
                </a:lnTo>
                <a:lnTo>
                  <a:pt x="188" y="14"/>
                </a:lnTo>
                <a:lnTo>
                  <a:pt x="184" y="10"/>
                </a:lnTo>
                <a:lnTo>
                  <a:pt x="180" y="7"/>
                </a:lnTo>
                <a:lnTo>
                  <a:pt x="175" y="6"/>
                </a:lnTo>
                <a:lnTo>
                  <a:pt x="138" y="6"/>
                </a:lnTo>
                <a:lnTo>
                  <a:pt x="138" y="6"/>
                </a:lnTo>
                <a:lnTo>
                  <a:pt x="133" y="14"/>
                </a:lnTo>
                <a:lnTo>
                  <a:pt x="126" y="20"/>
                </a:lnTo>
                <a:lnTo>
                  <a:pt x="117" y="25"/>
                </a:lnTo>
                <a:lnTo>
                  <a:pt x="107" y="27"/>
                </a:lnTo>
                <a:lnTo>
                  <a:pt x="88" y="27"/>
                </a:lnTo>
                <a:lnTo>
                  <a:pt x="88" y="27"/>
                </a:lnTo>
                <a:lnTo>
                  <a:pt x="77" y="25"/>
                </a:lnTo>
                <a:lnTo>
                  <a:pt x="68" y="20"/>
                </a:lnTo>
                <a:lnTo>
                  <a:pt x="61" y="14"/>
                </a:lnTo>
                <a:lnTo>
                  <a:pt x="56" y="6"/>
                </a:lnTo>
                <a:lnTo>
                  <a:pt x="21"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5" name="Freeform 306"/>
          <p:cNvSpPr>
            <a:spLocks noEditPoints="1"/>
          </p:cNvSpPr>
          <p:nvPr/>
        </p:nvSpPr>
        <p:spPr bwMode="auto">
          <a:xfrm>
            <a:off x="7788592" y="3303872"/>
            <a:ext cx="197011" cy="270811"/>
          </a:xfrm>
          <a:custGeom>
            <a:avLst/>
            <a:gdLst/>
            <a:ahLst/>
            <a:cxnLst>
              <a:cxn ang="0">
                <a:pos x="54" y="173"/>
              </a:cxn>
              <a:cxn ang="0">
                <a:pos x="49" y="173"/>
              </a:cxn>
              <a:cxn ang="0">
                <a:pos x="39" y="169"/>
              </a:cxn>
              <a:cxn ang="0">
                <a:pos x="34" y="162"/>
              </a:cxn>
              <a:cxn ang="0">
                <a:pos x="30" y="154"/>
              </a:cxn>
              <a:cxn ang="0">
                <a:pos x="29" y="115"/>
              </a:cxn>
              <a:cxn ang="0">
                <a:pos x="15" y="115"/>
              </a:cxn>
              <a:cxn ang="0">
                <a:pos x="7" y="112"/>
              </a:cxn>
              <a:cxn ang="0">
                <a:pos x="2" y="107"/>
              </a:cxn>
              <a:cxn ang="0">
                <a:pos x="0" y="104"/>
              </a:cxn>
              <a:cxn ang="0">
                <a:pos x="0" y="96"/>
              </a:cxn>
              <a:cxn ang="0">
                <a:pos x="50" y="8"/>
              </a:cxn>
              <a:cxn ang="0">
                <a:pos x="53" y="6"/>
              </a:cxn>
              <a:cxn ang="0">
                <a:pos x="60" y="0"/>
              </a:cxn>
              <a:cxn ang="0">
                <a:pos x="64" y="0"/>
              </a:cxn>
              <a:cxn ang="0">
                <a:pos x="70" y="3"/>
              </a:cxn>
              <a:cxn ang="0">
                <a:pos x="77" y="8"/>
              </a:cxn>
              <a:cxn ang="0">
                <a:pos x="124" y="92"/>
              </a:cxn>
              <a:cxn ang="0">
                <a:pos x="127" y="100"/>
              </a:cxn>
              <a:cxn ang="0">
                <a:pos x="126" y="107"/>
              </a:cxn>
              <a:cxn ang="0">
                <a:pos x="123" y="111"/>
              </a:cxn>
              <a:cxn ang="0">
                <a:pos x="116" y="114"/>
              </a:cxn>
              <a:cxn ang="0">
                <a:pos x="97" y="115"/>
              </a:cxn>
              <a:cxn ang="0">
                <a:pos x="97" y="149"/>
              </a:cxn>
              <a:cxn ang="0">
                <a:pos x="96" y="158"/>
              </a:cxn>
              <a:cxn ang="0">
                <a:pos x="91" y="166"/>
              </a:cxn>
              <a:cxn ang="0">
                <a:pos x="83" y="172"/>
              </a:cxn>
              <a:cxn ang="0">
                <a:pos x="73" y="173"/>
              </a:cxn>
              <a:cxn ang="0">
                <a:pos x="64" y="11"/>
              </a:cxn>
              <a:cxn ang="0">
                <a:pos x="61" y="13"/>
              </a:cxn>
              <a:cxn ang="0">
                <a:pos x="11" y="98"/>
              </a:cxn>
              <a:cxn ang="0">
                <a:pos x="11" y="100"/>
              </a:cxn>
              <a:cxn ang="0">
                <a:pos x="11" y="102"/>
              </a:cxn>
              <a:cxn ang="0">
                <a:pos x="15" y="104"/>
              </a:cxn>
              <a:cxn ang="0">
                <a:pos x="39" y="149"/>
              </a:cxn>
              <a:cxn ang="0">
                <a:pos x="41" y="154"/>
              </a:cxn>
              <a:cxn ang="0">
                <a:pos x="49" y="161"/>
              </a:cxn>
              <a:cxn ang="0">
                <a:pos x="73" y="162"/>
              </a:cxn>
              <a:cxn ang="0">
                <a:pos x="79" y="161"/>
              </a:cxn>
              <a:cxn ang="0">
                <a:pos x="85" y="154"/>
              </a:cxn>
              <a:cxn ang="0">
                <a:pos x="87" y="104"/>
              </a:cxn>
              <a:cxn ang="0">
                <a:pos x="111" y="104"/>
              </a:cxn>
              <a:cxn ang="0">
                <a:pos x="116" y="102"/>
              </a:cxn>
              <a:cxn ang="0">
                <a:pos x="116" y="100"/>
              </a:cxn>
              <a:cxn ang="0">
                <a:pos x="68" y="14"/>
              </a:cxn>
              <a:cxn ang="0">
                <a:pos x="65" y="13"/>
              </a:cxn>
              <a:cxn ang="0">
                <a:pos x="64" y="11"/>
              </a:cxn>
            </a:cxnLst>
            <a:rect l="0" t="0" r="r" b="b"/>
            <a:pathLst>
              <a:path w="127" h="173">
                <a:moveTo>
                  <a:pt x="73" y="173"/>
                </a:moveTo>
                <a:lnTo>
                  <a:pt x="54" y="173"/>
                </a:lnTo>
                <a:lnTo>
                  <a:pt x="54" y="173"/>
                </a:lnTo>
                <a:lnTo>
                  <a:pt x="49" y="173"/>
                </a:lnTo>
                <a:lnTo>
                  <a:pt x="45" y="172"/>
                </a:lnTo>
                <a:lnTo>
                  <a:pt x="39" y="169"/>
                </a:lnTo>
                <a:lnTo>
                  <a:pt x="37" y="166"/>
                </a:lnTo>
                <a:lnTo>
                  <a:pt x="34" y="162"/>
                </a:lnTo>
                <a:lnTo>
                  <a:pt x="31" y="158"/>
                </a:lnTo>
                <a:lnTo>
                  <a:pt x="30" y="154"/>
                </a:lnTo>
                <a:lnTo>
                  <a:pt x="29" y="149"/>
                </a:lnTo>
                <a:lnTo>
                  <a:pt x="29" y="115"/>
                </a:lnTo>
                <a:lnTo>
                  <a:pt x="15" y="115"/>
                </a:lnTo>
                <a:lnTo>
                  <a:pt x="15" y="115"/>
                </a:lnTo>
                <a:lnTo>
                  <a:pt x="11" y="114"/>
                </a:lnTo>
                <a:lnTo>
                  <a:pt x="7" y="112"/>
                </a:lnTo>
                <a:lnTo>
                  <a:pt x="4" y="111"/>
                </a:lnTo>
                <a:lnTo>
                  <a:pt x="2" y="107"/>
                </a:lnTo>
                <a:lnTo>
                  <a:pt x="2" y="107"/>
                </a:lnTo>
                <a:lnTo>
                  <a:pt x="0" y="104"/>
                </a:lnTo>
                <a:lnTo>
                  <a:pt x="0" y="100"/>
                </a:lnTo>
                <a:lnTo>
                  <a:pt x="0" y="96"/>
                </a:lnTo>
                <a:lnTo>
                  <a:pt x="3" y="92"/>
                </a:lnTo>
                <a:lnTo>
                  <a:pt x="50" y="8"/>
                </a:lnTo>
                <a:lnTo>
                  <a:pt x="50" y="8"/>
                </a:lnTo>
                <a:lnTo>
                  <a:pt x="53" y="6"/>
                </a:lnTo>
                <a:lnTo>
                  <a:pt x="56" y="3"/>
                </a:lnTo>
                <a:lnTo>
                  <a:pt x="60" y="0"/>
                </a:lnTo>
                <a:lnTo>
                  <a:pt x="64" y="0"/>
                </a:lnTo>
                <a:lnTo>
                  <a:pt x="64" y="0"/>
                </a:lnTo>
                <a:lnTo>
                  <a:pt x="68" y="0"/>
                </a:lnTo>
                <a:lnTo>
                  <a:pt x="70" y="3"/>
                </a:lnTo>
                <a:lnTo>
                  <a:pt x="73" y="6"/>
                </a:lnTo>
                <a:lnTo>
                  <a:pt x="77" y="8"/>
                </a:lnTo>
                <a:lnTo>
                  <a:pt x="124" y="92"/>
                </a:lnTo>
                <a:lnTo>
                  <a:pt x="124" y="92"/>
                </a:lnTo>
                <a:lnTo>
                  <a:pt x="126" y="96"/>
                </a:lnTo>
                <a:lnTo>
                  <a:pt x="127" y="100"/>
                </a:lnTo>
                <a:lnTo>
                  <a:pt x="127" y="104"/>
                </a:lnTo>
                <a:lnTo>
                  <a:pt x="126" y="107"/>
                </a:lnTo>
                <a:lnTo>
                  <a:pt x="126" y="107"/>
                </a:lnTo>
                <a:lnTo>
                  <a:pt x="123" y="111"/>
                </a:lnTo>
                <a:lnTo>
                  <a:pt x="119" y="112"/>
                </a:lnTo>
                <a:lnTo>
                  <a:pt x="116" y="114"/>
                </a:lnTo>
                <a:lnTo>
                  <a:pt x="111" y="115"/>
                </a:lnTo>
                <a:lnTo>
                  <a:pt x="97" y="115"/>
                </a:lnTo>
                <a:lnTo>
                  <a:pt x="97" y="149"/>
                </a:lnTo>
                <a:lnTo>
                  <a:pt x="97" y="149"/>
                </a:lnTo>
                <a:lnTo>
                  <a:pt x="97" y="154"/>
                </a:lnTo>
                <a:lnTo>
                  <a:pt x="96" y="158"/>
                </a:lnTo>
                <a:lnTo>
                  <a:pt x="93" y="162"/>
                </a:lnTo>
                <a:lnTo>
                  <a:pt x="91" y="166"/>
                </a:lnTo>
                <a:lnTo>
                  <a:pt x="87" y="169"/>
                </a:lnTo>
                <a:lnTo>
                  <a:pt x="83" y="172"/>
                </a:lnTo>
                <a:lnTo>
                  <a:pt x="77" y="173"/>
                </a:lnTo>
                <a:lnTo>
                  <a:pt x="73" y="173"/>
                </a:lnTo>
                <a:lnTo>
                  <a:pt x="73" y="173"/>
                </a:lnTo>
                <a:close/>
                <a:moveTo>
                  <a:pt x="64" y="11"/>
                </a:moveTo>
                <a:lnTo>
                  <a:pt x="64" y="11"/>
                </a:lnTo>
                <a:lnTo>
                  <a:pt x="61" y="13"/>
                </a:lnTo>
                <a:lnTo>
                  <a:pt x="60" y="14"/>
                </a:lnTo>
                <a:lnTo>
                  <a:pt x="11" y="98"/>
                </a:lnTo>
                <a:lnTo>
                  <a:pt x="11" y="98"/>
                </a:lnTo>
                <a:lnTo>
                  <a:pt x="11" y="100"/>
                </a:lnTo>
                <a:lnTo>
                  <a:pt x="11" y="102"/>
                </a:lnTo>
                <a:lnTo>
                  <a:pt x="11" y="102"/>
                </a:lnTo>
                <a:lnTo>
                  <a:pt x="12" y="103"/>
                </a:lnTo>
                <a:lnTo>
                  <a:pt x="15" y="104"/>
                </a:lnTo>
                <a:lnTo>
                  <a:pt x="39" y="104"/>
                </a:lnTo>
                <a:lnTo>
                  <a:pt x="39" y="149"/>
                </a:lnTo>
                <a:lnTo>
                  <a:pt x="39" y="149"/>
                </a:lnTo>
                <a:lnTo>
                  <a:pt x="41" y="154"/>
                </a:lnTo>
                <a:lnTo>
                  <a:pt x="43" y="158"/>
                </a:lnTo>
                <a:lnTo>
                  <a:pt x="49" y="161"/>
                </a:lnTo>
                <a:lnTo>
                  <a:pt x="54" y="162"/>
                </a:lnTo>
                <a:lnTo>
                  <a:pt x="73" y="162"/>
                </a:lnTo>
                <a:lnTo>
                  <a:pt x="73" y="162"/>
                </a:lnTo>
                <a:lnTo>
                  <a:pt x="79" y="161"/>
                </a:lnTo>
                <a:lnTo>
                  <a:pt x="83" y="158"/>
                </a:lnTo>
                <a:lnTo>
                  <a:pt x="85" y="154"/>
                </a:lnTo>
                <a:lnTo>
                  <a:pt x="87" y="149"/>
                </a:lnTo>
                <a:lnTo>
                  <a:pt x="87" y="104"/>
                </a:lnTo>
                <a:lnTo>
                  <a:pt x="111" y="104"/>
                </a:lnTo>
                <a:lnTo>
                  <a:pt x="111" y="104"/>
                </a:lnTo>
                <a:lnTo>
                  <a:pt x="114" y="103"/>
                </a:lnTo>
                <a:lnTo>
                  <a:pt x="116" y="102"/>
                </a:lnTo>
                <a:lnTo>
                  <a:pt x="116" y="102"/>
                </a:lnTo>
                <a:lnTo>
                  <a:pt x="116" y="100"/>
                </a:lnTo>
                <a:lnTo>
                  <a:pt x="115" y="98"/>
                </a:lnTo>
                <a:lnTo>
                  <a:pt x="68" y="14"/>
                </a:lnTo>
                <a:lnTo>
                  <a:pt x="68" y="14"/>
                </a:lnTo>
                <a:lnTo>
                  <a:pt x="65" y="13"/>
                </a:lnTo>
                <a:lnTo>
                  <a:pt x="64" y="11"/>
                </a:lnTo>
                <a:lnTo>
                  <a:pt x="64"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6" name="Freeform 307"/>
          <p:cNvSpPr>
            <a:spLocks noEditPoints="1"/>
          </p:cNvSpPr>
          <p:nvPr/>
        </p:nvSpPr>
        <p:spPr bwMode="auto">
          <a:xfrm>
            <a:off x="6273485" y="3495307"/>
            <a:ext cx="173559" cy="158751"/>
          </a:xfrm>
          <a:custGeom>
            <a:avLst/>
            <a:gdLst/>
            <a:ahLst/>
            <a:cxnLst>
              <a:cxn ang="0">
                <a:pos x="81" y="102"/>
              </a:cxn>
              <a:cxn ang="0">
                <a:pos x="81" y="102"/>
              </a:cxn>
              <a:cxn ang="0">
                <a:pos x="81" y="102"/>
              </a:cxn>
              <a:cxn ang="0">
                <a:pos x="81" y="102"/>
              </a:cxn>
              <a:cxn ang="0">
                <a:pos x="76" y="102"/>
              </a:cxn>
              <a:cxn ang="0">
                <a:pos x="73" y="101"/>
              </a:cxn>
              <a:cxn ang="0">
                <a:pos x="71" y="98"/>
              </a:cxn>
              <a:cxn ang="0">
                <a:pos x="0" y="29"/>
              </a:cxn>
              <a:cxn ang="0">
                <a:pos x="18" y="12"/>
              </a:cxn>
              <a:cxn ang="0">
                <a:pos x="18" y="12"/>
              </a:cxn>
              <a:cxn ang="0">
                <a:pos x="23" y="8"/>
              </a:cxn>
              <a:cxn ang="0">
                <a:pos x="30" y="5"/>
              </a:cxn>
              <a:cxn ang="0">
                <a:pos x="41" y="1"/>
              </a:cxn>
              <a:cxn ang="0">
                <a:pos x="45" y="0"/>
              </a:cxn>
              <a:cxn ang="0">
                <a:pos x="107" y="62"/>
              </a:cxn>
              <a:cxn ang="0">
                <a:pos x="107" y="62"/>
              </a:cxn>
              <a:cxn ang="0">
                <a:pos x="110" y="67"/>
              </a:cxn>
              <a:cxn ang="0">
                <a:pos x="111" y="74"/>
              </a:cxn>
              <a:cxn ang="0">
                <a:pos x="110" y="78"/>
              </a:cxn>
              <a:cxn ang="0">
                <a:pos x="108" y="82"/>
              </a:cxn>
              <a:cxn ang="0">
                <a:pos x="104" y="87"/>
              </a:cxn>
              <a:cxn ang="0">
                <a:pos x="100" y="93"/>
              </a:cxn>
              <a:cxn ang="0">
                <a:pos x="100" y="93"/>
              </a:cxn>
              <a:cxn ang="0">
                <a:pos x="95" y="97"/>
              </a:cxn>
              <a:cxn ang="0">
                <a:pos x="91" y="99"/>
              </a:cxn>
              <a:cxn ang="0">
                <a:pos x="86" y="102"/>
              </a:cxn>
              <a:cxn ang="0">
                <a:pos x="81" y="102"/>
              </a:cxn>
              <a:cxn ang="0">
                <a:pos x="81" y="102"/>
              </a:cxn>
              <a:cxn ang="0">
                <a:pos x="79" y="91"/>
              </a:cxn>
              <a:cxn ang="0">
                <a:pos x="79" y="91"/>
              </a:cxn>
              <a:cxn ang="0">
                <a:pos x="81" y="91"/>
              </a:cxn>
              <a:cxn ang="0">
                <a:pos x="81" y="91"/>
              </a:cxn>
              <a:cxn ang="0">
                <a:pos x="87" y="90"/>
              </a:cxn>
              <a:cxn ang="0">
                <a:pos x="92" y="85"/>
              </a:cxn>
              <a:cxn ang="0">
                <a:pos x="92" y="85"/>
              </a:cxn>
              <a:cxn ang="0">
                <a:pos x="98" y="78"/>
              </a:cxn>
              <a:cxn ang="0">
                <a:pos x="100" y="74"/>
              </a:cxn>
              <a:cxn ang="0">
                <a:pos x="99" y="71"/>
              </a:cxn>
              <a:cxn ang="0">
                <a:pos x="99" y="70"/>
              </a:cxn>
              <a:cxn ang="0">
                <a:pos x="41" y="12"/>
              </a:cxn>
              <a:cxn ang="0">
                <a:pos x="41" y="12"/>
              </a:cxn>
              <a:cxn ang="0">
                <a:pos x="29" y="17"/>
              </a:cxn>
              <a:cxn ang="0">
                <a:pos x="25" y="18"/>
              </a:cxn>
              <a:cxn ang="0">
                <a:pos x="15" y="28"/>
              </a:cxn>
              <a:cxn ang="0">
                <a:pos x="79" y="91"/>
              </a:cxn>
              <a:cxn ang="0">
                <a:pos x="79" y="91"/>
              </a:cxn>
              <a:cxn ang="0">
                <a:pos x="79" y="91"/>
              </a:cxn>
              <a:cxn ang="0">
                <a:pos x="79" y="91"/>
              </a:cxn>
            </a:cxnLst>
            <a:rect l="0" t="0" r="r" b="b"/>
            <a:pathLst>
              <a:path w="111" h="102">
                <a:moveTo>
                  <a:pt x="81" y="102"/>
                </a:moveTo>
                <a:lnTo>
                  <a:pt x="81" y="102"/>
                </a:lnTo>
                <a:lnTo>
                  <a:pt x="81" y="102"/>
                </a:lnTo>
                <a:lnTo>
                  <a:pt x="81" y="102"/>
                </a:lnTo>
                <a:lnTo>
                  <a:pt x="76" y="102"/>
                </a:lnTo>
                <a:lnTo>
                  <a:pt x="73" y="101"/>
                </a:lnTo>
                <a:lnTo>
                  <a:pt x="71" y="98"/>
                </a:lnTo>
                <a:lnTo>
                  <a:pt x="0" y="29"/>
                </a:lnTo>
                <a:lnTo>
                  <a:pt x="18" y="12"/>
                </a:lnTo>
                <a:lnTo>
                  <a:pt x="18" y="12"/>
                </a:lnTo>
                <a:lnTo>
                  <a:pt x="23" y="8"/>
                </a:lnTo>
                <a:lnTo>
                  <a:pt x="30" y="5"/>
                </a:lnTo>
                <a:lnTo>
                  <a:pt x="41" y="1"/>
                </a:lnTo>
                <a:lnTo>
                  <a:pt x="45" y="0"/>
                </a:lnTo>
                <a:lnTo>
                  <a:pt x="107" y="62"/>
                </a:lnTo>
                <a:lnTo>
                  <a:pt x="107" y="62"/>
                </a:lnTo>
                <a:lnTo>
                  <a:pt x="110" y="67"/>
                </a:lnTo>
                <a:lnTo>
                  <a:pt x="111" y="74"/>
                </a:lnTo>
                <a:lnTo>
                  <a:pt x="110" y="78"/>
                </a:lnTo>
                <a:lnTo>
                  <a:pt x="108" y="82"/>
                </a:lnTo>
                <a:lnTo>
                  <a:pt x="104" y="87"/>
                </a:lnTo>
                <a:lnTo>
                  <a:pt x="100" y="93"/>
                </a:lnTo>
                <a:lnTo>
                  <a:pt x="100" y="93"/>
                </a:lnTo>
                <a:lnTo>
                  <a:pt x="95" y="97"/>
                </a:lnTo>
                <a:lnTo>
                  <a:pt x="91" y="99"/>
                </a:lnTo>
                <a:lnTo>
                  <a:pt x="86" y="102"/>
                </a:lnTo>
                <a:lnTo>
                  <a:pt x="81" y="102"/>
                </a:lnTo>
                <a:lnTo>
                  <a:pt x="81" y="102"/>
                </a:lnTo>
                <a:close/>
                <a:moveTo>
                  <a:pt x="79" y="91"/>
                </a:moveTo>
                <a:lnTo>
                  <a:pt x="79" y="91"/>
                </a:lnTo>
                <a:lnTo>
                  <a:pt x="81" y="91"/>
                </a:lnTo>
                <a:lnTo>
                  <a:pt x="81" y="91"/>
                </a:lnTo>
                <a:lnTo>
                  <a:pt x="87" y="90"/>
                </a:lnTo>
                <a:lnTo>
                  <a:pt x="92" y="85"/>
                </a:lnTo>
                <a:lnTo>
                  <a:pt x="92" y="85"/>
                </a:lnTo>
                <a:lnTo>
                  <a:pt x="98" y="78"/>
                </a:lnTo>
                <a:lnTo>
                  <a:pt x="100" y="74"/>
                </a:lnTo>
                <a:lnTo>
                  <a:pt x="99" y="71"/>
                </a:lnTo>
                <a:lnTo>
                  <a:pt x="99" y="70"/>
                </a:lnTo>
                <a:lnTo>
                  <a:pt x="41" y="12"/>
                </a:lnTo>
                <a:lnTo>
                  <a:pt x="41" y="12"/>
                </a:lnTo>
                <a:lnTo>
                  <a:pt x="29" y="17"/>
                </a:lnTo>
                <a:lnTo>
                  <a:pt x="25" y="18"/>
                </a:lnTo>
                <a:lnTo>
                  <a:pt x="15" y="28"/>
                </a:lnTo>
                <a:lnTo>
                  <a:pt x="79" y="91"/>
                </a:lnTo>
                <a:lnTo>
                  <a:pt x="79" y="91"/>
                </a:lnTo>
                <a:lnTo>
                  <a:pt x="79" y="91"/>
                </a:lnTo>
                <a:lnTo>
                  <a:pt x="79" y="9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7" name="Freeform 308"/>
          <p:cNvSpPr>
            <a:spLocks noEditPoints="1"/>
          </p:cNvSpPr>
          <p:nvPr/>
        </p:nvSpPr>
        <p:spPr bwMode="auto">
          <a:xfrm>
            <a:off x="6085855" y="3294536"/>
            <a:ext cx="173559" cy="168089"/>
          </a:xfrm>
          <a:custGeom>
            <a:avLst/>
            <a:gdLst/>
            <a:ahLst/>
            <a:cxnLst>
              <a:cxn ang="0">
                <a:pos x="88" y="108"/>
              </a:cxn>
              <a:cxn ang="0">
                <a:pos x="44" y="63"/>
              </a:cxn>
              <a:cxn ang="0">
                <a:pos x="25" y="55"/>
              </a:cxn>
              <a:cxn ang="0">
                <a:pos x="0" y="20"/>
              </a:cxn>
              <a:cxn ang="0">
                <a:pos x="21" y="0"/>
              </a:cxn>
              <a:cxn ang="0">
                <a:pos x="57" y="23"/>
              </a:cxn>
              <a:cxn ang="0">
                <a:pos x="65" y="41"/>
              </a:cxn>
              <a:cxn ang="0">
                <a:pos x="110" y="86"/>
              </a:cxn>
              <a:cxn ang="0">
                <a:pos x="107" y="90"/>
              </a:cxn>
              <a:cxn ang="0">
                <a:pos x="107" y="90"/>
              </a:cxn>
              <a:cxn ang="0">
                <a:pos x="100" y="97"/>
              </a:cxn>
              <a:cxn ang="0">
                <a:pos x="100" y="98"/>
              </a:cxn>
              <a:cxn ang="0">
                <a:pos x="88" y="108"/>
              </a:cxn>
              <a:cxn ang="0">
                <a:pos x="31" y="47"/>
              </a:cxn>
              <a:cxn ang="0">
                <a:pos x="49" y="55"/>
              </a:cxn>
              <a:cxn ang="0">
                <a:pos x="88" y="94"/>
              </a:cxn>
              <a:cxn ang="0">
                <a:pos x="93" y="89"/>
              </a:cxn>
              <a:cxn ang="0">
                <a:pos x="93" y="89"/>
              </a:cxn>
              <a:cxn ang="0">
                <a:pos x="95" y="87"/>
              </a:cxn>
              <a:cxn ang="0">
                <a:pos x="56" y="48"/>
              </a:cxn>
              <a:cxn ang="0">
                <a:pos x="48" y="29"/>
              </a:cxn>
              <a:cxn ang="0">
                <a:pos x="22" y="13"/>
              </a:cxn>
              <a:cxn ang="0">
                <a:pos x="15" y="21"/>
              </a:cxn>
              <a:cxn ang="0">
                <a:pos x="31" y="47"/>
              </a:cxn>
            </a:cxnLst>
            <a:rect l="0" t="0" r="r" b="b"/>
            <a:pathLst>
              <a:path w="110" h="108">
                <a:moveTo>
                  <a:pt x="88" y="108"/>
                </a:moveTo>
                <a:lnTo>
                  <a:pt x="44" y="63"/>
                </a:lnTo>
                <a:lnTo>
                  <a:pt x="25" y="55"/>
                </a:lnTo>
                <a:lnTo>
                  <a:pt x="0" y="20"/>
                </a:lnTo>
                <a:lnTo>
                  <a:pt x="21" y="0"/>
                </a:lnTo>
                <a:lnTo>
                  <a:pt x="57" y="23"/>
                </a:lnTo>
                <a:lnTo>
                  <a:pt x="65" y="41"/>
                </a:lnTo>
                <a:lnTo>
                  <a:pt x="110" y="86"/>
                </a:lnTo>
                <a:lnTo>
                  <a:pt x="107" y="90"/>
                </a:lnTo>
                <a:lnTo>
                  <a:pt x="107" y="90"/>
                </a:lnTo>
                <a:lnTo>
                  <a:pt x="100" y="97"/>
                </a:lnTo>
                <a:lnTo>
                  <a:pt x="100" y="98"/>
                </a:lnTo>
                <a:lnTo>
                  <a:pt x="88" y="108"/>
                </a:lnTo>
                <a:close/>
                <a:moveTo>
                  <a:pt x="31" y="47"/>
                </a:moveTo>
                <a:lnTo>
                  <a:pt x="49" y="55"/>
                </a:lnTo>
                <a:lnTo>
                  <a:pt x="88" y="94"/>
                </a:lnTo>
                <a:lnTo>
                  <a:pt x="93" y="89"/>
                </a:lnTo>
                <a:lnTo>
                  <a:pt x="93" y="89"/>
                </a:lnTo>
                <a:lnTo>
                  <a:pt x="95" y="87"/>
                </a:lnTo>
                <a:lnTo>
                  <a:pt x="56" y="48"/>
                </a:lnTo>
                <a:lnTo>
                  <a:pt x="48" y="29"/>
                </a:lnTo>
                <a:lnTo>
                  <a:pt x="22" y="13"/>
                </a:lnTo>
                <a:lnTo>
                  <a:pt x="15" y="21"/>
                </a:lnTo>
                <a:lnTo>
                  <a:pt x="31" y="4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8" name="Freeform 309"/>
          <p:cNvSpPr>
            <a:spLocks noEditPoints="1"/>
          </p:cNvSpPr>
          <p:nvPr/>
        </p:nvSpPr>
        <p:spPr bwMode="auto">
          <a:xfrm>
            <a:off x="6109308" y="3317879"/>
            <a:ext cx="318969" cy="317503"/>
          </a:xfrm>
          <a:custGeom>
            <a:avLst/>
            <a:gdLst/>
            <a:ahLst/>
            <a:cxnLst>
              <a:cxn ang="0">
                <a:pos x="171" y="6"/>
              </a:cxn>
              <a:cxn ang="0">
                <a:pos x="154" y="19"/>
              </a:cxn>
              <a:cxn ang="0">
                <a:pos x="152" y="33"/>
              </a:cxn>
              <a:cxn ang="0">
                <a:pos x="163" y="59"/>
              </a:cxn>
              <a:cxn ang="0">
                <a:pos x="196" y="44"/>
              </a:cxn>
              <a:cxn ang="0">
                <a:pos x="179" y="64"/>
              </a:cxn>
              <a:cxn ang="0">
                <a:pos x="170" y="76"/>
              </a:cxn>
              <a:cxn ang="0">
                <a:pos x="160" y="94"/>
              </a:cxn>
              <a:cxn ang="0">
                <a:pos x="117" y="108"/>
              </a:cxn>
              <a:cxn ang="0">
                <a:pos x="35" y="192"/>
              </a:cxn>
              <a:cxn ang="0">
                <a:pos x="21" y="198"/>
              </a:cxn>
              <a:cxn ang="0">
                <a:pos x="11" y="192"/>
              </a:cxn>
              <a:cxn ang="0">
                <a:pos x="5" y="184"/>
              </a:cxn>
              <a:cxn ang="0">
                <a:pos x="8" y="171"/>
              </a:cxn>
              <a:cxn ang="0">
                <a:pos x="98" y="96"/>
              </a:cxn>
              <a:cxn ang="0">
                <a:pos x="105" y="88"/>
              </a:cxn>
              <a:cxn ang="0">
                <a:pos x="119" y="64"/>
              </a:cxn>
              <a:cxn ang="0">
                <a:pos x="128" y="32"/>
              </a:cxn>
              <a:cxn ang="0">
                <a:pos x="133" y="14"/>
              </a:cxn>
              <a:cxn ang="0">
                <a:pos x="154" y="6"/>
              </a:cxn>
              <a:cxn ang="0">
                <a:pos x="162" y="6"/>
              </a:cxn>
              <a:cxn ang="0">
                <a:pos x="23" y="192"/>
              </a:cxn>
              <a:cxn ang="0">
                <a:pos x="32" y="188"/>
              </a:cxn>
              <a:cxn ang="0">
                <a:pos x="36" y="173"/>
              </a:cxn>
              <a:cxn ang="0">
                <a:pos x="28" y="167"/>
              </a:cxn>
              <a:cxn ang="0">
                <a:pos x="17" y="167"/>
              </a:cxn>
              <a:cxn ang="0">
                <a:pos x="11" y="173"/>
              </a:cxn>
              <a:cxn ang="0">
                <a:pos x="13" y="188"/>
              </a:cxn>
              <a:cxn ang="0">
                <a:pos x="23" y="192"/>
              </a:cxn>
              <a:cxn ang="0">
                <a:pos x="154" y="0"/>
              </a:cxn>
              <a:cxn ang="0">
                <a:pos x="133" y="6"/>
              </a:cxn>
              <a:cxn ang="0">
                <a:pos x="125" y="18"/>
              </a:cxn>
              <a:cxn ang="0">
                <a:pos x="112" y="63"/>
              </a:cxn>
              <a:cxn ang="0">
                <a:pos x="94" y="92"/>
              </a:cxn>
              <a:cxn ang="0">
                <a:pos x="4" y="167"/>
              </a:cxn>
              <a:cxn ang="0">
                <a:pos x="0" y="184"/>
              </a:cxn>
              <a:cxn ang="0">
                <a:pos x="7" y="196"/>
              </a:cxn>
              <a:cxn ang="0">
                <a:pos x="17" y="202"/>
              </a:cxn>
              <a:cxn ang="0">
                <a:pos x="28" y="202"/>
              </a:cxn>
              <a:cxn ang="0">
                <a:pos x="116" y="115"/>
              </a:cxn>
              <a:cxn ang="0">
                <a:pos x="131" y="107"/>
              </a:cxn>
              <a:cxn ang="0">
                <a:pos x="175" y="98"/>
              </a:cxn>
              <a:cxn ang="0">
                <a:pos x="175" y="73"/>
              </a:cxn>
              <a:cxn ang="0">
                <a:pos x="194" y="56"/>
              </a:cxn>
              <a:cxn ang="0">
                <a:pos x="205" y="34"/>
              </a:cxn>
              <a:cxn ang="0">
                <a:pos x="159" y="23"/>
              </a:cxn>
              <a:cxn ang="0">
                <a:pos x="183" y="5"/>
              </a:cxn>
              <a:cxn ang="0">
                <a:pos x="162" y="0"/>
              </a:cxn>
              <a:cxn ang="0">
                <a:pos x="20" y="187"/>
              </a:cxn>
              <a:cxn ang="0">
                <a:pos x="16" y="181"/>
              </a:cxn>
              <a:cxn ang="0">
                <a:pos x="17" y="173"/>
              </a:cxn>
              <a:cxn ang="0">
                <a:pos x="23" y="171"/>
              </a:cxn>
              <a:cxn ang="0">
                <a:pos x="30" y="173"/>
              </a:cxn>
              <a:cxn ang="0">
                <a:pos x="31" y="179"/>
              </a:cxn>
              <a:cxn ang="0">
                <a:pos x="30" y="184"/>
              </a:cxn>
              <a:cxn ang="0">
                <a:pos x="23" y="187"/>
              </a:cxn>
            </a:cxnLst>
            <a:rect l="0" t="0" r="r" b="b"/>
            <a:pathLst>
              <a:path w="205" h="203">
                <a:moveTo>
                  <a:pt x="162" y="6"/>
                </a:moveTo>
                <a:lnTo>
                  <a:pt x="162" y="6"/>
                </a:lnTo>
                <a:lnTo>
                  <a:pt x="171" y="6"/>
                </a:lnTo>
                <a:lnTo>
                  <a:pt x="179" y="9"/>
                </a:lnTo>
                <a:lnTo>
                  <a:pt x="156" y="18"/>
                </a:lnTo>
                <a:lnTo>
                  <a:pt x="154" y="19"/>
                </a:lnTo>
                <a:lnTo>
                  <a:pt x="154" y="22"/>
                </a:lnTo>
                <a:lnTo>
                  <a:pt x="152" y="32"/>
                </a:lnTo>
                <a:lnTo>
                  <a:pt x="152" y="33"/>
                </a:lnTo>
                <a:lnTo>
                  <a:pt x="152" y="34"/>
                </a:lnTo>
                <a:lnTo>
                  <a:pt x="160" y="53"/>
                </a:lnTo>
                <a:lnTo>
                  <a:pt x="163" y="59"/>
                </a:lnTo>
                <a:lnTo>
                  <a:pt x="167" y="56"/>
                </a:lnTo>
                <a:lnTo>
                  <a:pt x="196" y="44"/>
                </a:lnTo>
                <a:lnTo>
                  <a:pt x="196" y="44"/>
                </a:lnTo>
                <a:lnTo>
                  <a:pt x="192" y="50"/>
                </a:lnTo>
                <a:lnTo>
                  <a:pt x="186" y="57"/>
                </a:lnTo>
                <a:lnTo>
                  <a:pt x="179" y="64"/>
                </a:lnTo>
                <a:lnTo>
                  <a:pt x="173" y="68"/>
                </a:lnTo>
                <a:lnTo>
                  <a:pt x="169" y="71"/>
                </a:lnTo>
                <a:lnTo>
                  <a:pt x="170" y="76"/>
                </a:lnTo>
                <a:lnTo>
                  <a:pt x="177" y="92"/>
                </a:lnTo>
                <a:lnTo>
                  <a:pt x="177" y="92"/>
                </a:lnTo>
                <a:lnTo>
                  <a:pt x="160" y="94"/>
                </a:lnTo>
                <a:lnTo>
                  <a:pt x="142" y="99"/>
                </a:lnTo>
                <a:lnTo>
                  <a:pt x="124" y="104"/>
                </a:lnTo>
                <a:lnTo>
                  <a:pt x="117" y="108"/>
                </a:lnTo>
                <a:lnTo>
                  <a:pt x="112" y="113"/>
                </a:lnTo>
                <a:lnTo>
                  <a:pt x="35" y="192"/>
                </a:lnTo>
                <a:lnTo>
                  <a:pt x="35" y="192"/>
                </a:lnTo>
                <a:lnTo>
                  <a:pt x="31" y="195"/>
                </a:lnTo>
                <a:lnTo>
                  <a:pt x="27" y="196"/>
                </a:lnTo>
                <a:lnTo>
                  <a:pt x="21" y="198"/>
                </a:lnTo>
                <a:lnTo>
                  <a:pt x="21" y="198"/>
                </a:lnTo>
                <a:lnTo>
                  <a:pt x="16" y="196"/>
                </a:lnTo>
                <a:lnTo>
                  <a:pt x="11" y="192"/>
                </a:lnTo>
                <a:lnTo>
                  <a:pt x="11" y="192"/>
                </a:lnTo>
                <a:lnTo>
                  <a:pt x="7" y="188"/>
                </a:lnTo>
                <a:lnTo>
                  <a:pt x="5" y="184"/>
                </a:lnTo>
                <a:lnTo>
                  <a:pt x="5" y="180"/>
                </a:lnTo>
                <a:lnTo>
                  <a:pt x="5" y="176"/>
                </a:lnTo>
                <a:lnTo>
                  <a:pt x="8" y="171"/>
                </a:lnTo>
                <a:lnTo>
                  <a:pt x="11" y="167"/>
                </a:lnTo>
                <a:lnTo>
                  <a:pt x="98" y="96"/>
                </a:lnTo>
                <a:lnTo>
                  <a:pt x="98" y="96"/>
                </a:lnTo>
                <a:lnTo>
                  <a:pt x="98" y="95"/>
                </a:lnTo>
                <a:lnTo>
                  <a:pt x="98" y="95"/>
                </a:lnTo>
                <a:lnTo>
                  <a:pt x="105" y="88"/>
                </a:lnTo>
                <a:lnTo>
                  <a:pt x="109" y="80"/>
                </a:lnTo>
                <a:lnTo>
                  <a:pt x="115" y="72"/>
                </a:lnTo>
                <a:lnTo>
                  <a:pt x="119" y="64"/>
                </a:lnTo>
                <a:lnTo>
                  <a:pt x="124" y="46"/>
                </a:lnTo>
                <a:lnTo>
                  <a:pt x="128" y="32"/>
                </a:lnTo>
                <a:lnTo>
                  <a:pt x="128" y="32"/>
                </a:lnTo>
                <a:lnTo>
                  <a:pt x="131" y="21"/>
                </a:lnTo>
                <a:lnTo>
                  <a:pt x="131" y="21"/>
                </a:lnTo>
                <a:lnTo>
                  <a:pt x="133" y="14"/>
                </a:lnTo>
                <a:lnTo>
                  <a:pt x="136" y="11"/>
                </a:lnTo>
                <a:lnTo>
                  <a:pt x="143" y="9"/>
                </a:lnTo>
                <a:lnTo>
                  <a:pt x="154" y="6"/>
                </a:lnTo>
                <a:lnTo>
                  <a:pt x="155" y="6"/>
                </a:lnTo>
                <a:lnTo>
                  <a:pt x="155" y="6"/>
                </a:lnTo>
                <a:lnTo>
                  <a:pt x="162" y="6"/>
                </a:lnTo>
                <a:lnTo>
                  <a:pt x="162" y="6"/>
                </a:lnTo>
                <a:close/>
                <a:moveTo>
                  <a:pt x="23" y="192"/>
                </a:moveTo>
                <a:lnTo>
                  <a:pt x="23" y="192"/>
                </a:lnTo>
                <a:lnTo>
                  <a:pt x="28" y="192"/>
                </a:lnTo>
                <a:lnTo>
                  <a:pt x="32" y="188"/>
                </a:lnTo>
                <a:lnTo>
                  <a:pt x="32" y="188"/>
                </a:lnTo>
                <a:lnTo>
                  <a:pt x="36" y="184"/>
                </a:lnTo>
                <a:lnTo>
                  <a:pt x="36" y="179"/>
                </a:lnTo>
                <a:lnTo>
                  <a:pt x="36" y="173"/>
                </a:lnTo>
                <a:lnTo>
                  <a:pt x="32" y="169"/>
                </a:lnTo>
                <a:lnTo>
                  <a:pt x="32" y="169"/>
                </a:lnTo>
                <a:lnTo>
                  <a:pt x="28" y="167"/>
                </a:lnTo>
                <a:lnTo>
                  <a:pt x="23" y="165"/>
                </a:lnTo>
                <a:lnTo>
                  <a:pt x="23" y="165"/>
                </a:lnTo>
                <a:lnTo>
                  <a:pt x="17" y="167"/>
                </a:lnTo>
                <a:lnTo>
                  <a:pt x="13" y="169"/>
                </a:lnTo>
                <a:lnTo>
                  <a:pt x="13" y="169"/>
                </a:lnTo>
                <a:lnTo>
                  <a:pt x="11" y="173"/>
                </a:lnTo>
                <a:lnTo>
                  <a:pt x="9" y="179"/>
                </a:lnTo>
                <a:lnTo>
                  <a:pt x="11" y="184"/>
                </a:lnTo>
                <a:lnTo>
                  <a:pt x="13" y="188"/>
                </a:lnTo>
                <a:lnTo>
                  <a:pt x="13" y="188"/>
                </a:lnTo>
                <a:lnTo>
                  <a:pt x="17" y="192"/>
                </a:lnTo>
                <a:lnTo>
                  <a:pt x="23" y="192"/>
                </a:lnTo>
                <a:close/>
                <a:moveTo>
                  <a:pt x="162" y="0"/>
                </a:moveTo>
                <a:lnTo>
                  <a:pt x="162" y="0"/>
                </a:lnTo>
                <a:lnTo>
                  <a:pt x="154" y="0"/>
                </a:lnTo>
                <a:lnTo>
                  <a:pt x="154" y="0"/>
                </a:lnTo>
                <a:lnTo>
                  <a:pt x="142" y="3"/>
                </a:lnTo>
                <a:lnTo>
                  <a:pt x="133" y="6"/>
                </a:lnTo>
                <a:lnTo>
                  <a:pt x="129" y="11"/>
                </a:lnTo>
                <a:lnTo>
                  <a:pt x="125" y="18"/>
                </a:lnTo>
                <a:lnTo>
                  <a:pt x="125" y="18"/>
                </a:lnTo>
                <a:lnTo>
                  <a:pt x="121" y="33"/>
                </a:lnTo>
                <a:lnTo>
                  <a:pt x="116" y="52"/>
                </a:lnTo>
                <a:lnTo>
                  <a:pt x="112" y="63"/>
                </a:lnTo>
                <a:lnTo>
                  <a:pt x="108" y="73"/>
                </a:lnTo>
                <a:lnTo>
                  <a:pt x="102" y="83"/>
                </a:lnTo>
                <a:lnTo>
                  <a:pt x="94" y="92"/>
                </a:lnTo>
                <a:lnTo>
                  <a:pt x="7" y="163"/>
                </a:lnTo>
                <a:lnTo>
                  <a:pt x="7" y="163"/>
                </a:lnTo>
                <a:lnTo>
                  <a:pt x="4" y="167"/>
                </a:lnTo>
                <a:lnTo>
                  <a:pt x="1" y="173"/>
                </a:lnTo>
                <a:lnTo>
                  <a:pt x="0" y="179"/>
                </a:lnTo>
                <a:lnTo>
                  <a:pt x="0" y="184"/>
                </a:lnTo>
                <a:lnTo>
                  <a:pt x="3" y="190"/>
                </a:lnTo>
                <a:lnTo>
                  <a:pt x="7" y="196"/>
                </a:lnTo>
                <a:lnTo>
                  <a:pt x="7" y="196"/>
                </a:lnTo>
                <a:lnTo>
                  <a:pt x="11" y="199"/>
                </a:lnTo>
                <a:lnTo>
                  <a:pt x="15" y="200"/>
                </a:lnTo>
                <a:lnTo>
                  <a:pt x="17" y="202"/>
                </a:lnTo>
                <a:lnTo>
                  <a:pt x="21" y="203"/>
                </a:lnTo>
                <a:lnTo>
                  <a:pt x="21" y="203"/>
                </a:lnTo>
                <a:lnTo>
                  <a:pt x="28" y="202"/>
                </a:lnTo>
                <a:lnTo>
                  <a:pt x="34" y="199"/>
                </a:lnTo>
                <a:lnTo>
                  <a:pt x="39" y="196"/>
                </a:lnTo>
                <a:lnTo>
                  <a:pt x="116" y="115"/>
                </a:lnTo>
                <a:lnTo>
                  <a:pt x="116" y="115"/>
                </a:lnTo>
                <a:lnTo>
                  <a:pt x="121" y="111"/>
                </a:lnTo>
                <a:lnTo>
                  <a:pt x="131" y="107"/>
                </a:lnTo>
                <a:lnTo>
                  <a:pt x="143" y="104"/>
                </a:lnTo>
                <a:lnTo>
                  <a:pt x="155" y="102"/>
                </a:lnTo>
                <a:lnTo>
                  <a:pt x="175" y="98"/>
                </a:lnTo>
                <a:lnTo>
                  <a:pt x="185" y="96"/>
                </a:lnTo>
                <a:lnTo>
                  <a:pt x="175" y="73"/>
                </a:lnTo>
                <a:lnTo>
                  <a:pt x="175" y="73"/>
                </a:lnTo>
                <a:lnTo>
                  <a:pt x="182" y="68"/>
                </a:lnTo>
                <a:lnTo>
                  <a:pt x="189" y="63"/>
                </a:lnTo>
                <a:lnTo>
                  <a:pt x="194" y="56"/>
                </a:lnTo>
                <a:lnTo>
                  <a:pt x="198" y="49"/>
                </a:lnTo>
                <a:lnTo>
                  <a:pt x="204" y="38"/>
                </a:lnTo>
                <a:lnTo>
                  <a:pt x="205" y="34"/>
                </a:lnTo>
                <a:lnTo>
                  <a:pt x="166" y="50"/>
                </a:lnTo>
                <a:lnTo>
                  <a:pt x="158" y="33"/>
                </a:lnTo>
                <a:lnTo>
                  <a:pt x="159" y="23"/>
                </a:lnTo>
                <a:lnTo>
                  <a:pt x="192" y="9"/>
                </a:lnTo>
                <a:lnTo>
                  <a:pt x="192" y="9"/>
                </a:lnTo>
                <a:lnTo>
                  <a:pt x="183" y="5"/>
                </a:lnTo>
                <a:lnTo>
                  <a:pt x="174" y="0"/>
                </a:lnTo>
                <a:lnTo>
                  <a:pt x="162" y="0"/>
                </a:lnTo>
                <a:lnTo>
                  <a:pt x="162" y="0"/>
                </a:lnTo>
                <a:close/>
                <a:moveTo>
                  <a:pt x="23" y="187"/>
                </a:moveTo>
                <a:lnTo>
                  <a:pt x="23" y="187"/>
                </a:lnTo>
                <a:lnTo>
                  <a:pt x="20" y="187"/>
                </a:lnTo>
                <a:lnTo>
                  <a:pt x="17" y="184"/>
                </a:lnTo>
                <a:lnTo>
                  <a:pt x="17" y="184"/>
                </a:lnTo>
                <a:lnTo>
                  <a:pt x="16" y="181"/>
                </a:lnTo>
                <a:lnTo>
                  <a:pt x="15" y="179"/>
                </a:lnTo>
                <a:lnTo>
                  <a:pt x="16" y="176"/>
                </a:lnTo>
                <a:lnTo>
                  <a:pt x="17" y="173"/>
                </a:lnTo>
                <a:lnTo>
                  <a:pt x="17" y="173"/>
                </a:lnTo>
                <a:lnTo>
                  <a:pt x="20" y="171"/>
                </a:lnTo>
                <a:lnTo>
                  <a:pt x="23" y="171"/>
                </a:lnTo>
                <a:lnTo>
                  <a:pt x="23" y="171"/>
                </a:lnTo>
                <a:lnTo>
                  <a:pt x="27" y="171"/>
                </a:lnTo>
                <a:lnTo>
                  <a:pt x="30" y="173"/>
                </a:lnTo>
                <a:lnTo>
                  <a:pt x="30" y="173"/>
                </a:lnTo>
                <a:lnTo>
                  <a:pt x="31" y="176"/>
                </a:lnTo>
                <a:lnTo>
                  <a:pt x="31" y="179"/>
                </a:lnTo>
                <a:lnTo>
                  <a:pt x="31" y="181"/>
                </a:lnTo>
                <a:lnTo>
                  <a:pt x="30" y="184"/>
                </a:lnTo>
                <a:lnTo>
                  <a:pt x="30" y="184"/>
                </a:lnTo>
                <a:lnTo>
                  <a:pt x="27" y="187"/>
                </a:lnTo>
                <a:lnTo>
                  <a:pt x="23" y="187"/>
                </a:lnTo>
                <a:lnTo>
                  <a:pt x="23" y="18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29" name="Freeform 310"/>
          <p:cNvSpPr>
            <a:spLocks/>
          </p:cNvSpPr>
          <p:nvPr/>
        </p:nvSpPr>
        <p:spPr bwMode="auto">
          <a:xfrm>
            <a:off x="6118688" y="3327218"/>
            <a:ext cx="295517" cy="298825"/>
          </a:xfrm>
          <a:custGeom>
            <a:avLst/>
            <a:gdLst/>
            <a:ahLst/>
            <a:cxnLst>
              <a:cxn ang="0">
                <a:pos x="157" y="0"/>
              </a:cxn>
              <a:cxn ang="0">
                <a:pos x="174" y="3"/>
              </a:cxn>
              <a:cxn ang="0">
                <a:pos x="149" y="13"/>
              </a:cxn>
              <a:cxn ang="0">
                <a:pos x="147" y="26"/>
              </a:cxn>
              <a:cxn ang="0">
                <a:pos x="147" y="28"/>
              </a:cxn>
              <a:cxn ang="0">
                <a:pos x="158" y="53"/>
              </a:cxn>
              <a:cxn ang="0">
                <a:pos x="191" y="38"/>
              </a:cxn>
              <a:cxn ang="0">
                <a:pos x="187" y="44"/>
              </a:cxn>
              <a:cxn ang="0">
                <a:pos x="174" y="58"/>
              </a:cxn>
              <a:cxn ang="0">
                <a:pos x="164" y="65"/>
              </a:cxn>
              <a:cxn ang="0">
                <a:pos x="172" y="86"/>
              </a:cxn>
              <a:cxn ang="0">
                <a:pos x="155" y="88"/>
              </a:cxn>
              <a:cxn ang="0">
                <a:pos x="119" y="98"/>
              </a:cxn>
              <a:cxn ang="0">
                <a:pos x="107" y="107"/>
              </a:cxn>
              <a:cxn ang="0">
                <a:pos x="30" y="186"/>
              </a:cxn>
              <a:cxn ang="0">
                <a:pos x="22" y="190"/>
              </a:cxn>
              <a:cxn ang="0">
                <a:pos x="16" y="192"/>
              </a:cxn>
              <a:cxn ang="0">
                <a:pos x="6" y="186"/>
              </a:cxn>
              <a:cxn ang="0">
                <a:pos x="2" y="182"/>
              </a:cxn>
              <a:cxn ang="0">
                <a:pos x="0" y="174"/>
              </a:cxn>
              <a:cxn ang="0">
                <a:pos x="3" y="165"/>
              </a:cxn>
              <a:cxn ang="0">
                <a:pos x="93" y="90"/>
              </a:cxn>
              <a:cxn ang="0">
                <a:pos x="93" y="89"/>
              </a:cxn>
              <a:cxn ang="0">
                <a:pos x="100" y="82"/>
              </a:cxn>
              <a:cxn ang="0">
                <a:pos x="110" y="66"/>
              </a:cxn>
              <a:cxn ang="0">
                <a:pos x="119" y="40"/>
              </a:cxn>
              <a:cxn ang="0">
                <a:pos x="123" y="26"/>
              </a:cxn>
              <a:cxn ang="0">
                <a:pos x="126" y="15"/>
              </a:cxn>
              <a:cxn ang="0">
                <a:pos x="131" y="5"/>
              </a:cxn>
              <a:cxn ang="0">
                <a:pos x="149" y="0"/>
              </a:cxn>
              <a:cxn ang="0">
                <a:pos x="150" y="0"/>
              </a:cxn>
              <a:cxn ang="0">
                <a:pos x="157" y="0"/>
              </a:cxn>
            </a:cxnLst>
            <a:rect l="0" t="0" r="r" b="b"/>
            <a:pathLst>
              <a:path w="191" h="192">
                <a:moveTo>
                  <a:pt x="157" y="0"/>
                </a:moveTo>
                <a:lnTo>
                  <a:pt x="157" y="0"/>
                </a:lnTo>
                <a:lnTo>
                  <a:pt x="166" y="0"/>
                </a:lnTo>
                <a:lnTo>
                  <a:pt x="174" y="3"/>
                </a:lnTo>
                <a:lnTo>
                  <a:pt x="151" y="12"/>
                </a:lnTo>
                <a:lnTo>
                  <a:pt x="149" y="13"/>
                </a:lnTo>
                <a:lnTo>
                  <a:pt x="149" y="16"/>
                </a:lnTo>
                <a:lnTo>
                  <a:pt x="147" y="26"/>
                </a:lnTo>
                <a:lnTo>
                  <a:pt x="147" y="27"/>
                </a:lnTo>
                <a:lnTo>
                  <a:pt x="147" y="28"/>
                </a:lnTo>
                <a:lnTo>
                  <a:pt x="155" y="47"/>
                </a:lnTo>
                <a:lnTo>
                  <a:pt x="158" y="53"/>
                </a:lnTo>
                <a:lnTo>
                  <a:pt x="162" y="50"/>
                </a:lnTo>
                <a:lnTo>
                  <a:pt x="191" y="38"/>
                </a:lnTo>
                <a:lnTo>
                  <a:pt x="191" y="38"/>
                </a:lnTo>
                <a:lnTo>
                  <a:pt x="187" y="44"/>
                </a:lnTo>
                <a:lnTo>
                  <a:pt x="181" y="51"/>
                </a:lnTo>
                <a:lnTo>
                  <a:pt x="174" y="58"/>
                </a:lnTo>
                <a:lnTo>
                  <a:pt x="168" y="62"/>
                </a:lnTo>
                <a:lnTo>
                  <a:pt x="164" y="65"/>
                </a:lnTo>
                <a:lnTo>
                  <a:pt x="165" y="70"/>
                </a:lnTo>
                <a:lnTo>
                  <a:pt x="172" y="86"/>
                </a:lnTo>
                <a:lnTo>
                  <a:pt x="172" y="86"/>
                </a:lnTo>
                <a:lnTo>
                  <a:pt x="155" y="88"/>
                </a:lnTo>
                <a:lnTo>
                  <a:pt x="137" y="93"/>
                </a:lnTo>
                <a:lnTo>
                  <a:pt x="119" y="98"/>
                </a:lnTo>
                <a:lnTo>
                  <a:pt x="112" y="102"/>
                </a:lnTo>
                <a:lnTo>
                  <a:pt x="107" y="107"/>
                </a:lnTo>
                <a:lnTo>
                  <a:pt x="30" y="186"/>
                </a:lnTo>
                <a:lnTo>
                  <a:pt x="30" y="186"/>
                </a:lnTo>
                <a:lnTo>
                  <a:pt x="26" y="189"/>
                </a:lnTo>
                <a:lnTo>
                  <a:pt x="22" y="190"/>
                </a:lnTo>
                <a:lnTo>
                  <a:pt x="16" y="192"/>
                </a:lnTo>
                <a:lnTo>
                  <a:pt x="16" y="192"/>
                </a:lnTo>
                <a:lnTo>
                  <a:pt x="11" y="190"/>
                </a:lnTo>
                <a:lnTo>
                  <a:pt x="6" y="186"/>
                </a:lnTo>
                <a:lnTo>
                  <a:pt x="6" y="186"/>
                </a:lnTo>
                <a:lnTo>
                  <a:pt x="2" y="182"/>
                </a:lnTo>
                <a:lnTo>
                  <a:pt x="0" y="178"/>
                </a:lnTo>
                <a:lnTo>
                  <a:pt x="0" y="174"/>
                </a:lnTo>
                <a:lnTo>
                  <a:pt x="0" y="170"/>
                </a:lnTo>
                <a:lnTo>
                  <a:pt x="3" y="165"/>
                </a:lnTo>
                <a:lnTo>
                  <a:pt x="6" y="161"/>
                </a:lnTo>
                <a:lnTo>
                  <a:pt x="93" y="90"/>
                </a:lnTo>
                <a:lnTo>
                  <a:pt x="93" y="90"/>
                </a:lnTo>
                <a:lnTo>
                  <a:pt x="93" y="89"/>
                </a:lnTo>
                <a:lnTo>
                  <a:pt x="93" y="89"/>
                </a:lnTo>
                <a:lnTo>
                  <a:pt x="100" y="82"/>
                </a:lnTo>
                <a:lnTo>
                  <a:pt x="104" y="74"/>
                </a:lnTo>
                <a:lnTo>
                  <a:pt x="110" y="66"/>
                </a:lnTo>
                <a:lnTo>
                  <a:pt x="114" y="58"/>
                </a:lnTo>
                <a:lnTo>
                  <a:pt x="119" y="40"/>
                </a:lnTo>
                <a:lnTo>
                  <a:pt x="123" y="26"/>
                </a:lnTo>
                <a:lnTo>
                  <a:pt x="123" y="26"/>
                </a:lnTo>
                <a:lnTo>
                  <a:pt x="126" y="15"/>
                </a:lnTo>
                <a:lnTo>
                  <a:pt x="126" y="15"/>
                </a:lnTo>
                <a:lnTo>
                  <a:pt x="128" y="8"/>
                </a:lnTo>
                <a:lnTo>
                  <a:pt x="131" y="5"/>
                </a:lnTo>
                <a:lnTo>
                  <a:pt x="138" y="3"/>
                </a:lnTo>
                <a:lnTo>
                  <a:pt x="149" y="0"/>
                </a:lnTo>
                <a:lnTo>
                  <a:pt x="150" y="0"/>
                </a:lnTo>
                <a:lnTo>
                  <a:pt x="150" y="0"/>
                </a:lnTo>
                <a:lnTo>
                  <a:pt x="157" y="0"/>
                </a:lnTo>
                <a:lnTo>
                  <a:pt x="157"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0" name="Freeform 311"/>
          <p:cNvSpPr>
            <a:spLocks/>
          </p:cNvSpPr>
          <p:nvPr/>
        </p:nvSpPr>
        <p:spPr bwMode="auto">
          <a:xfrm>
            <a:off x="6123380" y="3574681"/>
            <a:ext cx="42219" cy="42024"/>
          </a:xfrm>
          <a:custGeom>
            <a:avLst/>
            <a:gdLst/>
            <a:ahLst/>
            <a:cxnLst>
              <a:cxn ang="0">
                <a:pos x="14" y="27"/>
              </a:cxn>
              <a:cxn ang="0">
                <a:pos x="14" y="27"/>
              </a:cxn>
              <a:cxn ang="0">
                <a:pos x="19" y="27"/>
              </a:cxn>
              <a:cxn ang="0">
                <a:pos x="23" y="23"/>
              </a:cxn>
              <a:cxn ang="0">
                <a:pos x="23" y="23"/>
              </a:cxn>
              <a:cxn ang="0">
                <a:pos x="27" y="19"/>
              </a:cxn>
              <a:cxn ang="0">
                <a:pos x="27" y="14"/>
              </a:cxn>
              <a:cxn ang="0">
                <a:pos x="27" y="8"/>
              </a:cxn>
              <a:cxn ang="0">
                <a:pos x="23" y="4"/>
              </a:cxn>
              <a:cxn ang="0">
                <a:pos x="23" y="4"/>
              </a:cxn>
              <a:cxn ang="0">
                <a:pos x="19" y="2"/>
              </a:cxn>
              <a:cxn ang="0">
                <a:pos x="14" y="0"/>
              </a:cxn>
              <a:cxn ang="0">
                <a:pos x="14" y="0"/>
              </a:cxn>
              <a:cxn ang="0">
                <a:pos x="8" y="2"/>
              </a:cxn>
              <a:cxn ang="0">
                <a:pos x="4" y="4"/>
              </a:cxn>
              <a:cxn ang="0">
                <a:pos x="4" y="4"/>
              </a:cxn>
              <a:cxn ang="0">
                <a:pos x="2" y="8"/>
              </a:cxn>
              <a:cxn ang="0">
                <a:pos x="0" y="14"/>
              </a:cxn>
              <a:cxn ang="0">
                <a:pos x="2" y="19"/>
              </a:cxn>
              <a:cxn ang="0">
                <a:pos x="4" y="23"/>
              </a:cxn>
              <a:cxn ang="0">
                <a:pos x="4" y="23"/>
              </a:cxn>
              <a:cxn ang="0">
                <a:pos x="8" y="27"/>
              </a:cxn>
              <a:cxn ang="0">
                <a:pos x="14" y="27"/>
              </a:cxn>
            </a:cxnLst>
            <a:rect l="0" t="0" r="r" b="b"/>
            <a:pathLst>
              <a:path w="27" h="27">
                <a:moveTo>
                  <a:pt x="14" y="27"/>
                </a:moveTo>
                <a:lnTo>
                  <a:pt x="14" y="27"/>
                </a:lnTo>
                <a:lnTo>
                  <a:pt x="19" y="27"/>
                </a:lnTo>
                <a:lnTo>
                  <a:pt x="23" y="23"/>
                </a:lnTo>
                <a:lnTo>
                  <a:pt x="23" y="23"/>
                </a:lnTo>
                <a:lnTo>
                  <a:pt x="27" y="19"/>
                </a:lnTo>
                <a:lnTo>
                  <a:pt x="27" y="14"/>
                </a:lnTo>
                <a:lnTo>
                  <a:pt x="27" y="8"/>
                </a:lnTo>
                <a:lnTo>
                  <a:pt x="23" y="4"/>
                </a:lnTo>
                <a:lnTo>
                  <a:pt x="23" y="4"/>
                </a:lnTo>
                <a:lnTo>
                  <a:pt x="19" y="2"/>
                </a:lnTo>
                <a:lnTo>
                  <a:pt x="14" y="0"/>
                </a:lnTo>
                <a:lnTo>
                  <a:pt x="14" y="0"/>
                </a:lnTo>
                <a:lnTo>
                  <a:pt x="8" y="2"/>
                </a:lnTo>
                <a:lnTo>
                  <a:pt x="4" y="4"/>
                </a:lnTo>
                <a:lnTo>
                  <a:pt x="4" y="4"/>
                </a:lnTo>
                <a:lnTo>
                  <a:pt x="2" y="8"/>
                </a:lnTo>
                <a:lnTo>
                  <a:pt x="0" y="14"/>
                </a:lnTo>
                <a:lnTo>
                  <a:pt x="2" y="19"/>
                </a:lnTo>
                <a:lnTo>
                  <a:pt x="4" y="23"/>
                </a:lnTo>
                <a:lnTo>
                  <a:pt x="4" y="23"/>
                </a:lnTo>
                <a:lnTo>
                  <a:pt x="8" y="27"/>
                </a:lnTo>
                <a:lnTo>
                  <a:pt x="14" y="27"/>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1" name="Freeform 312"/>
          <p:cNvSpPr>
            <a:spLocks/>
          </p:cNvSpPr>
          <p:nvPr/>
        </p:nvSpPr>
        <p:spPr bwMode="auto">
          <a:xfrm>
            <a:off x="6109308" y="3317879"/>
            <a:ext cx="318969" cy="317503"/>
          </a:xfrm>
          <a:custGeom>
            <a:avLst/>
            <a:gdLst/>
            <a:ahLst/>
            <a:cxnLst>
              <a:cxn ang="0">
                <a:pos x="162" y="0"/>
              </a:cxn>
              <a:cxn ang="0">
                <a:pos x="162" y="0"/>
              </a:cxn>
              <a:cxn ang="0">
                <a:pos x="154" y="0"/>
              </a:cxn>
              <a:cxn ang="0">
                <a:pos x="154" y="0"/>
              </a:cxn>
              <a:cxn ang="0">
                <a:pos x="142" y="3"/>
              </a:cxn>
              <a:cxn ang="0">
                <a:pos x="133" y="6"/>
              </a:cxn>
              <a:cxn ang="0">
                <a:pos x="129" y="11"/>
              </a:cxn>
              <a:cxn ang="0">
                <a:pos x="125" y="18"/>
              </a:cxn>
              <a:cxn ang="0">
                <a:pos x="125" y="18"/>
              </a:cxn>
              <a:cxn ang="0">
                <a:pos x="121" y="33"/>
              </a:cxn>
              <a:cxn ang="0">
                <a:pos x="116" y="52"/>
              </a:cxn>
              <a:cxn ang="0">
                <a:pos x="112" y="63"/>
              </a:cxn>
              <a:cxn ang="0">
                <a:pos x="108" y="73"/>
              </a:cxn>
              <a:cxn ang="0">
                <a:pos x="102" y="83"/>
              </a:cxn>
              <a:cxn ang="0">
                <a:pos x="94" y="92"/>
              </a:cxn>
              <a:cxn ang="0">
                <a:pos x="7" y="163"/>
              </a:cxn>
              <a:cxn ang="0">
                <a:pos x="7" y="163"/>
              </a:cxn>
              <a:cxn ang="0">
                <a:pos x="4" y="167"/>
              </a:cxn>
              <a:cxn ang="0">
                <a:pos x="1" y="173"/>
              </a:cxn>
              <a:cxn ang="0">
                <a:pos x="0" y="179"/>
              </a:cxn>
              <a:cxn ang="0">
                <a:pos x="0" y="184"/>
              </a:cxn>
              <a:cxn ang="0">
                <a:pos x="3" y="190"/>
              </a:cxn>
              <a:cxn ang="0">
                <a:pos x="7" y="196"/>
              </a:cxn>
              <a:cxn ang="0">
                <a:pos x="7" y="196"/>
              </a:cxn>
              <a:cxn ang="0">
                <a:pos x="11" y="199"/>
              </a:cxn>
              <a:cxn ang="0">
                <a:pos x="15" y="200"/>
              </a:cxn>
              <a:cxn ang="0">
                <a:pos x="17" y="202"/>
              </a:cxn>
              <a:cxn ang="0">
                <a:pos x="21" y="203"/>
              </a:cxn>
              <a:cxn ang="0">
                <a:pos x="21" y="203"/>
              </a:cxn>
              <a:cxn ang="0">
                <a:pos x="28" y="202"/>
              </a:cxn>
              <a:cxn ang="0">
                <a:pos x="34" y="199"/>
              </a:cxn>
              <a:cxn ang="0">
                <a:pos x="39" y="196"/>
              </a:cxn>
              <a:cxn ang="0">
                <a:pos x="116" y="115"/>
              </a:cxn>
              <a:cxn ang="0">
                <a:pos x="116" y="115"/>
              </a:cxn>
              <a:cxn ang="0">
                <a:pos x="121" y="111"/>
              </a:cxn>
              <a:cxn ang="0">
                <a:pos x="131" y="107"/>
              </a:cxn>
              <a:cxn ang="0">
                <a:pos x="143" y="104"/>
              </a:cxn>
              <a:cxn ang="0">
                <a:pos x="155" y="102"/>
              </a:cxn>
              <a:cxn ang="0">
                <a:pos x="175" y="98"/>
              </a:cxn>
              <a:cxn ang="0">
                <a:pos x="185" y="96"/>
              </a:cxn>
              <a:cxn ang="0">
                <a:pos x="175" y="73"/>
              </a:cxn>
              <a:cxn ang="0">
                <a:pos x="175" y="73"/>
              </a:cxn>
              <a:cxn ang="0">
                <a:pos x="182" y="68"/>
              </a:cxn>
              <a:cxn ang="0">
                <a:pos x="189" y="63"/>
              </a:cxn>
              <a:cxn ang="0">
                <a:pos x="194" y="56"/>
              </a:cxn>
              <a:cxn ang="0">
                <a:pos x="198" y="49"/>
              </a:cxn>
              <a:cxn ang="0">
                <a:pos x="204" y="38"/>
              </a:cxn>
              <a:cxn ang="0">
                <a:pos x="205" y="34"/>
              </a:cxn>
              <a:cxn ang="0">
                <a:pos x="166" y="50"/>
              </a:cxn>
              <a:cxn ang="0">
                <a:pos x="158" y="33"/>
              </a:cxn>
              <a:cxn ang="0">
                <a:pos x="159" y="23"/>
              </a:cxn>
              <a:cxn ang="0">
                <a:pos x="192" y="9"/>
              </a:cxn>
              <a:cxn ang="0">
                <a:pos x="192" y="9"/>
              </a:cxn>
              <a:cxn ang="0">
                <a:pos x="183" y="5"/>
              </a:cxn>
              <a:cxn ang="0">
                <a:pos x="174" y="0"/>
              </a:cxn>
              <a:cxn ang="0">
                <a:pos x="162" y="0"/>
              </a:cxn>
              <a:cxn ang="0">
                <a:pos x="162" y="0"/>
              </a:cxn>
            </a:cxnLst>
            <a:rect l="0" t="0" r="r" b="b"/>
            <a:pathLst>
              <a:path w="205" h="203">
                <a:moveTo>
                  <a:pt x="162" y="0"/>
                </a:moveTo>
                <a:lnTo>
                  <a:pt x="162" y="0"/>
                </a:lnTo>
                <a:lnTo>
                  <a:pt x="154" y="0"/>
                </a:lnTo>
                <a:lnTo>
                  <a:pt x="154" y="0"/>
                </a:lnTo>
                <a:lnTo>
                  <a:pt x="142" y="3"/>
                </a:lnTo>
                <a:lnTo>
                  <a:pt x="133" y="6"/>
                </a:lnTo>
                <a:lnTo>
                  <a:pt x="129" y="11"/>
                </a:lnTo>
                <a:lnTo>
                  <a:pt x="125" y="18"/>
                </a:lnTo>
                <a:lnTo>
                  <a:pt x="125" y="18"/>
                </a:lnTo>
                <a:lnTo>
                  <a:pt x="121" y="33"/>
                </a:lnTo>
                <a:lnTo>
                  <a:pt x="116" y="52"/>
                </a:lnTo>
                <a:lnTo>
                  <a:pt x="112" y="63"/>
                </a:lnTo>
                <a:lnTo>
                  <a:pt x="108" y="73"/>
                </a:lnTo>
                <a:lnTo>
                  <a:pt x="102" y="83"/>
                </a:lnTo>
                <a:lnTo>
                  <a:pt x="94" y="92"/>
                </a:lnTo>
                <a:lnTo>
                  <a:pt x="7" y="163"/>
                </a:lnTo>
                <a:lnTo>
                  <a:pt x="7" y="163"/>
                </a:lnTo>
                <a:lnTo>
                  <a:pt x="4" y="167"/>
                </a:lnTo>
                <a:lnTo>
                  <a:pt x="1" y="173"/>
                </a:lnTo>
                <a:lnTo>
                  <a:pt x="0" y="179"/>
                </a:lnTo>
                <a:lnTo>
                  <a:pt x="0" y="184"/>
                </a:lnTo>
                <a:lnTo>
                  <a:pt x="3" y="190"/>
                </a:lnTo>
                <a:lnTo>
                  <a:pt x="7" y="196"/>
                </a:lnTo>
                <a:lnTo>
                  <a:pt x="7" y="196"/>
                </a:lnTo>
                <a:lnTo>
                  <a:pt x="11" y="199"/>
                </a:lnTo>
                <a:lnTo>
                  <a:pt x="15" y="200"/>
                </a:lnTo>
                <a:lnTo>
                  <a:pt x="17" y="202"/>
                </a:lnTo>
                <a:lnTo>
                  <a:pt x="21" y="203"/>
                </a:lnTo>
                <a:lnTo>
                  <a:pt x="21" y="203"/>
                </a:lnTo>
                <a:lnTo>
                  <a:pt x="28" y="202"/>
                </a:lnTo>
                <a:lnTo>
                  <a:pt x="34" y="199"/>
                </a:lnTo>
                <a:lnTo>
                  <a:pt x="39" y="196"/>
                </a:lnTo>
                <a:lnTo>
                  <a:pt x="116" y="115"/>
                </a:lnTo>
                <a:lnTo>
                  <a:pt x="116" y="115"/>
                </a:lnTo>
                <a:lnTo>
                  <a:pt x="121" y="111"/>
                </a:lnTo>
                <a:lnTo>
                  <a:pt x="131" y="107"/>
                </a:lnTo>
                <a:lnTo>
                  <a:pt x="143" y="104"/>
                </a:lnTo>
                <a:lnTo>
                  <a:pt x="155" y="102"/>
                </a:lnTo>
                <a:lnTo>
                  <a:pt x="175" y="98"/>
                </a:lnTo>
                <a:lnTo>
                  <a:pt x="185" y="96"/>
                </a:lnTo>
                <a:lnTo>
                  <a:pt x="175" y="73"/>
                </a:lnTo>
                <a:lnTo>
                  <a:pt x="175" y="73"/>
                </a:lnTo>
                <a:lnTo>
                  <a:pt x="182" y="68"/>
                </a:lnTo>
                <a:lnTo>
                  <a:pt x="189" y="63"/>
                </a:lnTo>
                <a:lnTo>
                  <a:pt x="194" y="56"/>
                </a:lnTo>
                <a:lnTo>
                  <a:pt x="198" y="49"/>
                </a:lnTo>
                <a:lnTo>
                  <a:pt x="204" y="38"/>
                </a:lnTo>
                <a:lnTo>
                  <a:pt x="205" y="34"/>
                </a:lnTo>
                <a:lnTo>
                  <a:pt x="166" y="50"/>
                </a:lnTo>
                <a:lnTo>
                  <a:pt x="158" y="33"/>
                </a:lnTo>
                <a:lnTo>
                  <a:pt x="159" y="23"/>
                </a:lnTo>
                <a:lnTo>
                  <a:pt x="192" y="9"/>
                </a:lnTo>
                <a:lnTo>
                  <a:pt x="192" y="9"/>
                </a:lnTo>
                <a:lnTo>
                  <a:pt x="183" y="5"/>
                </a:lnTo>
                <a:lnTo>
                  <a:pt x="174" y="0"/>
                </a:lnTo>
                <a:lnTo>
                  <a:pt x="162" y="0"/>
                </a:lnTo>
                <a:lnTo>
                  <a:pt x="16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2" name="Freeform 313"/>
          <p:cNvSpPr>
            <a:spLocks/>
          </p:cNvSpPr>
          <p:nvPr/>
        </p:nvSpPr>
        <p:spPr bwMode="auto">
          <a:xfrm>
            <a:off x="6132762" y="3584021"/>
            <a:ext cx="23455" cy="23347"/>
          </a:xfrm>
          <a:custGeom>
            <a:avLst/>
            <a:gdLst/>
            <a:ahLst/>
            <a:cxnLst>
              <a:cxn ang="0">
                <a:pos x="8" y="16"/>
              </a:cxn>
              <a:cxn ang="0">
                <a:pos x="8" y="16"/>
              </a:cxn>
              <a:cxn ang="0">
                <a:pos x="5" y="16"/>
              </a:cxn>
              <a:cxn ang="0">
                <a:pos x="2" y="13"/>
              </a:cxn>
              <a:cxn ang="0">
                <a:pos x="2" y="13"/>
              </a:cxn>
              <a:cxn ang="0">
                <a:pos x="1" y="10"/>
              </a:cxn>
              <a:cxn ang="0">
                <a:pos x="0" y="8"/>
              </a:cxn>
              <a:cxn ang="0">
                <a:pos x="1" y="5"/>
              </a:cxn>
              <a:cxn ang="0">
                <a:pos x="2" y="2"/>
              </a:cxn>
              <a:cxn ang="0">
                <a:pos x="2" y="2"/>
              </a:cxn>
              <a:cxn ang="0">
                <a:pos x="5" y="0"/>
              </a:cxn>
              <a:cxn ang="0">
                <a:pos x="8" y="0"/>
              </a:cxn>
              <a:cxn ang="0">
                <a:pos x="8" y="0"/>
              </a:cxn>
              <a:cxn ang="0">
                <a:pos x="12" y="0"/>
              </a:cxn>
              <a:cxn ang="0">
                <a:pos x="15" y="2"/>
              </a:cxn>
              <a:cxn ang="0">
                <a:pos x="15" y="2"/>
              </a:cxn>
              <a:cxn ang="0">
                <a:pos x="16" y="5"/>
              </a:cxn>
              <a:cxn ang="0">
                <a:pos x="16" y="8"/>
              </a:cxn>
              <a:cxn ang="0">
                <a:pos x="16" y="10"/>
              </a:cxn>
              <a:cxn ang="0">
                <a:pos x="15" y="13"/>
              </a:cxn>
              <a:cxn ang="0">
                <a:pos x="15" y="13"/>
              </a:cxn>
              <a:cxn ang="0">
                <a:pos x="12" y="16"/>
              </a:cxn>
              <a:cxn ang="0">
                <a:pos x="8" y="16"/>
              </a:cxn>
              <a:cxn ang="0">
                <a:pos x="8" y="16"/>
              </a:cxn>
            </a:cxnLst>
            <a:rect l="0" t="0" r="r" b="b"/>
            <a:pathLst>
              <a:path w="16" h="16">
                <a:moveTo>
                  <a:pt x="8" y="16"/>
                </a:moveTo>
                <a:lnTo>
                  <a:pt x="8" y="16"/>
                </a:lnTo>
                <a:lnTo>
                  <a:pt x="5" y="16"/>
                </a:lnTo>
                <a:lnTo>
                  <a:pt x="2" y="13"/>
                </a:lnTo>
                <a:lnTo>
                  <a:pt x="2" y="13"/>
                </a:lnTo>
                <a:lnTo>
                  <a:pt x="1" y="10"/>
                </a:lnTo>
                <a:lnTo>
                  <a:pt x="0" y="8"/>
                </a:lnTo>
                <a:lnTo>
                  <a:pt x="1" y="5"/>
                </a:lnTo>
                <a:lnTo>
                  <a:pt x="2" y="2"/>
                </a:lnTo>
                <a:lnTo>
                  <a:pt x="2" y="2"/>
                </a:lnTo>
                <a:lnTo>
                  <a:pt x="5" y="0"/>
                </a:lnTo>
                <a:lnTo>
                  <a:pt x="8" y="0"/>
                </a:lnTo>
                <a:lnTo>
                  <a:pt x="8" y="0"/>
                </a:lnTo>
                <a:lnTo>
                  <a:pt x="12" y="0"/>
                </a:lnTo>
                <a:lnTo>
                  <a:pt x="15" y="2"/>
                </a:lnTo>
                <a:lnTo>
                  <a:pt x="15" y="2"/>
                </a:lnTo>
                <a:lnTo>
                  <a:pt x="16" y="5"/>
                </a:lnTo>
                <a:lnTo>
                  <a:pt x="16" y="8"/>
                </a:lnTo>
                <a:lnTo>
                  <a:pt x="16" y="10"/>
                </a:lnTo>
                <a:lnTo>
                  <a:pt x="15" y="13"/>
                </a:lnTo>
                <a:lnTo>
                  <a:pt x="15" y="13"/>
                </a:lnTo>
                <a:lnTo>
                  <a:pt x="12" y="16"/>
                </a:lnTo>
                <a:lnTo>
                  <a:pt x="8" y="16"/>
                </a:lnTo>
                <a:lnTo>
                  <a:pt x="8" y="16"/>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3" name="Freeform 314"/>
          <p:cNvSpPr>
            <a:spLocks noEditPoints="1"/>
          </p:cNvSpPr>
          <p:nvPr/>
        </p:nvSpPr>
        <p:spPr bwMode="auto">
          <a:xfrm>
            <a:off x="8567252" y="3289864"/>
            <a:ext cx="187629" cy="140075"/>
          </a:xfrm>
          <a:custGeom>
            <a:avLst/>
            <a:gdLst/>
            <a:ahLst/>
            <a:cxnLst>
              <a:cxn ang="0">
                <a:pos x="54" y="5"/>
              </a:cxn>
              <a:cxn ang="0">
                <a:pos x="54" y="5"/>
              </a:cxn>
              <a:cxn ang="0">
                <a:pos x="67" y="7"/>
              </a:cxn>
              <a:cxn ang="0">
                <a:pos x="81" y="11"/>
              </a:cxn>
              <a:cxn ang="0">
                <a:pos x="93" y="17"/>
              </a:cxn>
              <a:cxn ang="0">
                <a:pos x="104" y="27"/>
              </a:cxn>
              <a:cxn ang="0">
                <a:pos x="112" y="35"/>
              </a:cxn>
              <a:cxn ang="0">
                <a:pos x="66" y="81"/>
              </a:cxn>
              <a:cxn ang="0">
                <a:pos x="8" y="23"/>
              </a:cxn>
              <a:cxn ang="0">
                <a:pos x="8" y="23"/>
              </a:cxn>
              <a:cxn ang="0">
                <a:pos x="17" y="15"/>
              </a:cxn>
              <a:cxn ang="0">
                <a:pos x="29" y="11"/>
              </a:cxn>
              <a:cxn ang="0">
                <a:pos x="40" y="7"/>
              </a:cxn>
              <a:cxn ang="0">
                <a:pos x="54" y="5"/>
              </a:cxn>
              <a:cxn ang="0">
                <a:pos x="54" y="0"/>
              </a:cxn>
              <a:cxn ang="0">
                <a:pos x="54" y="0"/>
              </a:cxn>
              <a:cxn ang="0">
                <a:pos x="39" y="1"/>
              </a:cxn>
              <a:cxn ang="0">
                <a:pos x="25" y="5"/>
              </a:cxn>
              <a:cxn ang="0">
                <a:pos x="12" y="12"/>
              </a:cxn>
              <a:cxn ang="0">
                <a:pos x="0" y="22"/>
              </a:cxn>
              <a:cxn ang="0">
                <a:pos x="66" y="88"/>
              </a:cxn>
              <a:cxn ang="0">
                <a:pos x="120" y="35"/>
              </a:cxn>
              <a:cxn ang="0">
                <a:pos x="108" y="23"/>
              </a:cxn>
              <a:cxn ang="0">
                <a:pos x="108" y="23"/>
              </a:cxn>
              <a:cxn ang="0">
                <a:pos x="96" y="13"/>
              </a:cxn>
              <a:cxn ang="0">
                <a:pos x="82" y="7"/>
              </a:cxn>
              <a:cxn ang="0">
                <a:pos x="67" y="1"/>
              </a:cxn>
              <a:cxn ang="0">
                <a:pos x="54" y="0"/>
              </a:cxn>
              <a:cxn ang="0">
                <a:pos x="54" y="0"/>
              </a:cxn>
            </a:cxnLst>
            <a:rect l="0" t="0" r="r" b="b"/>
            <a:pathLst>
              <a:path w="120" h="88">
                <a:moveTo>
                  <a:pt x="54" y="5"/>
                </a:moveTo>
                <a:lnTo>
                  <a:pt x="54" y="5"/>
                </a:lnTo>
                <a:lnTo>
                  <a:pt x="67" y="7"/>
                </a:lnTo>
                <a:lnTo>
                  <a:pt x="81" y="11"/>
                </a:lnTo>
                <a:lnTo>
                  <a:pt x="93" y="17"/>
                </a:lnTo>
                <a:lnTo>
                  <a:pt x="104" y="27"/>
                </a:lnTo>
                <a:lnTo>
                  <a:pt x="112" y="35"/>
                </a:lnTo>
                <a:lnTo>
                  <a:pt x="66" y="81"/>
                </a:lnTo>
                <a:lnTo>
                  <a:pt x="8" y="23"/>
                </a:lnTo>
                <a:lnTo>
                  <a:pt x="8" y="23"/>
                </a:lnTo>
                <a:lnTo>
                  <a:pt x="17" y="15"/>
                </a:lnTo>
                <a:lnTo>
                  <a:pt x="29" y="11"/>
                </a:lnTo>
                <a:lnTo>
                  <a:pt x="40" y="7"/>
                </a:lnTo>
                <a:lnTo>
                  <a:pt x="54" y="5"/>
                </a:lnTo>
                <a:close/>
                <a:moveTo>
                  <a:pt x="54" y="0"/>
                </a:moveTo>
                <a:lnTo>
                  <a:pt x="54" y="0"/>
                </a:lnTo>
                <a:lnTo>
                  <a:pt x="39" y="1"/>
                </a:lnTo>
                <a:lnTo>
                  <a:pt x="25" y="5"/>
                </a:lnTo>
                <a:lnTo>
                  <a:pt x="12" y="12"/>
                </a:lnTo>
                <a:lnTo>
                  <a:pt x="0" y="22"/>
                </a:lnTo>
                <a:lnTo>
                  <a:pt x="66" y="88"/>
                </a:lnTo>
                <a:lnTo>
                  <a:pt x="120" y="35"/>
                </a:lnTo>
                <a:lnTo>
                  <a:pt x="108" y="23"/>
                </a:lnTo>
                <a:lnTo>
                  <a:pt x="108" y="23"/>
                </a:lnTo>
                <a:lnTo>
                  <a:pt x="96" y="13"/>
                </a:lnTo>
                <a:lnTo>
                  <a:pt x="82" y="7"/>
                </a:lnTo>
                <a:lnTo>
                  <a:pt x="67" y="1"/>
                </a:lnTo>
                <a:lnTo>
                  <a:pt x="54" y="0"/>
                </a:lnTo>
                <a:lnTo>
                  <a:pt x="54"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4" name="Freeform 315"/>
          <p:cNvSpPr>
            <a:spLocks/>
          </p:cNvSpPr>
          <p:nvPr/>
        </p:nvSpPr>
        <p:spPr bwMode="auto">
          <a:xfrm>
            <a:off x="8581328" y="3299201"/>
            <a:ext cx="164177" cy="116731"/>
          </a:xfrm>
          <a:custGeom>
            <a:avLst/>
            <a:gdLst/>
            <a:ahLst/>
            <a:cxnLst>
              <a:cxn ang="0">
                <a:pos x="46" y="0"/>
              </a:cxn>
              <a:cxn ang="0">
                <a:pos x="46" y="0"/>
              </a:cxn>
              <a:cxn ang="0">
                <a:pos x="59" y="2"/>
              </a:cxn>
              <a:cxn ang="0">
                <a:pos x="73" y="6"/>
              </a:cxn>
              <a:cxn ang="0">
                <a:pos x="85" y="12"/>
              </a:cxn>
              <a:cxn ang="0">
                <a:pos x="96" y="22"/>
              </a:cxn>
              <a:cxn ang="0">
                <a:pos x="104" y="30"/>
              </a:cxn>
              <a:cxn ang="0">
                <a:pos x="58" y="76"/>
              </a:cxn>
              <a:cxn ang="0">
                <a:pos x="0" y="18"/>
              </a:cxn>
              <a:cxn ang="0">
                <a:pos x="0" y="18"/>
              </a:cxn>
              <a:cxn ang="0">
                <a:pos x="9" y="10"/>
              </a:cxn>
              <a:cxn ang="0">
                <a:pos x="21" y="6"/>
              </a:cxn>
              <a:cxn ang="0">
                <a:pos x="32" y="2"/>
              </a:cxn>
              <a:cxn ang="0">
                <a:pos x="46" y="0"/>
              </a:cxn>
            </a:cxnLst>
            <a:rect l="0" t="0" r="r" b="b"/>
            <a:pathLst>
              <a:path w="104" h="76">
                <a:moveTo>
                  <a:pt x="46" y="0"/>
                </a:moveTo>
                <a:lnTo>
                  <a:pt x="46" y="0"/>
                </a:lnTo>
                <a:lnTo>
                  <a:pt x="59" y="2"/>
                </a:lnTo>
                <a:lnTo>
                  <a:pt x="73" y="6"/>
                </a:lnTo>
                <a:lnTo>
                  <a:pt x="85" y="12"/>
                </a:lnTo>
                <a:lnTo>
                  <a:pt x="96" y="22"/>
                </a:lnTo>
                <a:lnTo>
                  <a:pt x="104" y="30"/>
                </a:lnTo>
                <a:lnTo>
                  <a:pt x="58" y="76"/>
                </a:lnTo>
                <a:lnTo>
                  <a:pt x="0" y="18"/>
                </a:lnTo>
                <a:lnTo>
                  <a:pt x="0" y="18"/>
                </a:lnTo>
                <a:lnTo>
                  <a:pt x="9" y="10"/>
                </a:lnTo>
                <a:lnTo>
                  <a:pt x="21" y="6"/>
                </a:lnTo>
                <a:lnTo>
                  <a:pt x="32" y="2"/>
                </a:lnTo>
                <a:lnTo>
                  <a:pt x="46"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5" name="Freeform 316"/>
          <p:cNvSpPr>
            <a:spLocks/>
          </p:cNvSpPr>
          <p:nvPr/>
        </p:nvSpPr>
        <p:spPr bwMode="auto">
          <a:xfrm>
            <a:off x="8567252" y="3289864"/>
            <a:ext cx="187629" cy="140075"/>
          </a:xfrm>
          <a:custGeom>
            <a:avLst/>
            <a:gdLst/>
            <a:ahLst/>
            <a:cxnLst>
              <a:cxn ang="0">
                <a:pos x="54" y="0"/>
              </a:cxn>
              <a:cxn ang="0">
                <a:pos x="54" y="0"/>
              </a:cxn>
              <a:cxn ang="0">
                <a:pos x="39" y="1"/>
              </a:cxn>
              <a:cxn ang="0">
                <a:pos x="25" y="5"/>
              </a:cxn>
              <a:cxn ang="0">
                <a:pos x="12" y="12"/>
              </a:cxn>
              <a:cxn ang="0">
                <a:pos x="0" y="22"/>
              </a:cxn>
              <a:cxn ang="0">
                <a:pos x="66" y="88"/>
              </a:cxn>
              <a:cxn ang="0">
                <a:pos x="120" y="35"/>
              </a:cxn>
              <a:cxn ang="0">
                <a:pos x="108" y="23"/>
              </a:cxn>
              <a:cxn ang="0">
                <a:pos x="108" y="23"/>
              </a:cxn>
              <a:cxn ang="0">
                <a:pos x="96" y="13"/>
              </a:cxn>
              <a:cxn ang="0">
                <a:pos x="82" y="7"/>
              </a:cxn>
              <a:cxn ang="0">
                <a:pos x="67" y="1"/>
              </a:cxn>
              <a:cxn ang="0">
                <a:pos x="54" y="0"/>
              </a:cxn>
              <a:cxn ang="0">
                <a:pos x="54" y="0"/>
              </a:cxn>
            </a:cxnLst>
            <a:rect l="0" t="0" r="r" b="b"/>
            <a:pathLst>
              <a:path w="120" h="88">
                <a:moveTo>
                  <a:pt x="54" y="0"/>
                </a:moveTo>
                <a:lnTo>
                  <a:pt x="54" y="0"/>
                </a:lnTo>
                <a:lnTo>
                  <a:pt x="39" y="1"/>
                </a:lnTo>
                <a:lnTo>
                  <a:pt x="25" y="5"/>
                </a:lnTo>
                <a:lnTo>
                  <a:pt x="12" y="12"/>
                </a:lnTo>
                <a:lnTo>
                  <a:pt x="0" y="22"/>
                </a:lnTo>
                <a:lnTo>
                  <a:pt x="66" y="88"/>
                </a:lnTo>
                <a:lnTo>
                  <a:pt x="120" y="35"/>
                </a:lnTo>
                <a:lnTo>
                  <a:pt x="108" y="23"/>
                </a:lnTo>
                <a:lnTo>
                  <a:pt x="108" y="23"/>
                </a:lnTo>
                <a:lnTo>
                  <a:pt x="96" y="13"/>
                </a:lnTo>
                <a:lnTo>
                  <a:pt x="82" y="7"/>
                </a:lnTo>
                <a:lnTo>
                  <a:pt x="67" y="1"/>
                </a:lnTo>
                <a:lnTo>
                  <a:pt x="54" y="0"/>
                </a:lnTo>
                <a:lnTo>
                  <a:pt x="54"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6" name="Freeform 317"/>
          <p:cNvSpPr>
            <a:spLocks noEditPoints="1"/>
          </p:cNvSpPr>
          <p:nvPr/>
        </p:nvSpPr>
        <p:spPr bwMode="auto">
          <a:xfrm>
            <a:off x="8586017" y="3355233"/>
            <a:ext cx="300207" cy="298825"/>
          </a:xfrm>
          <a:custGeom>
            <a:avLst/>
            <a:gdLst/>
            <a:ahLst/>
            <a:cxnLst>
              <a:cxn ang="0">
                <a:pos x="115" y="15"/>
              </a:cxn>
              <a:cxn ang="0">
                <a:pos x="161" y="61"/>
              </a:cxn>
              <a:cxn ang="0">
                <a:pos x="161" y="61"/>
              </a:cxn>
              <a:cxn ang="0">
                <a:pos x="169" y="71"/>
              </a:cxn>
              <a:cxn ang="0">
                <a:pos x="175" y="82"/>
              </a:cxn>
              <a:cxn ang="0">
                <a:pos x="178" y="94"/>
              </a:cxn>
              <a:cxn ang="0">
                <a:pos x="179" y="108"/>
              </a:cxn>
              <a:cxn ang="0">
                <a:pos x="179" y="108"/>
              </a:cxn>
              <a:cxn ang="0">
                <a:pos x="178" y="121"/>
              </a:cxn>
              <a:cxn ang="0">
                <a:pos x="175" y="133"/>
              </a:cxn>
              <a:cxn ang="0">
                <a:pos x="169" y="144"/>
              </a:cxn>
              <a:cxn ang="0">
                <a:pos x="161" y="155"/>
              </a:cxn>
              <a:cxn ang="0">
                <a:pos x="155" y="160"/>
              </a:cxn>
              <a:cxn ang="0">
                <a:pos x="155" y="160"/>
              </a:cxn>
              <a:cxn ang="0">
                <a:pos x="144" y="169"/>
              </a:cxn>
              <a:cxn ang="0">
                <a:pos x="134" y="174"/>
              </a:cxn>
              <a:cxn ang="0">
                <a:pos x="121" y="178"/>
              </a:cxn>
              <a:cxn ang="0">
                <a:pos x="108" y="179"/>
              </a:cxn>
              <a:cxn ang="0">
                <a:pos x="108" y="179"/>
              </a:cxn>
              <a:cxn ang="0">
                <a:pos x="96" y="178"/>
              </a:cxn>
              <a:cxn ang="0">
                <a:pos x="82" y="174"/>
              </a:cxn>
              <a:cxn ang="0">
                <a:pos x="71" y="169"/>
              </a:cxn>
              <a:cxn ang="0">
                <a:pos x="62" y="160"/>
              </a:cxn>
              <a:cxn ang="0">
                <a:pos x="16" y="115"/>
              </a:cxn>
              <a:cxn ang="0">
                <a:pos x="115" y="15"/>
              </a:cxn>
              <a:cxn ang="0">
                <a:pos x="115" y="0"/>
              </a:cxn>
              <a:cxn ang="0">
                <a:pos x="0" y="115"/>
              </a:cxn>
              <a:cxn ang="0">
                <a:pos x="54" y="167"/>
              </a:cxn>
              <a:cxn ang="0">
                <a:pos x="54" y="167"/>
              </a:cxn>
              <a:cxn ang="0">
                <a:pos x="66" y="178"/>
              </a:cxn>
              <a:cxn ang="0">
                <a:pos x="80" y="185"/>
              </a:cxn>
              <a:cxn ang="0">
                <a:pos x="93" y="189"/>
              </a:cxn>
              <a:cxn ang="0">
                <a:pos x="108" y="190"/>
              </a:cxn>
              <a:cxn ang="0">
                <a:pos x="108" y="190"/>
              </a:cxn>
              <a:cxn ang="0">
                <a:pos x="123" y="189"/>
              </a:cxn>
              <a:cxn ang="0">
                <a:pos x="138" y="185"/>
              </a:cxn>
              <a:cxn ang="0">
                <a:pos x="151" y="178"/>
              </a:cxn>
              <a:cxn ang="0">
                <a:pos x="163" y="167"/>
              </a:cxn>
              <a:cxn ang="0">
                <a:pos x="169" y="162"/>
              </a:cxn>
              <a:cxn ang="0">
                <a:pos x="169" y="162"/>
              </a:cxn>
              <a:cxn ang="0">
                <a:pos x="178" y="150"/>
              </a:cxn>
              <a:cxn ang="0">
                <a:pos x="185" y="136"/>
              </a:cxn>
              <a:cxn ang="0">
                <a:pos x="189" y="123"/>
              </a:cxn>
              <a:cxn ang="0">
                <a:pos x="190" y="108"/>
              </a:cxn>
              <a:cxn ang="0">
                <a:pos x="189" y="93"/>
              </a:cxn>
              <a:cxn ang="0">
                <a:pos x="185" y="79"/>
              </a:cxn>
              <a:cxn ang="0">
                <a:pos x="178" y="66"/>
              </a:cxn>
              <a:cxn ang="0">
                <a:pos x="169" y="54"/>
              </a:cxn>
              <a:cxn ang="0">
                <a:pos x="115" y="0"/>
              </a:cxn>
              <a:cxn ang="0">
                <a:pos x="115" y="0"/>
              </a:cxn>
            </a:cxnLst>
            <a:rect l="0" t="0" r="r" b="b"/>
            <a:pathLst>
              <a:path w="190" h="190">
                <a:moveTo>
                  <a:pt x="115" y="15"/>
                </a:moveTo>
                <a:lnTo>
                  <a:pt x="161" y="61"/>
                </a:lnTo>
                <a:lnTo>
                  <a:pt x="161" y="61"/>
                </a:lnTo>
                <a:lnTo>
                  <a:pt x="169" y="71"/>
                </a:lnTo>
                <a:lnTo>
                  <a:pt x="175" y="82"/>
                </a:lnTo>
                <a:lnTo>
                  <a:pt x="178" y="94"/>
                </a:lnTo>
                <a:lnTo>
                  <a:pt x="179" y="108"/>
                </a:lnTo>
                <a:lnTo>
                  <a:pt x="179" y="108"/>
                </a:lnTo>
                <a:lnTo>
                  <a:pt x="178" y="121"/>
                </a:lnTo>
                <a:lnTo>
                  <a:pt x="175" y="133"/>
                </a:lnTo>
                <a:lnTo>
                  <a:pt x="169" y="144"/>
                </a:lnTo>
                <a:lnTo>
                  <a:pt x="161" y="155"/>
                </a:lnTo>
                <a:lnTo>
                  <a:pt x="155" y="160"/>
                </a:lnTo>
                <a:lnTo>
                  <a:pt x="155" y="160"/>
                </a:lnTo>
                <a:lnTo>
                  <a:pt x="144" y="169"/>
                </a:lnTo>
                <a:lnTo>
                  <a:pt x="134" y="174"/>
                </a:lnTo>
                <a:lnTo>
                  <a:pt x="121" y="178"/>
                </a:lnTo>
                <a:lnTo>
                  <a:pt x="108" y="179"/>
                </a:lnTo>
                <a:lnTo>
                  <a:pt x="108" y="179"/>
                </a:lnTo>
                <a:lnTo>
                  <a:pt x="96" y="178"/>
                </a:lnTo>
                <a:lnTo>
                  <a:pt x="82" y="174"/>
                </a:lnTo>
                <a:lnTo>
                  <a:pt x="71" y="169"/>
                </a:lnTo>
                <a:lnTo>
                  <a:pt x="62" y="160"/>
                </a:lnTo>
                <a:lnTo>
                  <a:pt x="16" y="115"/>
                </a:lnTo>
                <a:lnTo>
                  <a:pt x="115" y="15"/>
                </a:lnTo>
                <a:close/>
                <a:moveTo>
                  <a:pt x="115" y="0"/>
                </a:moveTo>
                <a:lnTo>
                  <a:pt x="0" y="115"/>
                </a:lnTo>
                <a:lnTo>
                  <a:pt x="54" y="167"/>
                </a:lnTo>
                <a:lnTo>
                  <a:pt x="54" y="167"/>
                </a:lnTo>
                <a:lnTo>
                  <a:pt x="66" y="178"/>
                </a:lnTo>
                <a:lnTo>
                  <a:pt x="80" y="185"/>
                </a:lnTo>
                <a:lnTo>
                  <a:pt x="93" y="189"/>
                </a:lnTo>
                <a:lnTo>
                  <a:pt x="108" y="190"/>
                </a:lnTo>
                <a:lnTo>
                  <a:pt x="108" y="190"/>
                </a:lnTo>
                <a:lnTo>
                  <a:pt x="123" y="189"/>
                </a:lnTo>
                <a:lnTo>
                  <a:pt x="138" y="185"/>
                </a:lnTo>
                <a:lnTo>
                  <a:pt x="151" y="178"/>
                </a:lnTo>
                <a:lnTo>
                  <a:pt x="163" y="167"/>
                </a:lnTo>
                <a:lnTo>
                  <a:pt x="169" y="162"/>
                </a:lnTo>
                <a:lnTo>
                  <a:pt x="169" y="162"/>
                </a:lnTo>
                <a:lnTo>
                  <a:pt x="178" y="150"/>
                </a:lnTo>
                <a:lnTo>
                  <a:pt x="185" y="136"/>
                </a:lnTo>
                <a:lnTo>
                  <a:pt x="189" y="123"/>
                </a:lnTo>
                <a:lnTo>
                  <a:pt x="190" y="108"/>
                </a:lnTo>
                <a:lnTo>
                  <a:pt x="189" y="93"/>
                </a:lnTo>
                <a:lnTo>
                  <a:pt x="185" y="79"/>
                </a:lnTo>
                <a:lnTo>
                  <a:pt x="178" y="66"/>
                </a:lnTo>
                <a:lnTo>
                  <a:pt x="169" y="54"/>
                </a:lnTo>
                <a:lnTo>
                  <a:pt x="115" y="0"/>
                </a:lnTo>
                <a:lnTo>
                  <a:pt x="115"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7" name="Freeform 318"/>
          <p:cNvSpPr>
            <a:spLocks/>
          </p:cNvSpPr>
          <p:nvPr/>
        </p:nvSpPr>
        <p:spPr bwMode="auto">
          <a:xfrm>
            <a:off x="8614159" y="3378579"/>
            <a:ext cx="253300" cy="256805"/>
          </a:xfrm>
          <a:custGeom>
            <a:avLst/>
            <a:gdLst/>
            <a:ahLst/>
            <a:cxnLst>
              <a:cxn ang="0">
                <a:pos x="99" y="0"/>
              </a:cxn>
              <a:cxn ang="0">
                <a:pos x="145" y="46"/>
              </a:cxn>
              <a:cxn ang="0">
                <a:pos x="145" y="46"/>
              </a:cxn>
              <a:cxn ang="0">
                <a:pos x="153" y="56"/>
              </a:cxn>
              <a:cxn ang="0">
                <a:pos x="159" y="67"/>
              </a:cxn>
              <a:cxn ang="0">
                <a:pos x="162" y="79"/>
              </a:cxn>
              <a:cxn ang="0">
                <a:pos x="163" y="93"/>
              </a:cxn>
              <a:cxn ang="0">
                <a:pos x="163" y="93"/>
              </a:cxn>
              <a:cxn ang="0">
                <a:pos x="162" y="106"/>
              </a:cxn>
              <a:cxn ang="0">
                <a:pos x="159" y="118"/>
              </a:cxn>
              <a:cxn ang="0">
                <a:pos x="153" y="129"/>
              </a:cxn>
              <a:cxn ang="0">
                <a:pos x="145" y="140"/>
              </a:cxn>
              <a:cxn ang="0">
                <a:pos x="139" y="145"/>
              </a:cxn>
              <a:cxn ang="0">
                <a:pos x="139" y="145"/>
              </a:cxn>
              <a:cxn ang="0">
                <a:pos x="128" y="154"/>
              </a:cxn>
              <a:cxn ang="0">
                <a:pos x="118" y="159"/>
              </a:cxn>
              <a:cxn ang="0">
                <a:pos x="105" y="163"/>
              </a:cxn>
              <a:cxn ang="0">
                <a:pos x="92" y="164"/>
              </a:cxn>
              <a:cxn ang="0">
                <a:pos x="92" y="164"/>
              </a:cxn>
              <a:cxn ang="0">
                <a:pos x="80" y="163"/>
              </a:cxn>
              <a:cxn ang="0">
                <a:pos x="66" y="159"/>
              </a:cxn>
              <a:cxn ang="0">
                <a:pos x="55" y="154"/>
              </a:cxn>
              <a:cxn ang="0">
                <a:pos x="46" y="145"/>
              </a:cxn>
              <a:cxn ang="0">
                <a:pos x="0" y="100"/>
              </a:cxn>
              <a:cxn ang="0">
                <a:pos x="99" y="0"/>
              </a:cxn>
            </a:cxnLst>
            <a:rect l="0" t="0" r="r" b="b"/>
            <a:pathLst>
              <a:path w="163" h="164">
                <a:moveTo>
                  <a:pt x="99" y="0"/>
                </a:moveTo>
                <a:lnTo>
                  <a:pt x="145" y="46"/>
                </a:lnTo>
                <a:lnTo>
                  <a:pt x="145" y="46"/>
                </a:lnTo>
                <a:lnTo>
                  <a:pt x="153" y="56"/>
                </a:lnTo>
                <a:lnTo>
                  <a:pt x="159" y="67"/>
                </a:lnTo>
                <a:lnTo>
                  <a:pt x="162" y="79"/>
                </a:lnTo>
                <a:lnTo>
                  <a:pt x="163" y="93"/>
                </a:lnTo>
                <a:lnTo>
                  <a:pt x="163" y="93"/>
                </a:lnTo>
                <a:lnTo>
                  <a:pt x="162" y="106"/>
                </a:lnTo>
                <a:lnTo>
                  <a:pt x="159" y="118"/>
                </a:lnTo>
                <a:lnTo>
                  <a:pt x="153" y="129"/>
                </a:lnTo>
                <a:lnTo>
                  <a:pt x="145" y="140"/>
                </a:lnTo>
                <a:lnTo>
                  <a:pt x="139" y="145"/>
                </a:lnTo>
                <a:lnTo>
                  <a:pt x="139" y="145"/>
                </a:lnTo>
                <a:lnTo>
                  <a:pt x="128" y="154"/>
                </a:lnTo>
                <a:lnTo>
                  <a:pt x="118" y="159"/>
                </a:lnTo>
                <a:lnTo>
                  <a:pt x="105" y="163"/>
                </a:lnTo>
                <a:lnTo>
                  <a:pt x="92" y="164"/>
                </a:lnTo>
                <a:lnTo>
                  <a:pt x="92" y="164"/>
                </a:lnTo>
                <a:lnTo>
                  <a:pt x="80" y="163"/>
                </a:lnTo>
                <a:lnTo>
                  <a:pt x="66" y="159"/>
                </a:lnTo>
                <a:lnTo>
                  <a:pt x="55" y="154"/>
                </a:lnTo>
                <a:lnTo>
                  <a:pt x="46" y="145"/>
                </a:lnTo>
                <a:lnTo>
                  <a:pt x="0" y="100"/>
                </a:lnTo>
                <a:lnTo>
                  <a:pt x="99"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8" name="Freeform 319"/>
          <p:cNvSpPr>
            <a:spLocks/>
          </p:cNvSpPr>
          <p:nvPr/>
        </p:nvSpPr>
        <p:spPr bwMode="auto">
          <a:xfrm>
            <a:off x="8586017" y="3355233"/>
            <a:ext cx="300207" cy="298825"/>
          </a:xfrm>
          <a:custGeom>
            <a:avLst/>
            <a:gdLst/>
            <a:ahLst/>
            <a:cxnLst>
              <a:cxn ang="0">
                <a:pos x="115" y="0"/>
              </a:cxn>
              <a:cxn ang="0">
                <a:pos x="0" y="115"/>
              </a:cxn>
              <a:cxn ang="0">
                <a:pos x="54" y="167"/>
              </a:cxn>
              <a:cxn ang="0">
                <a:pos x="54" y="167"/>
              </a:cxn>
              <a:cxn ang="0">
                <a:pos x="66" y="178"/>
              </a:cxn>
              <a:cxn ang="0">
                <a:pos x="80" y="185"/>
              </a:cxn>
              <a:cxn ang="0">
                <a:pos x="93" y="189"/>
              </a:cxn>
              <a:cxn ang="0">
                <a:pos x="108" y="190"/>
              </a:cxn>
              <a:cxn ang="0">
                <a:pos x="108" y="190"/>
              </a:cxn>
              <a:cxn ang="0">
                <a:pos x="123" y="189"/>
              </a:cxn>
              <a:cxn ang="0">
                <a:pos x="138" y="185"/>
              </a:cxn>
              <a:cxn ang="0">
                <a:pos x="151" y="178"/>
              </a:cxn>
              <a:cxn ang="0">
                <a:pos x="163" y="167"/>
              </a:cxn>
              <a:cxn ang="0">
                <a:pos x="169" y="162"/>
              </a:cxn>
              <a:cxn ang="0">
                <a:pos x="169" y="162"/>
              </a:cxn>
              <a:cxn ang="0">
                <a:pos x="178" y="150"/>
              </a:cxn>
              <a:cxn ang="0">
                <a:pos x="185" y="136"/>
              </a:cxn>
              <a:cxn ang="0">
                <a:pos x="189" y="123"/>
              </a:cxn>
              <a:cxn ang="0">
                <a:pos x="190" y="108"/>
              </a:cxn>
              <a:cxn ang="0">
                <a:pos x="189" y="93"/>
              </a:cxn>
              <a:cxn ang="0">
                <a:pos x="185" y="79"/>
              </a:cxn>
              <a:cxn ang="0">
                <a:pos x="178" y="66"/>
              </a:cxn>
              <a:cxn ang="0">
                <a:pos x="169" y="54"/>
              </a:cxn>
              <a:cxn ang="0">
                <a:pos x="115" y="0"/>
              </a:cxn>
              <a:cxn ang="0">
                <a:pos x="115" y="0"/>
              </a:cxn>
            </a:cxnLst>
            <a:rect l="0" t="0" r="r" b="b"/>
            <a:pathLst>
              <a:path w="190" h="190">
                <a:moveTo>
                  <a:pt x="115" y="0"/>
                </a:moveTo>
                <a:lnTo>
                  <a:pt x="0" y="115"/>
                </a:lnTo>
                <a:lnTo>
                  <a:pt x="54" y="167"/>
                </a:lnTo>
                <a:lnTo>
                  <a:pt x="54" y="167"/>
                </a:lnTo>
                <a:lnTo>
                  <a:pt x="66" y="178"/>
                </a:lnTo>
                <a:lnTo>
                  <a:pt x="80" y="185"/>
                </a:lnTo>
                <a:lnTo>
                  <a:pt x="93" y="189"/>
                </a:lnTo>
                <a:lnTo>
                  <a:pt x="108" y="190"/>
                </a:lnTo>
                <a:lnTo>
                  <a:pt x="108" y="190"/>
                </a:lnTo>
                <a:lnTo>
                  <a:pt x="123" y="189"/>
                </a:lnTo>
                <a:lnTo>
                  <a:pt x="138" y="185"/>
                </a:lnTo>
                <a:lnTo>
                  <a:pt x="151" y="178"/>
                </a:lnTo>
                <a:lnTo>
                  <a:pt x="163" y="167"/>
                </a:lnTo>
                <a:lnTo>
                  <a:pt x="169" y="162"/>
                </a:lnTo>
                <a:lnTo>
                  <a:pt x="169" y="162"/>
                </a:lnTo>
                <a:lnTo>
                  <a:pt x="178" y="150"/>
                </a:lnTo>
                <a:lnTo>
                  <a:pt x="185" y="136"/>
                </a:lnTo>
                <a:lnTo>
                  <a:pt x="189" y="123"/>
                </a:lnTo>
                <a:lnTo>
                  <a:pt x="190" y="108"/>
                </a:lnTo>
                <a:lnTo>
                  <a:pt x="189" y="93"/>
                </a:lnTo>
                <a:lnTo>
                  <a:pt x="185" y="79"/>
                </a:lnTo>
                <a:lnTo>
                  <a:pt x="178" y="66"/>
                </a:lnTo>
                <a:lnTo>
                  <a:pt x="169" y="54"/>
                </a:lnTo>
                <a:lnTo>
                  <a:pt x="115" y="0"/>
                </a:lnTo>
                <a:lnTo>
                  <a:pt x="115"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39" name="Freeform 320"/>
          <p:cNvSpPr>
            <a:spLocks noEditPoints="1"/>
          </p:cNvSpPr>
          <p:nvPr/>
        </p:nvSpPr>
        <p:spPr bwMode="auto">
          <a:xfrm>
            <a:off x="8525040" y="3336555"/>
            <a:ext cx="136033" cy="186767"/>
          </a:xfrm>
          <a:custGeom>
            <a:avLst/>
            <a:gdLst/>
            <a:ahLst/>
            <a:cxnLst>
              <a:cxn ang="0">
                <a:pos x="22" y="8"/>
              </a:cxn>
              <a:cxn ang="0">
                <a:pos x="80" y="66"/>
              </a:cxn>
              <a:cxn ang="0">
                <a:pos x="34" y="112"/>
              </a:cxn>
              <a:cxn ang="0">
                <a:pos x="26" y="104"/>
              </a:cxn>
              <a:cxn ang="0">
                <a:pos x="26" y="104"/>
              </a:cxn>
              <a:cxn ang="0">
                <a:pos x="18" y="93"/>
              </a:cxn>
              <a:cxn ang="0">
                <a:pos x="11" y="81"/>
              </a:cxn>
              <a:cxn ang="0">
                <a:pos x="7" y="68"/>
              </a:cxn>
              <a:cxn ang="0">
                <a:pos x="6" y="56"/>
              </a:cxn>
              <a:cxn ang="0">
                <a:pos x="6" y="43"/>
              </a:cxn>
              <a:cxn ang="0">
                <a:pos x="9" y="31"/>
              </a:cxn>
              <a:cxn ang="0">
                <a:pos x="14" y="19"/>
              </a:cxn>
              <a:cxn ang="0">
                <a:pos x="22" y="8"/>
              </a:cxn>
              <a:cxn ang="0">
                <a:pos x="22" y="0"/>
              </a:cxn>
              <a:cxn ang="0">
                <a:pos x="22" y="0"/>
              </a:cxn>
              <a:cxn ang="0">
                <a:pos x="13" y="12"/>
              </a:cxn>
              <a:cxn ang="0">
                <a:pos x="6" y="25"/>
              </a:cxn>
              <a:cxn ang="0">
                <a:pos x="2" y="39"/>
              </a:cxn>
              <a:cxn ang="0">
                <a:pos x="0" y="54"/>
              </a:cxn>
              <a:cxn ang="0">
                <a:pos x="2" y="68"/>
              </a:cxn>
              <a:cxn ang="0">
                <a:pos x="6" y="82"/>
              </a:cxn>
              <a:cxn ang="0">
                <a:pos x="13" y="95"/>
              </a:cxn>
              <a:cxn ang="0">
                <a:pos x="22" y="108"/>
              </a:cxn>
              <a:cxn ang="0">
                <a:pos x="34" y="118"/>
              </a:cxn>
              <a:cxn ang="0">
                <a:pos x="88" y="66"/>
              </a:cxn>
              <a:cxn ang="0">
                <a:pos x="22" y="0"/>
              </a:cxn>
              <a:cxn ang="0">
                <a:pos x="22" y="0"/>
              </a:cxn>
            </a:cxnLst>
            <a:rect l="0" t="0" r="r" b="b"/>
            <a:pathLst>
              <a:path w="88" h="118">
                <a:moveTo>
                  <a:pt x="22" y="8"/>
                </a:moveTo>
                <a:lnTo>
                  <a:pt x="80" y="66"/>
                </a:lnTo>
                <a:lnTo>
                  <a:pt x="34" y="112"/>
                </a:lnTo>
                <a:lnTo>
                  <a:pt x="26" y="104"/>
                </a:lnTo>
                <a:lnTo>
                  <a:pt x="26" y="104"/>
                </a:lnTo>
                <a:lnTo>
                  <a:pt x="18" y="93"/>
                </a:lnTo>
                <a:lnTo>
                  <a:pt x="11" y="81"/>
                </a:lnTo>
                <a:lnTo>
                  <a:pt x="7" y="68"/>
                </a:lnTo>
                <a:lnTo>
                  <a:pt x="6" y="56"/>
                </a:lnTo>
                <a:lnTo>
                  <a:pt x="6" y="43"/>
                </a:lnTo>
                <a:lnTo>
                  <a:pt x="9" y="31"/>
                </a:lnTo>
                <a:lnTo>
                  <a:pt x="14" y="19"/>
                </a:lnTo>
                <a:lnTo>
                  <a:pt x="22" y="8"/>
                </a:lnTo>
                <a:close/>
                <a:moveTo>
                  <a:pt x="22" y="0"/>
                </a:moveTo>
                <a:lnTo>
                  <a:pt x="22" y="0"/>
                </a:lnTo>
                <a:lnTo>
                  <a:pt x="13" y="12"/>
                </a:lnTo>
                <a:lnTo>
                  <a:pt x="6" y="25"/>
                </a:lnTo>
                <a:lnTo>
                  <a:pt x="2" y="39"/>
                </a:lnTo>
                <a:lnTo>
                  <a:pt x="0" y="54"/>
                </a:lnTo>
                <a:lnTo>
                  <a:pt x="2" y="68"/>
                </a:lnTo>
                <a:lnTo>
                  <a:pt x="6" y="82"/>
                </a:lnTo>
                <a:lnTo>
                  <a:pt x="13" y="95"/>
                </a:lnTo>
                <a:lnTo>
                  <a:pt x="22" y="108"/>
                </a:lnTo>
                <a:lnTo>
                  <a:pt x="34" y="118"/>
                </a:lnTo>
                <a:lnTo>
                  <a:pt x="88" y="66"/>
                </a:lnTo>
                <a:lnTo>
                  <a:pt x="22" y="0"/>
                </a:lnTo>
                <a:lnTo>
                  <a:pt x="22"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0" name="Freeform 321"/>
          <p:cNvSpPr>
            <a:spLocks/>
          </p:cNvSpPr>
          <p:nvPr/>
        </p:nvSpPr>
        <p:spPr bwMode="auto">
          <a:xfrm>
            <a:off x="8534421" y="3350564"/>
            <a:ext cx="112577" cy="163421"/>
          </a:xfrm>
          <a:custGeom>
            <a:avLst/>
            <a:gdLst/>
            <a:ahLst/>
            <a:cxnLst>
              <a:cxn ang="0">
                <a:pos x="16" y="0"/>
              </a:cxn>
              <a:cxn ang="0">
                <a:pos x="74" y="58"/>
              </a:cxn>
              <a:cxn ang="0">
                <a:pos x="28" y="104"/>
              </a:cxn>
              <a:cxn ang="0">
                <a:pos x="20" y="96"/>
              </a:cxn>
              <a:cxn ang="0">
                <a:pos x="20" y="96"/>
              </a:cxn>
              <a:cxn ang="0">
                <a:pos x="12" y="85"/>
              </a:cxn>
              <a:cxn ang="0">
                <a:pos x="5" y="73"/>
              </a:cxn>
              <a:cxn ang="0">
                <a:pos x="1" y="60"/>
              </a:cxn>
              <a:cxn ang="0">
                <a:pos x="0" y="48"/>
              </a:cxn>
              <a:cxn ang="0">
                <a:pos x="0" y="35"/>
              </a:cxn>
              <a:cxn ang="0">
                <a:pos x="3" y="23"/>
              </a:cxn>
              <a:cxn ang="0">
                <a:pos x="8" y="11"/>
              </a:cxn>
              <a:cxn ang="0">
                <a:pos x="16" y="0"/>
              </a:cxn>
            </a:cxnLst>
            <a:rect l="0" t="0" r="r" b="b"/>
            <a:pathLst>
              <a:path w="74" h="104">
                <a:moveTo>
                  <a:pt x="16" y="0"/>
                </a:moveTo>
                <a:lnTo>
                  <a:pt x="74" y="58"/>
                </a:lnTo>
                <a:lnTo>
                  <a:pt x="28" y="104"/>
                </a:lnTo>
                <a:lnTo>
                  <a:pt x="20" y="96"/>
                </a:lnTo>
                <a:lnTo>
                  <a:pt x="20" y="96"/>
                </a:lnTo>
                <a:lnTo>
                  <a:pt x="12" y="85"/>
                </a:lnTo>
                <a:lnTo>
                  <a:pt x="5" y="73"/>
                </a:lnTo>
                <a:lnTo>
                  <a:pt x="1" y="60"/>
                </a:lnTo>
                <a:lnTo>
                  <a:pt x="0" y="48"/>
                </a:lnTo>
                <a:lnTo>
                  <a:pt x="0" y="35"/>
                </a:lnTo>
                <a:lnTo>
                  <a:pt x="3" y="23"/>
                </a:lnTo>
                <a:lnTo>
                  <a:pt x="8" y="11"/>
                </a:lnTo>
                <a:lnTo>
                  <a:pt x="16"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1" name="Freeform 322"/>
          <p:cNvSpPr>
            <a:spLocks/>
          </p:cNvSpPr>
          <p:nvPr/>
        </p:nvSpPr>
        <p:spPr bwMode="auto">
          <a:xfrm>
            <a:off x="8525040" y="3336555"/>
            <a:ext cx="136033" cy="186767"/>
          </a:xfrm>
          <a:custGeom>
            <a:avLst/>
            <a:gdLst/>
            <a:ahLst/>
            <a:cxnLst>
              <a:cxn ang="0">
                <a:pos x="22" y="0"/>
              </a:cxn>
              <a:cxn ang="0">
                <a:pos x="22" y="0"/>
              </a:cxn>
              <a:cxn ang="0">
                <a:pos x="13" y="12"/>
              </a:cxn>
              <a:cxn ang="0">
                <a:pos x="6" y="25"/>
              </a:cxn>
              <a:cxn ang="0">
                <a:pos x="2" y="39"/>
              </a:cxn>
              <a:cxn ang="0">
                <a:pos x="0" y="54"/>
              </a:cxn>
              <a:cxn ang="0">
                <a:pos x="2" y="68"/>
              </a:cxn>
              <a:cxn ang="0">
                <a:pos x="6" y="82"/>
              </a:cxn>
              <a:cxn ang="0">
                <a:pos x="13" y="95"/>
              </a:cxn>
              <a:cxn ang="0">
                <a:pos x="22" y="108"/>
              </a:cxn>
              <a:cxn ang="0">
                <a:pos x="34" y="118"/>
              </a:cxn>
              <a:cxn ang="0">
                <a:pos x="88" y="66"/>
              </a:cxn>
              <a:cxn ang="0">
                <a:pos x="22" y="0"/>
              </a:cxn>
              <a:cxn ang="0">
                <a:pos x="22" y="0"/>
              </a:cxn>
            </a:cxnLst>
            <a:rect l="0" t="0" r="r" b="b"/>
            <a:pathLst>
              <a:path w="88" h="118">
                <a:moveTo>
                  <a:pt x="22" y="0"/>
                </a:moveTo>
                <a:lnTo>
                  <a:pt x="22" y="0"/>
                </a:lnTo>
                <a:lnTo>
                  <a:pt x="13" y="12"/>
                </a:lnTo>
                <a:lnTo>
                  <a:pt x="6" y="25"/>
                </a:lnTo>
                <a:lnTo>
                  <a:pt x="2" y="39"/>
                </a:lnTo>
                <a:lnTo>
                  <a:pt x="0" y="54"/>
                </a:lnTo>
                <a:lnTo>
                  <a:pt x="2" y="68"/>
                </a:lnTo>
                <a:lnTo>
                  <a:pt x="6" y="82"/>
                </a:lnTo>
                <a:lnTo>
                  <a:pt x="13" y="95"/>
                </a:lnTo>
                <a:lnTo>
                  <a:pt x="22" y="108"/>
                </a:lnTo>
                <a:lnTo>
                  <a:pt x="34" y="118"/>
                </a:lnTo>
                <a:lnTo>
                  <a:pt x="88" y="66"/>
                </a:lnTo>
                <a:lnTo>
                  <a:pt x="22" y="0"/>
                </a:lnTo>
                <a:lnTo>
                  <a:pt x="22" y="0"/>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2" name="Freeform 323"/>
          <p:cNvSpPr>
            <a:spLocks noEditPoints="1"/>
          </p:cNvSpPr>
          <p:nvPr/>
        </p:nvSpPr>
        <p:spPr bwMode="auto">
          <a:xfrm>
            <a:off x="2023677" y="3448615"/>
            <a:ext cx="375259" cy="163421"/>
          </a:xfrm>
          <a:custGeom>
            <a:avLst/>
            <a:gdLst/>
            <a:ahLst/>
            <a:cxnLst>
              <a:cxn ang="0">
                <a:pos x="225" y="104"/>
              </a:cxn>
              <a:cxn ang="0">
                <a:pos x="15" y="104"/>
              </a:cxn>
              <a:cxn ang="0">
                <a:pos x="15" y="104"/>
              </a:cxn>
              <a:cxn ang="0">
                <a:pos x="9" y="103"/>
              </a:cxn>
              <a:cxn ang="0">
                <a:pos x="4" y="100"/>
              </a:cxn>
              <a:cxn ang="0">
                <a:pos x="1" y="95"/>
              </a:cxn>
              <a:cxn ang="0">
                <a:pos x="0" y="88"/>
              </a:cxn>
              <a:cxn ang="0">
                <a:pos x="0" y="0"/>
              </a:cxn>
              <a:cxn ang="0">
                <a:pos x="240" y="0"/>
              </a:cxn>
              <a:cxn ang="0">
                <a:pos x="240" y="88"/>
              </a:cxn>
              <a:cxn ang="0">
                <a:pos x="240" y="88"/>
              </a:cxn>
              <a:cxn ang="0">
                <a:pos x="239" y="95"/>
              </a:cxn>
              <a:cxn ang="0">
                <a:pos x="236" y="100"/>
              </a:cxn>
              <a:cxn ang="0">
                <a:pos x="231" y="103"/>
              </a:cxn>
              <a:cxn ang="0">
                <a:pos x="225" y="104"/>
              </a:cxn>
              <a:cxn ang="0">
                <a:pos x="225" y="104"/>
              </a:cxn>
              <a:cxn ang="0">
                <a:pos x="5" y="6"/>
              </a:cxn>
              <a:cxn ang="0">
                <a:pos x="5" y="88"/>
              </a:cxn>
              <a:cxn ang="0">
                <a:pos x="5" y="88"/>
              </a:cxn>
              <a:cxn ang="0">
                <a:pos x="7" y="93"/>
              </a:cxn>
              <a:cxn ang="0">
                <a:pos x="8" y="96"/>
              </a:cxn>
              <a:cxn ang="0">
                <a:pos x="11" y="99"/>
              </a:cxn>
              <a:cxn ang="0">
                <a:pos x="15" y="99"/>
              </a:cxn>
              <a:cxn ang="0">
                <a:pos x="225" y="99"/>
              </a:cxn>
              <a:cxn ang="0">
                <a:pos x="225" y="99"/>
              </a:cxn>
              <a:cxn ang="0">
                <a:pos x="229" y="99"/>
              </a:cxn>
              <a:cxn ang="0">
                <a:pos x="232" y="96"/>
              </a:cxn>
              <a:cxn ang="0">
                <a:pos x="233" y="93"/>
              </a:cxn>
              <a:cxn ang="0">
                <a:pos x="235" y="88"/>
              </a:cxn>
              <a:cxn ang="0">
                <a:pos x="235" y="6"/>
              </a:cxn>
              <a:cxn ang="0">
                <a:pos x="5" y="6"/>
              </a:cxn>
            </a:cxnLst>
            <a:rect l="0" t="0" r="r" b="b"/>
            <a:pathLst>
              <a:path w="240" h="104">
                <a:moveTo>
                  <a:pt x="225" y="104"/>
                </a:moveTo>
                <a:lnTo>
                  <a:pt x="15" y="104"/>
                </a:lnTo>
                <a:lnTo>
                  <a:pt x="15" y="104"/>
                </a:lnTo>
                <a:lnTo>
                  <a:pt x="9" y="103"/>
                </a:lnTo>
                <a:lnTo>
                  <a:pt x="4" y="100"/>
                </a:lnTo>
                <a:lnTo>
                  <a:pt x="1" y="95"/>
                </a:lnTo>
                <a:lnTo>
                  <a:pt x="0" y="88"/>
                </a:lnTo>
                <a:lnTo>
                  <a:pt x="0" y="0"/>
                </a:lnTo>
                <a:lnTo>
                  <a:pt x="240" y="0"/>
                </a:lnTo>
                <a:lnTo>
                  <a:pt x="240" y="88"/>
                </a:lnTo>
                <a:lnTo>
                  <a:pt x="240" y="88"/>
                </a:lnTo>
                <a:lnTo>
                  <a:pt x="239" y="95"/>
                </a:lnTo>
                <a:lnTo>
                  <a:pt x="236" y="100"/>
                </a:lnTo>
                <a:lnTo>
                  <a:pt x="231" y="103"/>
                </a:lnTo>
                <a:lnTo>
                  <a:pt x="225" y="104"/>
                </a:lnTo>
                <a:lnTo>
                  <a:pt x="225" y="104"/>
                </a:lnTo>
                <a:close/>
                <a:moveTo>
                  <a:pt x="5" y="6"/>
                </a:moveTo>
                <a:lnTo>
                  <a:pt x="5" y="88"/>
                </a:lnTo>
                <a:lnTo>
                  <a:pt x="5" y="88"/>
                </a:lnTo>
                <a:lnTo>
                  <a:pt x="7" y="93"/>
                </a:lnTo>
                <a:lnTo>
                  <a:pt x="8" y="96"/>
                </a:lnTo>
                <a:lnTo>
                  <a:pt x="11" y="99"/>
                </a:lnTo>
                <a:lnTo>
                  <a:pt x="15" y="99"/>
                </a:lnTo>
                <a:lnTo>
                  <a:pt x="225" y="99"/>
                </a:lnTo>
                <a:lnTo>
                  <a:pt x="225" y="99"/>
                </a:lnTo>
                <a:lnTo>
                  <a:pt x="229" y="99"/>
                </a:lnTo>
                <a:lnTo>
                  <a:pt x="232" y="96"/>
                </a:lnTo>
                <a:lnTo>
                  <a:pt x="233" y="93"/>
                </a:lnTo>
                <a:lnTo>
                  <a:pt x="235" y="88"/>
                </a:lnTo>
                <a:lnTo>
                  <a:pt x="235" y="6"/>
                </a:lnTo>
                <a:lnTo>
                  <a:pt x="5"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3" name="Freeform 324"/>
          <p:cNvSpPr>
            <a:spLocks noEditPoints="1"/>
          </p:cNvSpPr>
          <p:nvPr/>
        </p:nvSpPr>
        <p:spPr bwMode="auto">
          <a:xfrm>
            <a:off x="2230069" y="3518653"/>
            <a:ext cx="126651" cy="51363"/>
          </a:xfrm>
          <a:custGeom>
            <a:avLst/>
            <a:gdLst/>
            <a:ahLst/>
            <a:cxnLst>
              <a:cxn ang="0">
                <a:pos x="76" y="33"/>
              </a:cxn>
              <a:cxn ang="0">
                <a:pos x="6" y="33"/>
              </a:cxn>
              <a:cxn ang="0">
                <a:pos x="6" y="33"/>
              </a:cxn>
              <a:cxn ang="0">
                <a:pos x="3" y="31"/>
              </a:cxn>
              <a:cxn ang="0">
                <a:pos x="2" y="31"/>
              </a:cxn>
              <a:cxn ang="0">
                <a:pos x="0" y="28"/>
              </a:cxn>
              <a:cxn ang="0">
                <a:pos x="0" y="26"/>
              </a:cxn>
              <a:cxn ang="0">
                <a:pos x="0" y="7"/>
              </a:cxn>
              <a:cxn ang="0">
                <a:pos x="0" y="7"/>
              </a:cxn>
              <a:cxn ang="0">
                <a:pos x="0" y="4"/>
              </a:cxn>
              <a:cxn ang="0">
                <a:pos x="2" y="1"/>
              </a:cxn>
              <a:cxn ang="0">
                <a:pos x="3" y="0"/>
              </a:cxn>
              <a:cxn ang="0">
                <a:pos x="6" y="0"/>
              </a:cxn>
              <a:cxn ang="0">
                <a:pos x="76" y="0"/>
              </a:cxn>
              <a:cxn ang="0">
                <a:pos x="76" y="0"/>
              </a:cxn>
              <a:cxn ang="0">
                <a:pos x="77" y="0"/>
              </a:cxn>
              <a:cxn ang="0">
                <a:pos x="80" y="1"/>
              </a:cxn>
              <a:cxn ang="0">
                <a:pos x="81" y="4"/>
              </a:cxn>
              <a:cxn ang="0">
                <a:pos x="81" y="7"/>
              </a:cxn>
              <a:cxn ang="0">
                <a:pos x="81" y="26"/>
              </a:cxn>
              <a:cxn ang="0">
                <a:pos x="81" y="26"/>
              </a:cxn>
              <a:cxn ang="0">
                <a:pos x="81" y="28"/>
              </a:cxn>
              <a:cxn ang="0">
                <a:pos x="80" y="31"/>
              </a:cxn>
              <a:cxn ang="0">
                <a:pos x="77" y="31"/>
              </a:cxn>
              <a:cxn ang="0">
                <a:pos x="76" y="33"/>
              </a:cxn>
              <a:cxn ang="0">
                <a:pos x="76" y="33"/>
              </a:cxn>
              <a:cxn ang="0">
                <a:pos x="6" y="6"/>
              </a:cxn>
              <a:cxn ang="0">
                <a:pos x="6" y="6"/>
              </a:cxn>
              <a:cxn ang="0">
                <a:pos x="6" y="7"/>
              </a:cxn>
              <a:cxn ang="0">
                <a:pos x="6" y="26"/>
              </a:cxn>
              <a:cxn ang="0">
                <a:pos x="6" y="26"/>
              </a:cxn>
              <a:cxn ang="0">
                <a:pos x="6" y="27"/>
              </a:cxn>
              <a:cxn ang="0">
                <a:pos x="76" y="27"/>
              </a:cxn>
              <a:cxn ang="0">
                <a:pos x="76" y="27"/>
              </a:cxn>
              <a:cxn ang="0">
                <a:pos x="76" y="26"/>
              </a:cxn>
              <a:cxn ang="0">
                <a:pos x="76" y="7"/>
              </a:cxn>
              <a:cxn ang="0">
                <a:pos x="76" y="7"/>
              </a:cxn>
              <a:cxn ang="0">
                <a:pos x="76" y="6"/>
              </a:cxn>
              <a:cxn ang="0">
                <a:pos x="6" y="6"/>
              </a:cxn>
            </a:cxnLst>
            <a:rect l="0" t="0" r="r" b="b"/>
            <a:pathLst>
              <a:path w="81" h="33">
                <a:moveTo>
                  <a:pt x="76" y="33"/>
                </a:moveTo>
                <a:lnTo>
                  <a:pt x="6" y="33"/>
                </a:lnTo>
                <a:lnTo>
                  <a:pt x="6" y="33"/>
                </a:lnTo>
                <a:lnTo>
                  <a:pt x="3" y="31"/>
                </a:lnTo>
                <a:lnTo>
                  <a:pt x="2" y="31"/>
                </a:lnTo>
                <a:lnTo>
                  <a:pt x="0" y="28"/>
                </a:lnTo>
                <a:lnTo>
                  <a:pt x="0" y="26"/>
                </a:lnTo>
                <a:lnTo>
                  <a:pt x="0" y="7"/>
                </a:lnTo>
                <a:lnTo>
                  <a:pt x="0" y="7"/>
                </a:lnTo>
                <a:lnTo>
                  <a:pt x="0" y="4"/>
                </a:lnTo>
                <a:lnTo>
                  <a:pt x="2" y="1"/>
                </a:lnTo>
                <a:lnTo>
                  <a:pt x="3" y="0"/>
                </a:lnTo>
                <a:lnTo>
                  <a:pt x="6" y="0"/>
                </a:lnTo>
                <a:lnTo>
                  <a:pt x="76" y="0"/>
                </a:lnTo>
                <a:lnTo>
                  <a:pt x="76" y="0"/>
                </a:lnTo>
                <a:lnTo>
                  <a:pt x="77" y="0"/>
                </a:lnTo>
                <a:lnTo>
                  <a:pt x="80" y="1"/>
                </a:lnTo>
                <a:lnTo>
                  <a:pt x="81" y="4"/>
                </a:lnTo>
                <a:lnTo>
                  <a:pt x="81" y="7"/>
                </a:lnTo>
                <a:lnTo>
                  <a:pt x="81" y="26"/>
                </a:lnTo>
                <a:lnTo>
                  <a:pt x="81" y="26"/>
                </a:lnTo>
                <a:lnTo>
                  <a:pt x="81" y="28"/>
                </a:lnTo>
                <a:lnTo>
                  <a:pt x="80" y="31"/>
                </a:lnTo>
                <a:lnTo>
                  <a:pt x="77" y="31"/>
                </a:lnTo>
                <a:lnTo>
                  <a:pt x="76" y="33"/>
                </a:lnTo>
                <a:lnTo>
                  <a:pt x="76" y="33"/>
                </a:lnTo>
                <a:close/>
                <a:moveTo>
                  <a:pt x="6" y="6"/>
                </a:moveTo>
                <a:lnTo>
                  <a:pt x="6" y="6"/>
                </a:lnTo>
                <a:lnTo>
                  <a:pt x="6" y="7"/>
                </a:lnTo>
                <a:lnTo>
                  <a:pt x="6" y="26"/>
                </a:lnTo>
                <a:lnTo>
                  <a:pt x="6" y="26"/>
                </a:lnTo>
                <a:lnTo>
                  <a:pt x="6" y="27"/>
                </a:lnTo>
                <a:lnTo>
                  <a:pt x="76" y="27"/>
                </a:lnTo>
                <a:lnTo>
                  <a:pt x="76" y="27"/>
                </a:lnTo>
                <a:lnTo>
                  <a:pt x="76" y="26"/>
                </a:lnTo>
                <a:lnTo>
                  <a:pt x="76" y="7"/>
                </a:lnTo>
                <a:lnTo>
                  <a:pt x="76" y="7"/>
                </a:lnTo>
                <a:lnTo>
                  <a:pt x="76" y="6"/>
                </a:lnTo>
                <a:lnTo>
                  <a:pt x="6" y="6"/>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4" name="Freeform 325"/>
          <p:cNvSpPr>
            <a:spLocks noEditPoints="1"/>
          </p:cNvSpPr>
          <p:nvPr/>
        </p:nvSpPr>
        <p:spPr bwMode="auto">
          <a:xfrm>
            <a:off x="2023677" y="3350565"/>
            <a:ext cx="375259" cy="70039"/>
          </a:xfrm>
          <a:custGeom>
            <a:avLst/>
            <a:gdLst/>
            <a:ahLst/>
            <a:cxnLst>
              <a:cxn ang="0">
                <a:pos x="240" y="45"/>
              </a:cxn>
              <a:cxn ang="0">
                <a:pos x="0" y="45"/>
              </a:cxn>
              <a:cxn ang="0">
                <a:pos x="0" y="15"/>
              </a:cxn>
              <a:cxn ang="0">
                <a:pos x="0" y="15"/>
              </a:cxn>
              <a:cxn ang="0">
                <a:pos x="1" y="10"/>
              </a:cxn>
              <a:cxn ang="0">
                <a:pos x="4" y="4"/>
              </a:cxn>
              <a:cxn ang="0">
                <a:pos x="9" y="0"/>
              </a:cxn>
              <a:cxn ang="0">
                <a:pos x="15" y="0"/>
              </a:cxn>
              <a:cxn ang="0">
                <a:pos x="225" y="0"/>
              </a:cxn>
              <a:cxn ang="0">
                <a:pos x="225" y="0"/>
              </a:cxn>
              <a:cxn ang="0">
                <a:pos x="231" y="0"/>
              </a:cxn>
              <a:cxn ang="0">
                <a:pos x="236" y="4"/>
              </a:cxn>
              <a:cxn ang="0">
                <a:pos x="239" y="10"/>
              </a:cxn>
              <a:cxn ang="0">
                <a:pos x="240" y="15"/>
              </a:cxn>
              <a:cxn ang="0">
                <a:pos x="240" y="45"/>
              </a:cxn>
              <a:cxn ang="0">
                <a:pos x="5" y="39"/>
              </a:cxn>
              <a:cxn ang="0">
                <a:pos x="235" y="39"/>
              </a:cxn>
              <a:cxn ang="0">
                <a:pos x="235" y="15"/>
              </a:cxn>
              <a:cxn ang="0">
                <a:pos x="235" y="15"/>
              </a:cxn>
              <a:cxn ang="0">
                <a:pos x="233" y="11"/>
              </a:cxn>
              <a:cxn ang="0">
                <a:pos x="232" y="8"/>
              </a:cxn>
              <a:cxn ang="0">
                <a:pos x="229" y="5"/>
              </a:cxn>
              <a:cxn ang="0">
                <a:pos x="225" y="5"/>
              </a:cxn>
              <a:cxn ang="0">
                <a:pos x="15" y="5"/>
              </a:cxn>
              <a:cxn ang="0">
                <a:pos x="15" y="5"/>
              </a:cxn>
              <a:cxn ang="0">
                <a:pos x="11" y="5"/>
              </a:cxn>
              <a:cxn ang="0">
                <a:pos x="8" y="8"/>
              </a:cxn>
              <a:cxn ang="0">
                <a:pos x="7" y="11"/>
              </a:cxn>
              <a:cxn ang="0">
                <a:pos x="5" y="15"/>
              </a:cxn>
              <a:cxn ang="0">
                <a:pos x="5" y="39"/>
              </a:cxn>
            </a:cxnLst>
            <a:rect l="0" t="0" r="r" b="b"/>
            <a:pathLst>
              <a:path w="240" h="45">
                <a:moveTo>
                  <a:pt x="240" y="45"/>
                </a:moveTo>
                <a:lnTo>
                  <a:pt x="0" y="45"/>
                </a:lnTo>
                <a:lnTo>
                  <a:pt x="0" y="15"/>
                </a:lnTo>
                <a:lnTo>
                  <a:pt x="0" y="15"/>
                </a:lnTo>
                <a:lnTo>
                  <a:pt x="1" y="10"/>
                </a:lnTo>
                <a:lnTo>
                  <a:pt x="4" y="4"/>
                </a:lnTo>
                <a:lnTo>
                  <a:pt x="9" y="0"/>
                </a:lnTo>
                <a:lnTo>
                  <a:pt x="15" y="0"/>
                </a:lnTo>
                <a:lnTo>
                  <a:pt x="225" y="0"/>
                </a:lnTo>
                <a:lnTo>
                  <a:pt x="225" y="0"/>
                </a:lnTo>
                <a:lnTo>
                  <a:pt x="231" y="0"/>
                </a:lnTo>
                <a:lnTo>
                  <a:pt x="236" y="4"/>
                </a:lnTo>
                <a:lnTo>
                  <a:pt x="239" y="10"/>
                </a:lnTo>
                <a:lnTo>
                  <a:pt x="240" y="15"/>
                </a:lnTo>
                <a:lnTo>
                  <a:pt x="240" y="45"/>
                </a:lnTo>
                <a:close/>
                <a:moveTo>
                  <a:pt x="5" y="39"/>
                </a:moveTo>
                <a:lnTo>
                  <a:pt x="235" y="39"/>
                </a:lnTo>
                <a:lnTo>
                  <a:pt x="235" y="15"/>
                </a:lnTo>
                <a:lnTo>
                  <a:pt x="235" y="15"/>
                </a:lnTo>
                <a:lnTo>
                  <a:pt x="233" y="11"/>
                </a:lnTo>
                <a:lnTo>
                  <a:pt x="232" y="8"/>
                </a:lnTo>
                <a:lnTo>
                  <a:pt x="229" y="5"/>
                </a:lnTo>
                <a:lnTo>
                  <a:pt x="225" y="5"/>
                </a:lnTo>
                <a:lnTo>
                  <a:pt x="15" y="5"/>
                </a:lnTo>
                <a:lnTo>
                  <a:pt x="15" y="5"/>
                </a:lnTo>
                <a:lnTo>
                  <a:pt x="11" y="5"/>
                </a:lnTo>
                <a:lnTo>
                  <a:pt x="8" y="8"/>
                </a:lnTo>
                <a:lnTo>
                  <a:pt x="7" y="11"/>
                </a:lnTo>
                <a:lnTo>
                  <a:pt x="5" y="15"/>
                </a:lnTo>
                <a:lnTo>
                  <a:pt x="5" y="3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5" name="Freeform 326"/>
          <p:cNvSpPr>
            <a:spLocks noEditPoints="1"/>
          </p:cNvSpPr>
          <p:nvPr/>
        </p:nvSpPr>
        <p:spPr bwMode="auto">
          <a:xfrm>
            <a:off x="2000223" y="4125645"/>
            <a:ext cx="417476" cy="326841"/>
          </a:xfrm>
          <a:custGeom>
            <a:avLst/>
            <a:gdLst/>
            <a:ahLst/>
            <a:cxnLst>
              <a:cxn ang="0">
                <a:pos x="80" y="212"/>
              </a:cxn>
              <a:cxn ang="0">
                <a:pos x="68" y="205"/>
              </a:cxn>
              <a:cxn ang="0">
                <a:pos x="54" y="108"/>
              </a:cxn>
              <a:cxn ang="0">
                <a:pos x="45" y="110"/>
              </a:cxn>
              <a:cxn ang="0">
                <a:pos x="4" y="77"/>
              </a:cxn>
              <a:cxn ang="0">
                <a:pos x="0" y="67"/>
              </a:cxn>
              <a:cxn ang="0">
                <a:pos x="3" y="59"/>
              </a:cxn>
              <a:cxn ang="0">
                <a:pos x="61" y="0"/>
              </a:cxn>
              <a:cxn ang="0">
                <a:pos x="96" y="0"/>
              </a:cxn>
              <a:cxn ang="0">
                <a:pos x="110" y="4"/>
              </a:cxn>
              <a:cxn ang="0">
                <a:pos x="110" y="10"/>
              </a:cxn>
              <a:cxn ang="0">
                <a:pos x="116" y="21"/>
              </a:cxn>
              <a:cxn ang="0">
                <a:pos x="129" y="27"/>
              </a:cxn>
              <a:cxn ang="0">
                <a:pos x="139" y="27"/>
              </a:cxn>
              <a:cxn ang="0">
                <a:pos x="153" y="21"/>
              </a:cxn>
              <a:cxn ang="0">
                <a:pos x="158" y="10"/>
              </a:cxn>
              <a:cxn ang="0">
                <a:pos x="161" y="1"/>
              </a:cxn>
              <a:cxn ang="0">
                <a:pos x="172" y="0"/>
              </a:cxn>
              <a:cxn ang="0">
                <a:pos x="207" y="0"/>
              </a:cxn>
              <a:cxn ang="0">
                <a:pos x="265" y="59"/>
              </a:cxn>
              <a:cxn ang="0">
                <a:pos x="268" y="67"/>
              </a:cxn>
              <a:cxn ang="0">
                <a:pos x="233" y="108"/>
              </a:cxn>
              <a:cxn ang="0">
                <a:pos x="223" y="112"/>
              </a:cxn>
              <a:cxn ang="0">
                <a:pos x="219" y="110"/>
              </a:cxn>
              <a:cxn ang="0">
                <a:pos x="202" y="200"/>
              </a:cxn>
              <a:cxn ang="0">
                <a:pos x="197" y="209"/>
              </a:cxn>
              <a:cxn ang="0">
                <a:pos x="189" y="212"/>
              </a:cxn>
              <a:cxn ang="0">
                <a:pos x="73" y="79"/>
              </a:cxn>
              <a:cxn ang="0">
                <a:pos x="77" y="87"/>
              </a:cxn>
              <a:cxn ang="0">
                <a:pos x="79" y="201"/>
              </a:cxn>
              <a:cxn ang="0">
                <a:pos x="189" y="201"/>
              </a:cxn>
              <a:cxn ang="0">
                <a:pos x="191" y="87"/>
              </a:cxn>
              <a:cxn ang="0">
                <a:pos x="193" y="81"/>
              </a:cxn>
              <a:cxn ang="0">
                <a:pos x="199" y="79"/>
              </a:cxn>
              <a:cxn ang="0">
                <a:pos x="222" y="100"/>
              </a:cxn>
              <a:cxn ang="0">
                <a:pos x="224" y="100"/>
              </a:cxn>
              <a:cxn ang="0">
                <a:pos x="257" y="67"/>
              </a:cxn>
              <a:cxn ang="0">
                <a:pos x="207" y="13"/>
              </a:cxn>
              <a:cxn ang="0">
                <a:pos x="172" y="10"/>
              </a:cxn>
              <a:cxn ang="0">
                <a:pos x="169" y="10"/>
              </a:cxn>
              <a:cxn ang="0">
                <a:pos x="162" y="27"/>
              </a:cxn>
              <a:cxn ang="0">
                <a:pos x="148" y="36"/>
              </a:cxn>
              <a:cxn ang="0">
                <a:pos x="134" y="39"/>
              </a:cxn>
              <a:cxn ang="0">
                <a:pos x="115" y="33"/>
              </a:cxn>
              <a:cxn ang="0">
                <a:pos x="103" y="21"/>
              </a:cxn>
              <a:cxn ang="0">
                <a:pos x="99" y="10"/>
              </a:cxn>
              <a:cxn ang="0">
                <a:pos x="66" y="10"/>
              </a:cxn>
              <a:cxn ang="0">
                <a:pos x="11" y="66"/>
              </a:cxn>
              <a:cxn ang="0">
                <a:pos x="11" y="69"/>
              </a:cxn>
              <a:cxn ang="0">
                <a:pos x="45" y="101"/>
              </a:cxn>
              <a:cxn ang="0">
                <a:pos x="64" y="82"/>
              </a:cxn>
              <a:cxn ang="0">
                <a:pos x="71" y="79"/>
              </a:cxn>
            </a:cxnLst>
            <a:rect l="0" t="0" r="r" b="b"/>
            <a:pathLst>
              <a:path w="268" h="212">
                <a:moveTo>
                  <a:pt x="189" y="212"/>
                </a:moveTo>
                <a:lnTo>
                  <a:pt x="80" y="212"/>
                </a:lnTo>
                <a:lnTo>
                  <a:pt x="80" y="212"/>
                </a:lnTo>
                <a:lnTo>
                  <a:pt x="75" y="212"/>
                </a:lnTo>
                <a:lnTo>
                  <a:pt x="71" y="209"/>
                </a:lnTo>
                <a:lnTo>
                  <a:pt x="68" y="205"/>
                </a:lnTo>
                <a:lnTo>
                  <a:pt x="66" y="200"/>
                </a:lnTo>
                <a:lnTo>
                  <a:pt x="66" y="94"/>
                </a:lnTo>
                <a:lnTo>
                  <a:pt x="54" y="108"/>
                </a:lnTo>
                <a:lnTo>
                  <a:pt x="54" y="108"/>
                </a:lnTo>
                <a:lnTo>
                  <a:pt x="50" y="110"/>
                </a:lnTo>
                <a:lnTo>
                  <a:pt x="45" y="110"/>
                </a:lnTo>
                <a:lnTo>
                  <a:pt x="41" y="110"/>
                </a:lnTo>
                <a:lnTo>
                  <a:pt x="37" y="108"/>
                </a:lnTo>
                <a:lnTo>
                  <a:pt x="4" y="77"/>
                </a:lnTo>
                <a:lnTo>
                  <a:pt x="4" y="77"/>
                </a:lnTo>
                <a:lnTo>
                  <a:pt x="2" y="73"/>
                </a:lnTo>
                <a:lnTo>
                  <a:pt x="0" y="67"/>
                </a:lnTo>
                <a:lnTo>
                  <a:pt x="0" y="67"/>
                </a:lnTo>
                <a:lnTo>
                  <a:pt x="0" y="63"/>
                </a:lnTo>
                <a:lnTo>
                  <a:pt x="3" y="59"/>
                </a:lnTo>
                <a:lnTo>
                  <a:pt x="54" y="6"/>
                </a:lnTo>
                <a:lnTo>
                  <a:pt x="54" y="6"/>
                </a:lnTo>
                <a:lnTo>
                  <a:pt x="61" y="0"/>
                </a:lnTo>
                <a:lnTo>
                  <a:pt x="65" y="0"/>
                </a:lnTo>
                <a:lnTo>
                  <a:pt x="96" y="0"/>
                </a:lnTo>
                <a:lnTo>
                  <a:pt x="96" y="0"/>
                </a:lnTo>
                <a:lnTo>
                  <a:pt x="104" y="0"/>
                </a:lnTo>
                <a:lnTo>
                  <a:pt x="107" y="1"/>
                </a:lnTo>
                <a:lnTo>
                  <a:pt x="110" y="4"/>
                </a:lnTo>
                <a:lnTo>
                  <a:pt x="110" y="5"/>
                </a:lnTo>
                <a:lnTo>
                  <a:pt x="110" y="5"/>
                </a:lnTo>
                <a:lnTo>
                  <a:pt x="110" y="10"/>
                </a:lnTo>
                <a:lnTo>
                  <a:pt x="111" y="15"/>
                </a:lnTo>
                <a:lnTo>
                  <a:pt x="114" y="19"/>
                </a:lnTo>
                <a:lnTo>
                  <a:pt x="116" y="21"/>
                </a:lnTo>
                <a:lnTo>
                  <a:pt x="119" y="24"/>
                </a:lnTo>
                <a:lnTo>
                  <a:pt x="125" y="27"/>
                </a:lnTo>
                <a:lnTo>
                  <a:pt x="129" y="27"/>
                </a:lnTo>
                <a:lnTo>
                  <a:pt x="134" y="28"/>
                </a:lnTo>
                <a:lnTo>
                  <a:pt x="134" y="28"/>
                </a:lnTo>
                <a:lnTo>
                  <a:pt x="139" y="27"/>
                </a:lnTo>
                <a:lnTo>
                  <a:pt x="145" y="27"/>
                </a:lnTo>
                <a:lnTo>
                  <a:pt x="149" y="24"/>
                </a:lnTo>
                <a:lnTo>
                  <a:pt x="153" y="21"/>
                </a:lnTo>
                <a:lnTo>
                  <a:pt x="156" y="19"/>
                </a:lnTo>
                <a:lnTo>
                  <a:pt x="157" y="15"/>
                </a:lnTo>
                <a:lnTo>
                  <a:pt x="158" y="10"/>
                </a:lnTo>
                <a:lnTo>
                  <a:pt x="160" y="5"/>
                </a:lnTo>
                <a:lnTo>
                  <a:pt x="160" y="4"/>
                </a:lnTo>
                <a:lnTo>
                  <a:pt x="161" y="1"/>
                </a:lnTo>
                <a:lnTo>
                  <a:pt x="161" y="1"/>
                </a:lnTo>
                <a:lnTo>
                  <a:pt x="164" y="0"/>
                </a:lnTo>
                <a:lnTo>
                  <a:pt x="172" y="0"/>
                </a:lnTo>
                <a:lnTo>
                  <a:pt x="204" y="0"/>
                </a:lnTo>
                <a:lnTo>
                  <a:pt x="204" y="0"/>
                </a:lnTo>
                <a:lnTo>
                  <a:pt x="207" y="0"/>
                </a:lnTo>
                <a:lnTo>
                  <a:pt x="214" y="6"/>
                </a:lnTo>
                <a:lnTo>
                  <a:pt x="265" y="59"/>
                </a:lnTo>
                <a:lnTo>
                  <a:pt x="265" y="59"/>
                </a:lnTo>
                <a:lnTo>
                  <a:pt x="268" y="63"/>
                </a:lnTo>
                <a:lnTo>
                  <a:pt x="268" y="67"/>
                </a:lnTo>
                <a:lnTo>
                  <a:pt x="268" y="67"/>
                </a:lnTo>
                <a:lnTo>
                  <a:pt x="268" y="73"/>
                </a:lnTo>
                <a:lnTo>
                  <a:pt x="265" y="77"/>
                </a:lnTo>
                <a:lnTo>
                  <a:pt x="233" y="108"/>
                </a:lnTo>
                <a:lnTo>
                  <a:pt x="233" y="108"/>
                </a:lnTo>
                <a:lnTo>
                  <a:pt x="229" y="110"/>
                </a:lnTo>
                <a:lnTo>
                  <a:pt x="223" y="112"/>
                </a:lnTo>
                <a:lnTo>
                  <a:pt x="223" y="112"/>
                </a:lnTo>
                <a:lnTo>
                  <a:pt x="223" y="112"/>
                </a:lnTo>
                <a:lnTo>
                  <a:pt x="219" y="110"/>
                </a:lnTo>
                <a:lnTo>
                  <a:pt x="215" y="108"/>
                </a:lnTo>
                <a:lnTo>
                  <a:pt x="202" y="94"/>
                </a:lnTo>
                <a:lnTo>
                  <a:pt x="202" y="200"/>
                </a:lnTo>
                <a:lnTo>
                  <a:pt x="202" y="200"/>
                </a:lnTo>
                <a:lnTo>
                  <a:pt x="200" y="205"/>
                </a:lnTo>
                <a:lnTo>
                  <a:pt x="197" y="209"/>
                </a:lnTo>
                <a:lnTo>
                  <a:pt x="193" y="212"/>
                </a:lnTo>
                <a:lnTo>
                  <a:pt x="189" y="212"/>
                </a:lnTo>
                <a:lnTo>
                  <a:pt x="189" y="212"/>
                </a:lnTo>
                <a:close/>
                <a:moveTo>
                  <a:pt x="71" y="79"/>
                </a:moveTo>
                <a:lnTo>
                  <a:pt x="71" y="79"/>
                </a:lnTo>
                <a:lnTo>
                  <a:pt x="73" y="79"/>
                </a:lnTo>
                <a:lnTo>
                  <a:pt x="76" y="81"/>
                </a:lnTo>
                <a:lnTo>
                  <a:pt x="77" y="83"/>
                </a:lnTo>
                <a:lnTo>
                  <a:pt x="77" y="87"/>
                </a:lnTo>
                <a:lnTo>
                  <a:pt x="77" y="200"/>
                </a:lnTo>
                <a:lnTo>
                  <a:pt x="77" y="200"/>
                </a:lnTo>
                <a:lnTo>
                  <a:pt x="79" y="201"/>
                </a:lnTo>
                <a:lnTo>
                  <a:pt x="80" y="201"/>
                </a:lnTo>
                <a:lnTo>
                  <a:pt x="189" y="201"/>
                </a:lnTo>
                <a:lnTo>
                  <a:pt x="189" y="201"/>
                </a:lnTo>
                <a:lnTo>
                  <a:pt x="191" y="201"/>
                </a:lnTo>
                <a:lnTo>
                  <a:pt x="191" y="200"/>
                </a:lnTo>
                <a:lnTo>
                  <a:pt x="191" y="87"/>
                </a:lnTo>
                <a:lnTo>
                  <a:pt x="191" y="87"/>
                </a:lnTo>
                <a:lnTo>
                  <a:pt x="191" y="83"/>
                </a:lnTo>
                <a:lnTo>
                  <a:pt x="193" y="81"/>
                </a:lnTo>
                <a:lnTo>
                  <a:pt x="196" y="79"/>
                </a:lnTo>
                <a:lnTo>
                  <a:pt x="199" y="79"/>
                </a:lnTo>
                <a:lnTo>
                  <a:pt x="199" y="79"/>
                </a:lnTo>
                <a:lnTo>
                  <a:pt x="202" y="79"/>
                </a:lnTo>
                <a:lnTo>
                  <a:pt x="206" y="82"/>
                </a:lnTo>
                <a:lnTo>
                  <a:pt x="222" y="100"/>
                </a:lnTo>
                <a:lnTo>
                  <a:pt x="222" y="100"/>
                </a:lnTo>
                <a:lnTo>
                  <a:pt x="223" y="101"/>
                </a:lnTo>
                <a:lnTo>
                  <a:pt x="224" y="100"/>
                </a:lnTo>
                <a:lnTo>
                  <a:pt x="257" y="69"/>
                </a:lnTo>
                <a:lnTo>
                  <a:pt x="257" y="69"/>
                </a:lnTo>
                <a:lnTo>
                  <a:pt x="257" y="67"/>
                </a:lnTo>
                <a:lnTo>
                  <a:pt x="257" y="67"/>
                </a:lnTo>
                <a:lnTo>
                  <a:pt x="257" y="66"/>
                </a:lnTo>
                <a:lnTo>
                  <a:pt x="207" y="13"/>
                </a:lnTo>
                <a:lnTo>
                  <a:pt x="207" y="13"/>
                </a:lnTo>
                <a:lnTo>
                  <a:pt x="203" y="10"/>
                </a:lnTo>
                <a:lnTo>
                  <a:pt x="172" y="10"/>
                </a:lnTo>
                <a:lnTo>
                  <a:pt x="172" y="10"/>
                </a:lnTo>
                <a:lnTo>
                  <a:pt x="169" y="10"/>
                </a:lnTo>
                <a:lnTo>
                  <a:pt x="169" y="10"/>
                </a:lnTo>
                <a:lnTo>
                  <a:pt x="168" y="16"/>
                </a:lnTo>
                <a:lnTo>
                  <a:pt x="166" y="21"/>
                </a:lnTo>
                <a:lnTo>
                  <a:pt x="162" y="27"/>
                </a:lnTo>
                <a:lnTo>
                  <a:pt x="158" y="31"/>
                </a:lnTo>
                <a:lnTo>
                  <a:pt x="153" y="33"/>
                </a:lnTo>
                <a:lnTo>
                  <a:pt x="148" y="36"/>
                </a:lnTo>
                <a:lnTo>
                  <a:pt x="141" y="37"/>
                </a:lnTo>
                <a:lnTo>
                  <a:pt x="134" y="39"/>
                </a:lnTo>
                <a:lnTo>
                  <a:pt x="134" y="39"/>
                </a:lnTo>
                <a:lnTo>
                  <a:pt x="127" y="37"/>
                </a:lnTo>
                <a:lnTo>
                  <a:pt x="121" y="36"/>
                </a:lnTo>
                <a:lnTo>
                  <a:pt x="115" y="33"/>
                </a:lnTo>
                <a:lnTo>
                  <a:pt x="110" y="31"/>
                </a:lnTo>
                <a:lnTo>
                  <a:pt x="106" y="27"/>
                </a:lnTo>
                <a:lnTo>
                  <a:pt x="103" y="21"/>
                </a:lnTo>
                <a:lnTo>
                  <a:pt x="100" y="16"/>
                </a:lnTo>
                <a:lnTo>
                  <a:pt x="99" y="10"/>
                </a:lnTo>
                <a:lnTo>
                  <a:pt x="99" y="10"/>
                </a:lnTo>
                <a:lnTo>
                  <a:pt x="96" y="10"/>
                </a:lnTo>
                <a:lnTo>
                  <a:pt x="66" y="10"/>
                </a:lnTo>
                <a:lnTo>
                  <a:pt x="66" y="10"/>
                </a:lnTo>
                <a:lnTo>
                  <a:pt x="62" y="13"/>
                </a:lnTo>
                <a:lnTo>
                  <a:pt x="11" y="66"/>
                </a:lnTo>
                <a:lnTo>
                  <a:pt x="11" y="66"/>
                </a:lnTo>
                <a:lnTo>
                  <a:pt x="11" y="67"/>
                </a:lnTo>
                <a:lnTo>
                  <a:pt x="11" y="67"/>
                </a:lnTo>
                <a:lnTo>
                  <a:pt x="11" y="69"/>
                </a:lnTo>
                <a:lnTo>
                  <a:pt x="44" y="100"/>
                </a:lnTo>
                <a:lnTo>
                  <a:pt x="44" y="100"/>
                </a:lnTo>
                <a:lnTo>
                  <a:pt x="45" y="101"/>
                </a:lnTo>
                <a:lnTo>
                  <a:pt x="46" y="100"/>
                </a:lnTo>
                <a:lnTo>
                  <a:pt x="64" y="82"/>
                </a:lnTo>
                <a:lnTo>
                  <a:pt x="64" y="82"/>
                </a:lnTo>
                <a:lnTo>
                  <a:pt x="66" y="79"/>
                </a:lnTo>
                <a:lnTo>
                  <a:pt x="71" y="79"/>
                </a:lnTo>
                <a:lnTo>
                  <a:pt x="71" y="7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6" name="Freeform 327"/>
          <p:cNvSpPr>
            <a:spLocks noEditPoints="1"/>
          </p:cNvSpPr>
          <p:nvPr/>
        </p:nvSpPr>
        <p:spPr bwMode="auto">
          <a:xfrm>
            <a:off x="2863317" y="4116304"/>
            <a:ext cx="347115" cy="345517"/>
          </a:xfrm>
          <a:custGeom>
            <a:avLst/>
            <a:gdLst/>
            <a:ahLst/>
            <a:cxnLst>
              <a:cxn ang="0">
                <a:pos x="90" y="222"/>
              </a:cxn>
              <a:cxn ang="0">
                <a:pos x="51" y="208"/>
              </a:cxn>
              <a:cxn ang="0">
                <a:pos x="36" y="214"/>
              </a:cxn>
              <a:cxn ang="0">
                <a:pos x="14" y="208"/>
              </a:cxn>
              <a:cxn ang="0">
                <a:pos x="0" y="180"/>
              </a:cxn>
              <a:cxn ang="0">
                <a:pos x="8" y="96"/>
              </a:cxn>
              <a:cxn ang="0">
                <a:pos x="29" y="85"/>
              </a:cxn>
              <a:cxn ang="0">
                <a:pos x="43" y="88"/>
              </a:cxn>
              <a:cxn ang="0">
                <a:pos x="50" y="89"/>
              </a:cxn>
              <a:cxn ang="0">
                <a:pos x="74" y="70"/>
              </a:cxn>
              <a:cxn ang="0">
                <a:pos x="95" y="42"/>
              </a:cxn>
              <a:cxn ang="0">
                <a:pos x="106" y="22"/>
              </a:cxn>
              <a:cxn ang="0">
                <a:pos x="118" y="4"/>
              </a:cxn>
              <a:cxn ang="0">
                <a:pos x="136" y="0"/>
              </a:cxn>
              <a:cxn ang="0">
                <a:pos x="149" y="12"/>
              </a:cxn>
              <a:cxn ang="0">
                <a:pos x="144" y="52"/>
              </a:cxn>
              <a:cxn ang="0">
                <a:pos x="132" y="76"/>
              </a:cxn>
              <a:cxn ang="0">
                <a:pos x="144" y="80"/>
              </a:cxn>
              <a:cxn ang="0">
                <a:pos x="202" y="80"/>
              </a:cxn>
              <a:cxn ang="0">
                <a:pos x="218" y="92"/>
              </a:cxn>
              <a:cxn ang="0">
                <a:pos x="217" y="112"/>
              </a:cxn>
              <a:cxn ang="0">
                <a:pos x="212" y="134"/>
              </a:cxn>
              <a:cxn ang="0">
                <a:pos x="195" y="156"/>
              </a:cxn>
              <a:cxn ang="0">
                <a:pos x="199" y="172"/>
              </a:cxn>
              <a:cxn ang="0">
                <a:pos x="179" y="189"/>
              </a:cxn>
              <a:cxn ang="0">
                <a:pos x="182" y="204"/>
              </a:cxn>
              <a:cxn ang="0">
                <a:pos x="168" y="220"/>
              </a:cxn>
              <a:cxn ang="0">
                <a:pos x="140" y="223"/>
              </a:cxn>
              <a:cxn ang="0">
                <a:pos x="56" y="199"/>
              </a:cxn>
              <a:cxn ang="0">
                <a:pos x="91" y="211"/>
              </a:cxn>
              <a:cxn ang="0">
                <a:pos x="140" y="212"/>
              </a:cxn>
              <a:cxn ang="0">
                <a:pos x="167" y="208"/>
              </a:cxn>
              <a:cxn ang="0">
                <a:pos x="167" y="192"/>
              </a:cxn>
              <a:cxn ang="0">
                <a:pos x="178" y="179"/>
              </a:cxn>
              <a:cxn ang="0">
                <a:pos x="189" y="168"/>
              </a:cxn>
              <a:cxn ang="0">
                <a:pos x="178" y="145"/>
              </a:cxn>
              <a:cxn ang="0">
                <a:pos x="201" y="138"/>
              </a:cxn>
              <a:cxn ang="0">
                <a:pos x="194" y="123"/>
              </a:cxn>
              <a:cxn ang="0">
                <a:pos x="203" y="111"/>
              </a:cxn>
              <a:cxn ang="0">
                <a:pos x="209" y="96"/>
              </a:cxn>
              <a:cxn ang="0">
                <a:pos x="155" y="89"/>
              </a:cxn>
              <a:cxn ang="0">
                <a:pos x="132" y="91"/>
              </a:cxn>
              <a:cxn ang="0">
                <a:pos x="121" y="75"/>
              </a:cxn>
              <a:cxn ang="0">
                <a:pos x="131" y="56"/>
              </a:cxn>
              <a:cxn ang="0">
                <a:pos x="141" y="22"/>
              </a:cxn>
              <a:cxn ang="0">
                <a:pos x="132" y="11"/>
              </a:cxn>
              <a:cxn ang="0">
                <a:pos x="117" y="23"/>
              </a:cxn>
              <a:cxn ang="0">
                <a:pos x="112" y="35"/>
              </a:cxn>
              <a:cxn ang="0">
                <a:pos x="101" y="56"/>
              </a:cxn>
              <a:cxn ang="0">
                <a:pos x="72" y="87"/>
              </a:cxn>
              <a:cxn ang="0">
                <a:pos x="47" y="100"/>
              </a:cxn>
              <a:cxn ang="0">
                <a:pos x="37" y="97"/>
              </a:cxn>
              <a:cxn ang="0">
                <a:pos x="20" y="100"/>
              </a:cxn>
              <a:cxn ang="0">
                <a:pos x="10" y="118"/>
              </a:cxn>
              <a:cxn ang="0">
                <a:pos x="16" y="196"/>
              </a:cxn>
              <a:cxn ang="0">
                <a:pos x="29" y="203"/>
              </a:cxn>
              <a:cxn ang="0">
                <a:pos x="36" y="201"/>
              </a:cxn>
            </a:cxnLst>
            <a:rect l="0" t="0" r="r" b="b"/>
            <a:pathLst>
              <a:path w="221" h="223">
                <a:moveTo>
                  <a:pt x="120" y="223"/>
                </a:moveTo>
                <a:lnTo>
                  <a:pt x="120" y="223"/>
                </a:lnTo>
                <a:lnTo>
                  <a:pt x="104" y="223"/>
                </a:lnTo>
                <a:lnTo>
                  <a:pt x="90" y="222"/>
                </a:lnTo>
                <a:lnTo>
                  <a:pt x="90" y="222"/>
                </a:lnTo>
                <a:lnTo>
                  <a:pt x="79" y="219"/>
                </a:lnTo>
                <a:lnTo>
                  <a:pt x="70" y="215"/>
                </a:lnTo>
                <a:lnTo>
                  <a:pt x="70" y="215"/>
                </a:lnTo>
                <a:lnTo>
                  <a:pt x="56" y="210"/>
                </a:lnTo>
                <a:lnTo>
                  <a:pt x="51" y="208"/>
                </a:lnTo>
                <a:lnTo>
                  <a:pt x="44" y="210"/>
                </a:lnTo>
                <a:lnTo>
                  <a:pt x="44" y="210"/>
                </a:lnTo>
                <a:lnTo>
                  <a:pt x="40" y="211"/>
                </a:lnTo>
                <a:lnTo>
                  <a:pt x="40" y="211"/>
                </a:lnTo>
                <a:lnTo>
                  <a:pt x="36" y="214"/>
                </a:lnTo>
                <a:lnTo>
                  <a:pt x="29" y="214"/>
                </a:lnTo>
                <a:lnTo>
                  <a:pt x="29" y="214"/>
                </a:lnTo>
                <a:lnTo>
                  <a:pt x="29" y="214"/>
                </a:lnTo>
                <a:lnTo>
                  <a:pt x="21" y="212"/>
                </a:lnTo>
                <a:lnTo>
                  <a:pt x="14" y="208"/>
                </a:lnTo>
                <a:lnTo>
                  <a:pt x="14" y="208"/>
                </a:lnTo>
                <a:lnTo>
                  <a:pt x="8" y="203"/>
                </a:lnTo>
                <a:lnTo>
                  <a:pt x="4" y="196"/>
                </a:lnTo>
                <a:lnTo>
                  <a:pt x="0" y="188"/>
                </a:lnTo>
                <a:lnTo>
                  <a:pt x="0" y="180"/>
                </a:lnTo>
                <a:lnTo>
                  <a:pt x="0" y="118"/>
                </a:lnTo>
                <a:lnTo>
                  <a:pt x="0" y="118"/>
                </a:lnTo>
                <a:lnTo>
                  <a:pt x="0" y="110"/>
                </a:lnTo>
                <a:lnTo>
                  <a:pt x="4" y="103"/>
                </a:lnTo>
                <a:lnTo>
                  <a:pt x="8" y="96"/>
                </a:lnTo>
                <a:lnTo>
                  <a:pt x="13" y="91"/>
                </a:lnTo>
                <a:lnTo>
                  <a:pt x="13" y="91"/>
                </a:lnTo>
                <a:lnTo>
                  <a:pt x="18" y="88"/>
                </a:lnTo>
                <a:lnTo>
                  <a:pt x="24" y="87"/>
                </a:lnTo>
                <a:lnTo>
                  <a:pt x="29" y="85"/>
                </a:lnTo>
                <a:lnTo>
                  <a:pt x="33" y="85"/>
                </a:lnTo>
                <a:lnTo>
                  <a:pt x="33" y="85"/>
                </a:lnTo>
                <a:lnTo>
                  <a:pt x="39" y="85"/>
                </a:lnTo>
                <a:lnTo>
                  <a:pt x="43" y="88"/>
                </a:lnTo>
                <a:lnTo>
                  <a:pt x="43" y="88"/>
                </a:lnTo>
                <a:lnTo>
                  <a:pt x="44" y="89"/>
                </a:lnTo>
                <a:lnTo>
                  <a:pt x="44" y="89"/>
                </a:lnTo>
                <a:lnTo>
                  <a:pt x="47" y="89"/>
                </a:lnTo>
                <a:lnTo>
                  <a:pt x="47" y="89"/>
                </a:lnTo>
                <a:lnTo>
                  <a:pt x="50" y="89"/>
                </a:lnTo>
                <a:lnTo>
                  <a:pt x="54" y="88"/>
                </a:lnTo>
                <a:lnTo>
                  <a:pt x="60" y="83"/>
                </a:lnTo>
                <a:lnTo>
                  <a:pt x="72" y="72"/>
                </a:lnTo>
                <a:lnTo>
                  <a:pt x="74" y="70"/>
                </a:lnTo>
                <a:lnTo>
                  <a:pt x="74" y="70"/>
                </a:lnTo>
                <a:lnTo>
                  <a:pt x="83" y="61"/>
                </a:lnTo>
                <a:lnTo>
                  <a:pt x="91" y="49"/>
                </a:lnTo>
                <a:lnTo>
                  <a:pt x="91" y="49"/>
                </a:lnTo>
                <a:lnTo>
                  <a:pt x="95" y="42"/>
                </a:lnTo>
                <a:lnTo>
                  <a:pt x="95" y="42"/>
                </a:lnTo>
                <a:lnTo>
                  <a:pt x="99" y="37"/>
                </a:lnTo>
                <a:lnTo>
                  <a:pt x="101" y="31"/>
                </a:lnTo>
                <a:lnTo>
                  <a:pt x="101" y="31"/>
                </a:lnTo>
                <a:lnTo>
                  <a:pt x="106" y="22"/>
                </a:lnTo>
                <a:lnTo>
                  <a:pt x="106" y="22"/>
                </a:lnTo>
                <a:lnTo>
                  <a:pt x="108" y="18"/>
                </a:lnTo>
                <a:lnTo>
                  <a:pt x="108" y="18"/>
                </a:lnTo>
                <a:lnTo>
                  <a:pt x="112" y="11"/>
                </a:lnTo>
                <a:lnTo>
                  <a:pt x="114" y="7"/>
                </a:lnTo>
                <a:lnTo>
                  <a:pt x="118" y="4"/>
                </a:lnTo>
                <a:lnTo>
                  <a:pt x="118" y="4"/>
                </a:lnTo>
                <a:lnTo>
                  <a:pt x="124" y="2"/>
                </a:lnTo>
                <a:lnTo>
                  <a:pt x="131" y="0"/>
                </a:lnTo>
                <a:lnTo>
                  <a:pt x="131" y="0"/>
                </a:lnTo>
                <a:lnTo>
                  <a:pt x="136" y="0"/>
                </a:lnTo>
                <a:lnTo>
                  <a:pt x="140" y="2"/>
                </a:lnTo>
                <a:lnTo>
                  <a:pt x="144" y="4"/>
                </a:lnTo>
                <a:lnTo>
                  <a:pt x="147" y="8"/>
                </a:lnTo>
                <a:lnTo>
                  <a:pt x="147" y="8"/>
                </a:lnTo>
                <a:lnTo>
                  <a:pt x="149" y="12"/>
                </a:lnTo>
                <a:lnTo>
                  <a:pt x="152" y="18"/>
                </a:lnTo>
                <a:lnTo>
                  <a:pt x="152" y="23"/>
                </a:lnTo>
                <a:lnTo>
                  <a:pt x="152" y="29"/>
                </a:lnTo>
                <a:lnTo>
                  <a:pt x="149" y="41"/>
                </a:lnTo>
                <a:lnTo>
                  <a:pt x="144" y="52"/>
                </a:lnTo>
                <a:lnTo>
                  <a:pt x="144" y="52"/>
                </a:lnTo>
                <a:lnTo>
                  <a:pt x="139" y="61"/>
                </a:lnTo>
                <a:lnTo>
                  <a:pt x="139" y="61"/>
                </a:lnTo>
                <a:lnTo>
                  <a:pt x="135" y="69"/>
                </a:lnTo>
                <a:lnTo>
                  <a:pt x="132" y="76"/>
                </a:lnTo>
                <a:lnTo>
                  <a:pt x="132" y="76"/>
                </a:lnTo>
                <a:lnTo>
                  <a:pt x="132" y="80"/>
                </a:lnTo>
                <a:lnTo>
                  <a:pt x="133" y="80"/>
                </a:lnTo>
                <a:lnTo>
                  <a:pt x="133" y="80"/>
                </a:lnTo>
                <a:lnTo>
                  <a:pt x="144" y="80"/>
                </a:lnTo>
                <a:lnTo>
                  <a:pt x="144" y="80"/>
                </a:lnTo>
                <a:lnTo>
                  <a:pt x="155" y="79"/>
                </a:lnTo>
                <a:lnTo>
                  <a:pt x="198" y="79"/>
                </a:lnTo>
                <a:lnTo>
                  <a:pt x="198" y="79"/>
                </a:lnTo>
                <a:lnTo>
                  <a:pt x="202" y="80"/>
                </a:lnTo>
                <a:lnTo>
                  <a:pt x="207" y="80"/>
                </a:lnTo>
                <a:lnTo>
                  <a:pt x="210" y="83"/>
                </a:lnTo>
                <a:lnTo>
                  <a:pt x="214" y="85"/>
                </a:lnTo>
                <a:lnTo>
                  <a:pt x="217" y="88"/>
                </a:lnTo>
                <a:lnTo>
                  <a:pt x="218" y="92"/>
                </a:lnTo>
                <a:lnTo>
                  <a:pt x="220" y="96"/>
                </a:lnTo>
                <a:lnTo>
                  <a:pt x="221" y="100"/>
                </a:lnTo>
                <a:lnTo>
                  <a:pt x="221" y="100"/>
                </a:lnTo>
                <a:lnTo>
                  <a:pt x="220" y="107"/>
                </a:lnTo>
                <a:lnTo>
                  <a:pt x="217" y="112"/>
                </a:lnTo>
                <a:lnTo>
                  <a:pt x="213" y="118"/>
                </a:lnTo>
                <a:lnTo>
                  <a:pt x="207" y="120"/>
                </a:lnTo>
                <a:lnTo>
                  <a:pt x="207" y="120"/>
                </a:lnTo>
                <a:lnTo>
                  <a:pt x="210" y="127"/>
                </a:lnTo>
                <a:lnTo>
                  <a:pt x="212" y="134"/>
                </a:lnTo>
                <a:lnTo>
                  <a:pt x="212" y="134"/>
                </a:lnTo>
                <a:lnTo>
                  <a:pt x="210" y="141"/>
                </a:lnTo>
                <a:lnTo>
                  <a:pt x="207" y="147"/>
                </a:lnTo>
                <a:lnTo>
                  <a:pt x="202" y="153"/>
                </a:lnTo>
                <a:lnTo>
                  <a:pt x="195" y="156"/>
                </a:lnTo>
                <a:lnTo>
                  <a:pt x="195" y="156"/>
                </a:lnTo>
                <a:lnTo>
                  <a:pt x="198" y="161"/>
                </a:lnTo>
                <a:lnTo>
                  <a:pt x="199" y="168"/>
                </a:lnTo>
                <a:lnTo>
                  <a:pt x="199" y="168"/>
                </a:lnTo>
                <a:lnTo>
                  <a:pt x="199" y="172"/>
                </a:lnTo>
                <a:lnTo>
                  <a:pt x="198" y="176"/>
                </a:lnTo>
                <a:lnTo>
                  <a:pt x="194" y="183"/>
                </a:lnTo>
                <a:lnTo>
                  <a:pt x="187" y="187"/>
                </a:lnTo>
                <a:lnTo>
                  <a:pt x="183" y="188"/>
                </a:lnTo>
                <a:lnTo>
                  <a:pt x="179" y="189"/>
                </a:lnTo>
                <a:lnTo>
                  <a:pt x="179" y="189"/>
                </a:lnTo>
                <a:lnTo>
                  <a:pt x="180" y="195"/>
                </a:lnTo>
                <a:lnTo>
                  <a:pt x="182" y="200"/>
                </a:lnTo>
                <a:lnTo>
                  <a:pt x="182" y="200"/>
                </a:lnTo>
                <a:lnTo>
                  <a:pt x="182" y="204"/>
                </a:lnTo>
                <a:lnTo>
                  <a:pt x="180" y="208"/>
                </a:lnTo>
                <a:lnTo>
                  <a:pt x="178" y="212"/>
                </a:lnTo>
                <a:lnTo>
                  <a:pt x="175" y="216"/>
                </a:lnTo>
                <a:lnTo>
                  <a:pt x="172" y="219"/>
                </a:lnTo>
                <a:lnTo>
                  <a:pt x="168" y="220"/>
                </a:lnTo>
                <a:lnTo>
                  <a:pt x="164" y="222"/>
                </a:lnTo>
                <a:lnTo>
                  <a:pt x="160" y="222"/>
                </a:lnTo>
                <a:lnTo>
                  <a:pt x="160" y="222"/>
                </a:lnTo>
                <a:lnTo>
                  <a:pt x="140" y="223"/>
                </a:lnTo>
                <a:lnTo>
                  <a:pt x="140" y="223"/>
                </a:lnTo>
                <a:lnTo>
                  <a:pt x="120" y="223"/>
                </a:lnTo>
                <a:lnTo>
                  <a:pt x="120" y="223"/>
                </a:lnTo>
                <a:close/>
                <a:moveTo>
                  <a:pt x="51" y="197"/>
                </a:moveTo>
                <a:lnTo>
                  <a:pt x="51" y="197"/>
                </a:lnTo>
                <a:lnTo>
                  <a:pt x="56" y="199"/>
                </a:lnTo>
                <a:lnTo>
                  <a:pt x="63" y="200"/>
                </a:lnTo>
                <a:lnTo>
                  <a:pt x="74" y="204"/>
                </a:lnTo>
                <a:lnTo>
                  <a:pt x="74" y="204"/>
                </a:lnTo>
                <a:lnTo>
                  <a:pt x="83" y="208"/>
                </a:lnTo>
                <a:lnTo>
                  <a:pt x="91" y="211"/>
                </a:lnTo>
                <a:lnTo>
                  <a:pt x="91" y="211"/>
                </a:lnTo>
                <a:lnTo>
                  <a:pt x="105" y="212"/>
                </a:lnTo>
                <a:lnTo>
                  <a:pt x="120" y="212"/>
                </a:lnTo>
                <a:lnTo>
                  <a:pt x="120" y="212"/>
                </a:lnTo>
                <a:lnTo>
                  <a:pt x="140" y="212"/>
                </a:lnTo>
                <a:lnTo>
                  <a:pt x="140" y="212"/>
                </a:lnTo>
                <a:lnTo>
                  <a:pt x="160" y="211"/>
                </a:lnTo>
                <a:lnTo>
                  <a:pt x="160" y="211"/>
                </a:lnTo>
                <a:lnTo>
                  <a:pt x="164" y="211"/>
                </a:lnTo>
                <a:lnTo>
                  <a:pt x="167" y="208"/>
                </a:lnTo>
                <a:lnTo>
                  <a:pt x="170" y="204"/>
                </a:lnTo>
                <a:lnTo>
                  <a:pt x="171" y="200"/>
                </a:lnTo>
                <a:lnTo>
                  <a:pt x="171" y="200"/>
                </a:lnTo>
                <a:lnTo>
                  <a:pt x="170" y="196"/>
                </a:lnTo>
                <a:lnTo>
                  <a:pt x="167" y="192"/>
                </a:lnTo>
                <a:lnTo>
                  <a:pt x="164" y="191"/>
                </a:lnTo>
                <a:lnTo>
                  <a:pt x="160" y="189"/>
                </a:lnTo>
                <a:lnTo>
                  <a:pt x="160" y="179"/>
                </a:lnTo>
                <a:lnTo>
                  <a:pt x="178" y="179"/>
                </a:lnTo>
                <a:lnTo>
                  <a:pt x="178" y="179"/>
                </a:lnTo>
                <a:lnTo>
                  <a:pt x="182" y="177"/>
                </a:lnTo>
                <a:lnTo>
                  <a:pt x="186" y="174"/>
                </a:lnTo>
                <a:lnTo>
                  <a:pt x="187" y="172"/>
                </a:lnTo>
                <a:lnTo>
                  <a:pt x="189" y="168"/>
                </a:lnTo>
                <a:lnTo>
                  <a:pt x="189" y="168"/>
                </a:lnTo>
                <a:lnTo>
                  <a:pt x="187" y="162"/>
                </a:lnTo>
                <a:lnTo>
                  <a:pt x="186" y="160"/>
                </a:lnTo>
                <a:lnTo>
                  <a:pt x="182" y="157"/>
                </a:lnTo>
                <a:lnTo>
                  <a:pt x="178" y="156"/>
                </a:lnTo>
                <a:lnTo>
                  <a:pt x="178" y="145"/>
                </a:lnTo>
                <a:lnTo>
                  <a:pt x="190" y="145"/>
                </a:lnTo>
                <a:lnTo>
                  <a:pt x="190" y="145"/>
                </a:lnTo>
                <a:lnTo>
                  <a:pt x="194" y="145"/>
                </a:lnTo>
                <a:lnTo>
                  <a:pt x="198" y="142"/>
                </a:lnTo>
                <a:lnTo>
                  <a:pt x="201" y="138"/>
                </a:lnTo>
                <a:lnTo>
                  <a:pt x="201" y="134"/>
                </a:lnTo>
                <a:lnTo>
                  <a:pt x="201" y="134"/>
                </a:lnTo>
                <a:lnTo>
                  <a:pt x="201" y="130"/>
                </a:lnTo>
                <a:lnTo>
                  <a:pt x="198" y="126"/>
                </a:lnTo>
                <a:lnTo>
                  <a:pt x="194" y="123"/>
                </a:lnTo>
                <a:lnTo>
                  <a:pt x="190" y="123"/>
                </a:lnTo>
                <a:lnTo>
                  <a:pt x="190" y="112"/>
                </a:lnTo>
                <a:lnTo>
                  <a:pt x="198" y="112"/>
                </a:lnTo>
                <a:lnTo>
                  <a:pt x="198" y="112"/>
                </a:lnTo>
                <a:lnTo>
                  <a:pt x="203" y="111"/>
                </a:lnTo>
                <a:lnTo>
                  <a:pt x="206" y="108"/>
                </a:lnTo>
                <a:lnTo>
                  <a:pt x="209" y="106"/>
                </a:lnTo>
                <a:lnTo>
                  <a:pt x="210" y="100"/>
                </a:lnTo>
                <a:lnTo>
                  <a:pt x="210" y="100"/>
                </a:lnTo>
                <a:lnTo>
                  <a:pt x="209" y="96"/>
                </a:lnTo>
                <a:lnTo>
                  <a:pt x="206" y="93"/>
                </a:lnTo>
                <a:lnTo>
                  <a:pt x="203" y="91"/>
                </a:lnTo>
                <a:lnTo>
                  <a:pt x="198" y="89"/>
                </a:lnTo>
                <a:lnTo>
                  <a:pt x="155" y="89"/>
                </a:lnTo>
                <a:lnTo>
                  <a:pt x="155" y="89"/>
                </a:lnTo>
                <a:lnTo>
                  <a:pt x="144" y="91"/>
                </a:lnTo>
                <a:lnTo>
                  <a:pt x="144" y="91"/>
                </a:lnTo>
                <a:lnTo>
                  <a:pt x="133" y="91"/>
                </a:lnTo>
                <a:lnTo>
                  <a:pt x="132" y="91"/>
                </a:lnTo>
                <a:lnTo>
                  <a:pt x="132" y="91"/>
                </a:lnTo>
                <a:lnTo>
                  <a:pt x="126" y="89"/>
                </a:lnTo>
                <a:lnTo>
                  <a:pt x="124" y="87"/>
                </a:lnTo>
                <a:lnTo>
                  <a:pt x="124" y="87"/>
                </a:lnTo>
                <a:lnTo>
                  <a:pt x="121" y="81"/>
                </a:lnTo>
                <a:lnTo>
                  <a:pt x="121" y="75"/>
                </a:lnTo>
                <a:lnTo>
                  <a:pt x="121" y="75"/>
                </a:lnTo>
                <a:lnTo>
                  <a:pt x="122" y="69"/>
                </a:lnTo>
                <a:lnTo>
                  <a:pt x="124" y="64"/>
                </a:lnTo>
                <a:lnTo>
                  <a:pt x="131" y="56"/>
                </a:lnTo>
                <a:lnTo>
                  <a:pt x="131" y="56"/>
                </a:lnTo>
                <a:lnTo>
                  <a:pt x="135" y="46"/>
                </a:lnTo>
                <a:lnTo>
                  <a:pt x="135" y="46"/>
                </a:lnTo>
                <a:lnTo>
                  <a:pt x="139" y="38"/>
                </a:lnTo>
                <a:lnTo>
                  <a:pt x="141" y="30"/>
                </a:lnTo>
                <a:lnTo>
                  <a:pt x="141" y="22"/>
                </a:lnTo>
                <a:lnTo>
                  <a:pt x="140" y="18"/>
                </a:lnTo>
                <a:lnTo>
                  <a:pt x="139" y="15"/>
                </a:lnTo>
                <a:lnTo>
                  <a:pt x="139" y="15"/>
                </a:lnTo>
                <a:lnTo>
                  <a:pt x="136" y="12"/>
                </a:lnTo>
                <a:lnTo>
                  <a:pt x="132" y="11"/>
                </a:lnTo>
                <a:lnTo>
                  <a:pt x="128" y="11"/>
                </a:lnTo>
                <a:lnTo>
                  <a:pt x="124" y="14"/>
                </a:lnTo>
                <a:lnTo>
                  <a:pt x="124" y="14"/>
                </a:lnTo>
                <a:lnTo>
                  <a:pt x="120" y="18"/>
                </a:lnTo>
                <a:lnTo>
                  <a:pt x="117" y="23"/>
                </a:lnTo>
                <a:lnTo>
                  <a:pt x="117" y="23"/>
                </a:lnTo>
                <a:lnTo>
                  <a:pt x="116" y="27"/>
                </a:lnTo>
                <a:lnTo>
                  <a:pt x="116" y="27"/>
                </a:lnTo>
                <a:lnTo>
                  <a:pt x="112" y="35"/>
                </a:lnTo>
                <a:lnTo>
                  <a:pt x="112" y="35"/>
                </a:lnTo>
                <a:lnTo>
                  <a:pt x="109" y="42"/>
                </a:lnTo>
                <a:lnTo>
                  <a:pt x="105" y="49"/>
                </a:lnTo>
                <a:lnTo>
                  <a:pt x="105" y="49"/>
                </a:lnTo>
                <a:lnTo>
                  <a:pt x="101" y="56"/>
                </a:lnTo>
                <a:lnTo>
                  <a:pt x="101" y="56"/>
                </a:lnTo>
                <a:lnTo>
                  <a:pt x="91" y="68"/>
                </a:lnTo>
                <a:lnTo>
                  <a:pt x="82" y="79"/>
                </a:lnTo>
                <a:lnTo>
                  <a:pt x="81" y="80"/>
                </a:lnTo>
                <a:lnTo>
                  <a:pt x="81" y="80"/>
                </a:lnTo>
                <a:lnTo>
                  <a:pt x="72" y="87"/>
                </a:lnTo>
                <a:lnTo>
                  <a:pt x="63" y="93"/>
                </a:lnTo>
                <a:lnTo>
                  <a:pt x="55" y="99"/>
                </a:lnTo>
                <a:lnTo>
                  <a:pt x="51" y="100"/>
                </a:lnTo>
                <a:lnTo>
                  <a:pt x="47" y="100"/>
                </a:lnTo>
                <a:lnTo>
                  <a:pt x="47" y="100"/>
                </a:lnTo>
                <a:lnTo>
                  <a:pt x="43" y="100"/>
                </a:lnTo>
                <a:lnTo>
                  <a:pt x="40" y="99"/>
                </a:lnTo>
                <a:lnTo>
                  <a:pt x="40" y="99"/>
                </a:lnTo>
                <a:lnTo>
                  <a:pt x="37" y="97"/>
                </a:lnTo>
                <a:lnTo>
                  <a:pt x="37" y="97"/>
                </a:lnTo>
                <a:lnTo>
                  <a:pt x="33" y="96"/>
                </a:lnTo>
                <a:lnTo>
                  <a:pt x="33" y="96"/>
                </a:lnTo>
                <a:lnTo>
                  <a:pt x="33" y="96"/>
                </a:lnTo>
                <a:lnTo>
                  <a:pt x="27" y="97"/>
                </a:lnTo>
                <a:lnTo>
                  <a:pt x="20" y="100"/>
                </a:lnTo>
                <a:lnTo>
                  <a:pt x="20" y="100"/>
                </a:lnTo>
                <a:lnTo>
                  <a:pt x="16" y="104"/>
                </a:lnTo>
                <a:lnTo>
                  <a:pt x="13" y="108"/>
                </a:lnTo>
                <a:lnTo>
                  <a:pt x="10" y="112"/>
                </a:lnTo>
                <a:lnTo>
                  <a:pt x="10" y="118"/>
                </a:lnTo>
                <a:lnTo>
                  <a:pt x="10" y="180"/>
                </a:lnTo>
                <a:lnTo>
                  <a:pt x="10" y="180"/>
                </a:lnTo>
                <a:lnTo>
                  <a:pt x="10" y="185"/>
                </a:lnTo>
                <a:lnTo>
                  <a:pt x="13" y="191"/>
                </a:lnTo>
                <a:lnTo>
                  <a:pt x="16" y="196"/>
                </a:lnTo>
                <a:lnTo>
                  <a:pt x="20" y="200"/>
                </a:lnTo>
                <a:lnTo>
                  <a:pt x="20" y="200"/>
                </a:lnTo>
                <a:lnTo>
                  <a:pt x="24" y="201"/>
                </a:lnTo>
                <a:lnTo>
                  <a:pt x="29" y="203"/>
                </a:lnTo>
                <a:lnTo>
                  <a:pt x="29" y="203"/>
                </a:lnTo>
                <a:lnTo>
                  <a:pt x="29" y="203"/>
                </a:lnTo>
                <a:lnTo>
                  <a:pt x="29" y="203"/>
                </a:lnTo>
                <a:lnTo>
                  <a:pt x="32" y="203"/>
                </a:lnTo>
                <a:lnTo>
                  <a:pt x="36" y="201"/>
                </a:lnTo>
                <a:lnTo>
                  <a:pt x="36" y="201"/>
                </a:lnTo>
                <a:lnTo>
                  <a:pt x="41" y="199"/>
                </a:lnTo>
                <a:lnTo>
                  <a:pt x="41" y="199"/>
                </a:lnTo>
                <a:lnTo>
                  <a:pt x="51" y="197"/>
                </a:lnTo>
                <a:lnTo>
                  <a:pt x="51" y="19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7" name="Freeform 328"/>
          <p:cNvSpPr>
            <a:spLocks/>
          </p:cNvSpPr>
          <p:nvPr/>
        </p:nvSpPr>
        <p:spPr bwMode="auto">
          <a:xfrm>
            <a:off x="5246211" y="5082821"/>
            <a:ext cx="412784" cy="9339"/>
          </a:xfrm>
          <a:custGeom>
            <a:avLst/>
            <a:gdLst/>
            <a:ahLst/>
            <a:cxnLst>
              <a:cxn ang="0">
                <a:pos x="260" y="5"/>
              </a:cxn>
              <a:cxn ang="0">
                <a:pos x="2" y="5"/>
              </a:cxn>
              <a:cxn ang="0">
                <a:pos x="2" y="5"/>
              </a:cxn>
              <a:cxn ang="0">
                <a:pos x="1" y="4"/>
              </a:cxn>
              <a:cxn ang="0">
                <a:pos x="0" y="2"/>
              </a:cxn>
              <a:cxn ang="0">
                <a:pos x="0" y="2"/>
              </a:cxn>
              <a:cxn ang="0">
                <a:pos x="1" y="0"/>
              </a:cxn>
              <a:cxn ang="0">
                <a:pos x="2" y="0"/>
              </a:cxn>
              <a:cxn ang="0">
                <a:pos x="260" y="0"/>
              </a:cxn>
              <a:cxn ang="0">
                <a:pos x="260" y="0"/>
              </a:cxn>
              <a:cxn ang="0">
                <a:pos x="262" y="0"/>
              </a:cxn>
              <a:cxn ang="0">
                <a:pos x="263" y="2"/>
              </a:cxn>
              <a:cxn ang="0">
                <a:pos x="263" y="2"/>
              </a:cxn>
              <a:cxn ang="0">
                <a:pos x="262" y="4"/>
              </a:cxn>
              <a:cxn ang="0">
                <a:pos x="260" y="5"/>
              </a:cxn>
              <a:cxn ang="0">
                <a:pos x="260" y="5"/>
              </a:cxn>
            </a:cxnLst>
            <a:rect l="0" t="0" r="r" b="b"/>
            <a:pathLst>
              <a:path w="263" h="5">
                <a:moveTo>
                  <a:pt x="260" y="5"/>
                </a:moveTo>
                <a:lnTo>
                  <a:pt x="2" y="5"/>
                </a:lnTo>
                <a:lnTo>
                  <a:pt x="2" y="5"/>
                </a:lnTo>
                <a:lnTo>
                  <a:pt x="1" y="4"/>
                </a:lnTo>
                <a:lnTo>
                  <a:pt x="0" y="2"/>
                </a:lnTo>
                <a:lnTo>
                  <a:pt x="0" y="2"/>
                </a:lnTo>
                <a:lnTo>
                  <a:pt x="1" y="0"/>
                </a:lnTo>
                <a:lnTo>
                  <a:pt x="2" y="0"/>
                </a:lnTo>
                <a:lnTo>
                  <a:pt x="260" y="0"/>
                </a:lnTo>
                <a:lnTo>
                  <a:pt x="260" y="0"/>
                </a:lnTo>
                <a:lnTo>
                  <a:pt x="262" y="0"/>
                </a:lnTo>
                <a:lnTo>
                  <a:pt x="263" y="2"/>
                </a:lnTo>
                <a:lnTo>
                  <a:pt x="263" y="2"/>
                </a:lnTo>
                <a:lnTo>
                  <a:pt x="262" y="4"/>
                </a:lnTo>
                <a:lnTo>
                  <a:pt x="260" y="5"/>
                </a:lnTo>
                <a:lnTo>
                  <a:pt x="260"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8" name="Freeform 329"/>
          <p:cNvSpPr>
            <a:spLocks/>
          </p:cNvSpPr>
          <p:nvPr/>
        </p:nvSpPr>
        <p:spPr bwMode="auto">
          <a:xfrm>
            <a:off x="5551109" y="4994104"/>
            <a:ext cx="107888" cy="98053"/>
          </a:xfrm>
          <a:custGeom>
            <a:avLst/>
            <a:gdLst/>
            <a:ahLst/>
            <a:cxnLst>
              <a:cxn ang="0">
                <a:pos x="66" y="63"/>
              </a:cxn>
              <a:cxn ang="0">
                <a:pos x="66" y="63"/>
              </a:cxn>
              <a:cxn ang="0">
                <a:pos x="63" y="62"/>
              </a:cxn>
              <a:cxn ang="0">
                <a:pos x="0" y="5"/>
              </a:cxn>
              <a:cxn ang="0">
                <a:pos x="0" y="5"/>
              </a:cxn>
              <a:cxn ang="0">
                <a:pos x="0" y="2"/>
              </a:cxn>
              <a:cxn ang="0">
                <a:pos x="0" y="1"/>
              </a:cxn>
              <a:cxn ang="0">
                <a:pos x="0" y="1"/>
              </a:cxn>
              <a:cxn ang="0">
                <a:pos x="3" y="0"/>
              </a:cxn>
              <a:cxn ang="0">
                <a:pos x="4" y="1"/>
              </a:cxn>
              <a:cxn ang="0">
                <a:pos x="68" y="58"/>
              </a:cxn>
              <a:cxn ang="0">
                <a:pos x="68" y="58"/>
              </a:cxn>
              <a:cxn ang="0">
                <a:pos x="69" y="60"/>
              </a:cxn>
              <a:cxn ang="0">
                <a:pos x="68" y="62"/>
              </a:cxn>
              <a:cxn ang="0">
                <a:pos x="68" y="62"/>
              </a:cxn>
              <a:cxn ang="0">
                <a:pos x="66" y="63"/>
              </a:cxn>
              <a:cxn ang="0">
                <a:pos x="66" y="63"/>
              </a:cxn>
            </a:cxnLst>
            <a:rect l="0" t="0" r="r" b="b"/>
            <a:pathLst>
              <a:path w="69" h="63">
                <a:moveTo>
                  <a:pt x="66" y="63"/>
                </a:moveTo>
                <a:lnTo>
                  <a:pt x="66" y="63"/>
                </a:lnTo>
                <a:lnTo>
                  <a:pt x="63" y="62"/>
                </a:lnTo>
                <a:lnTo>
                  <a:pt x="0" y="5"/>
                </a:lnTo>
                <a:lnTo>
                  <a:pt x="0" y="5"/>
                </a:lnTo>
                <a:lnTo>
                  <a:pt x="0" y="2"/>
                </a:lnTo>
                <a:lnTo>
                  <a:pt x="0" y="1"/>
                </a:lnTo>
                <a:lnTo>
                  <a:pt x="0" y="1"/>
                </a:lnTo>
                <a:lnTo>
                  <a:pt x="3" y="0"/>
                </a:lnTo>
                <a:lnTo>
                  <a:pt x="4" y="1"/>
                </a:lnTo>
                <a:lnTo>
                  <a:pt x="68" y="58"/>
                </a:lnTo>
                <a:lnTo>
                  <a:pt x="68" y="58"/>
                </a:lnTo>
                <a:lnTo>
                  <a:pt x="69" y="60"/>
                </a:lnTo>
                <a:lnTo>
                  <a:pt x="68" y="62"/>
                </a:lnTo>
                <a:lnTo>
                  <a:pt x="68" y="62"/>
                </a:lnTo>
                <a:lnTo>
                  <a:pt x="66" y="63"/>
                </a:lnTo>
                <a:lnTo>
                  <a:pt x="66" y="6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49" name="Freeform 330"/>
          <p:cNvSpPr>
            <a:spLocks/>
          </p:cNvSpPr>
          <p:nvPr/>
        </p:nvSpPr>
        <p:spPr bwMode="auto">
          <a:xfrm>
            <a:off x="5551109" y="5082820"/>
            <a:ext cx="107888" cy="98053"/>
          </a:xfrm>
          <a:custGeom>
            <a:avLst/>
            <a:gdLst/>
            <a:ahLst/>
            <a:cxnLst>
              <a:cxn ang="0">
                <a:pos x="3" y="63"/>
              </a:cxn>
              <a:cxn ang="0">
                <a:pos x="3" y="63"/>
              </a:cxn>
              <a:cxn ang="0">
                <a:pos x="0" y="62"/>
              </a:cxn>
              <a:cxn ang="0">
                <a:pos x="0" y="62"/>
              </a:cxn>
              <a:cxn ang="0">
                <a:pos x="0" y="59"/>
              </a:cxn>
              <a:cxn ang="0">
                <a:pos x="0" y="58"/>
              </a:cxn>
              <a:cxn ang="0">
                <a:pos x="63" y="0"/>
              </a:cxn>
              <a:cxn ang="0">
                <a:pos x="63" y="0"/>
              </a:cxn>
              <a:cxn ang="0">
                <a:pos x="66" y="0"/>
              </a:cxn>
              <a:cxn ang="0">
                <a:pos x="68" y="0"/>
              </a:cxn>
              <a:cxn ang="0">
                <a:pos x="68" y="0"/>
              </a:cxn>
              <a:cxn ang="0">
                <a:pos x="69" y="2"/>
              </a:cxn>
              <a:cxn ang="0">
                <a:pos x="68" y="4"/>
              </a:cxn>
              <a:cxn ang="0">
                <a:pos x="4" y="62"/>
              </a:cxn>
              <a:cxn ang="0">
                <a:pos x="4" y="62"/>
              </a:cxn>
              <a:cxn ang="0">
                <a:pos x="3" y="63"/>
              </a:cxn>
              <a:cxn ang="0">
                <a:pos x="3" y="63"/>
              </a:cxn>
            </a:cxnLst>
            <a:rect l="0" t="0" r="r" b="b"/>
            <a:pathLst>
              <a:path w="69" h="63">
                <a:moveTo>
                  <a:pt x="3" y="63"/>
                </a:moveTo>
                <a:lnTo>
                  <a:pt x="3" y="63"/>
                </a:lnTo>
                <a:lnTo>
                  <a:pt x="0" y="62"/>
                </a:lnTo>
                <a:lnTo>
                  <a:pt x="0" y="62"/>
                </a:lnTo>
                <a:lnTo>
                  <a:pt x="0" y="59"/>
                </a:lnTo>
                <a:lnTo>
                  <a:pt x="0" y="58"/>
                </a:lnTo>
                <a:lnTo>
                  <a:pt x="63" y="0"/>
                </a:lnTo>
                <a:lnTo>
                  <a:pt x="63" y="0"/>
                </a:lnTo>
                <a:lnTo>
                  <a:pt x="66" y="0"/>
                </a:lnTo>
                <a:lnTo>
                  <a:pt x="68" y="0"/>
                </a:lnTo>
                <a:lnTo>
                  <a:pt x="68" y="0"/>
                </a:lnTo>
                <a:lnTo>
                  <a:pt x="69" y="2"/>
                </a:lnTo>
                <a:lnTo>
                  <a:pt x="68" y="4"/>
                </a:lnTo>
                <a:lnTo>
                  <a:pt x="4" y="62"/>
                </a:lnTo>
                <a:lnTo>
                  <a:pt x="4" y="62"/>
                </a:lnTo>
                <a:lnTo>
                  <a:pt x="3" y="63"/>
                </a:lnTo>
                <a:lnTo>
                  <a:pt x="3" y="6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0" name="Freeform 331"/>
          <p:cNvSpPr>
            <a:spLocks/>
          </p:cNvSpPr>
          <p:nvPr/>
        </p:nvSpPr>
        <p:spPr bwMode="auto">
          <a:xfrm>
            <a:off x="4434714" y="5082821"/>
            <a:ext cx="408095" cy="9339"/>
          </a:xfrm>
          <a:custGeom>
            <a:avLst/>
            <a:gdLst/>
            <a:ahLst/>
            <a:cxnLst>
              <a:cxn ang="0">
                <a:pos x="259" y="5"/>
              </a:cxn>
              <a:cxn ang="0">
                <a:pos x="3" y="5"/>
              </a:cxn>
              <a:cxn ang="0">
                <a:pos x="3" y="5"/>
              </a:cxn>
              <a:cxn ang="0">
                <a:pos x="0" y="4"/>
              </a:cxn>
              <a:cxn ang="0">
                <a:pos x="0" y="2"/>
              </a:cxn>
              <a:cxn ang="0">
                <a:pos x="0" y="2"/>
              </a:cxn>
              <a:cxn ang="0">
                <a:pos x="0" y="0"/>
              </a:cxn>
              <a:cxn ang="0">
                <a:pos x="3" y="0"/>
              </a:cxn>
              <a:cxn ang="0">
                <a:pos x="259" y="0"/>
              </a:cxn>
              <a:cxn ang="0">
                <a:pos x="259" y="0"/>
              </a:cxn>
              <a:cxn ang="0">
                <a:pos x="262" y="0"/>
              </a:cxn>
              <a:cxn ang="0">
                <a:pos x="262" y="2"/>
              </a:cxn>
              <a:cxn ang="0">
                <a:pos x="262" y="2"/>
              </a:cxn>
              <a:cxn ang="0">
                <a:pos x="262" y="4"/>
              </a:cxn>
              <a:cxn ang="0">
                <a:pos x="259" y="5"/>
              </a:cxn>
              <a:cxn ang="0">
                <a:pos x="259" y="5"/>
              </a:cxn>
            </a:cxnLst>
            <a:rect l="0" t="0" r="r" b="b"/>
            <a:pathLst>
              <a:path w="262" h="5">
                <a:moveTo>
                  <a:pt x="259" y="5"/>
                </a:moveTo>
                <a:lnTo>
                  <a:pt x="3" y="5"/>
                </a:lnTo>
                <a:lnTo>
                  <a:pt x="3" y="5"/>
                </a:lnTo>
                <a:lnTo>
                  <a:pt x="0" y="4"/>
                </a:lnTo>
                <a:lnTo>
                  <a:pt x="0" y="2"/>
                </a:lnTo>
                <a:lnTo>
                  <a:pt x="0" y="2"/>
                </a:lnTo>
                <a:lnTo>
                  <a:pt x="0" y="0"/>
                </a:lnTo>
                <a:lnTo>
                  <a:pt x="3" y="0"/>
                </a:lnTo>
                <a:lnTo>
                  <a:pt x="259" y="0"/>
                </a:lnTo>
                <a:lnTo>
                  <a:pt x="259" y="0"/>
                </a:lnTo>
                <a:lnTo>
                  <a:pt x="262" y="0"/>
                </a:lnTo>
                <a:lnTo>
                  <a:pt x="262" y="2"/>
                </a:lnTo>
                <a:lnTo>
                  <a:pt x="262" y="2"/>
                </a:lnTo>
                <a:lnTo>
                  <a:pt x="262" y="4"/>
                </a:lnTo>
                <a:lnTo>
                  <a:pt x="259" y="5"/>
                </a:lnTo>
                <a:lnTo>
                  <a:pt x="259" y="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1" name="Freeform 332"/>
          <p:cNvSpPr>
            <a:spLocks/>
          </p:cNvSpPr>
          <p:nvPr/>
        </p:nvSpPr>
        <p:spPr bwMode="auto">
          <a:xfrm>
            <a:off x="4434712" y="4994104"/>
            <a:ext cx="107888" cy="98053"/>
          </a:xfrm>
          <a:custGeom>
            <a:avLst/>
            <a:gdLst/>
            <a:ahLst/>
            <a:cxnLst>
              <a:cxn ang="0">
                <a:pos x="3" y="63"/>
              </a:cxn>
              <a:cxn ang="0">
                <a:pos x="3" y="63"/>
              </a:cxn>
              <a:cxn ang="0">
                <a:pos x="0" y="62"/>
              </a:cxn>
              <a:cxn ang="0">
                <a:pos x="0" y="62"/>
              </a:cxn>
              <a:cxn ang="0">
                <a:pos x="0" y="60"/>
              </a:cxn>
              <a:cxn ang="0">
                <a:pos x="0" y="58"/>
              </a:cxn>
              <a:cxn ang="0">
                <a:pos x="65" y="1"/>
              </a:cxn>
              <a:cxn ang="0">
                <a:pos x="65" y="1"/>
              </a:cxn>
              <a:cxn ang="0">
                <a:pos x="66" y="0"/>
              </a:cxn>
              <a:cxn ang="0">
                <a:pos x="68" y="1"/>
              </a:cxn>
              <a:cxn ang="0">
                <a:pos x="68" y="1"/>
              </a:cxn>
              <a:cxn ang="0">
                <a:pos x="69" y="2"/>
              </a:cxn>
              <a:cxn ang="0">
                <a:pos x="68" y="5"/>
              </a:cxn>
              <a:cxn ang="0">
                <a:pos x="4" y="62"/>
              </a:cxn>
              <a:cxn ang="0">
                <a:pos x="4" y="62"/>
              </a:cxn>
              <a:cxn ang="0">
                <a:pos x="3" y="63"/>
              </a:cxn>
              <a:cxn ang="0">
                <a:pos x="3" y="63"/>
              </a:cxn>
            </a:cxnLst>
            <a:rect l="0" t="0" r="r" b="b"/>
            <a:pathLst>
              <a:path w="69" h="63">
                <a:moveTo>
                  <a:pt x="3" y="63"/>
                </a:moveTo>
                <a:lnTo>
                  <a:pt x="3" y="63"/>
                </a:lnTo>
                <a:lnTo>
                  <a:pt x="0" y="62"/>
                </a:lnTo>
                <a:lnTo>
                  <a:pt x="0" y="62"/>
                </a:lnTo>
                <a:lnTo>
                  <a:pt x="0" y="60"/>
                </a:lnTo>
                <a:lnTo>
                  <a:pt x="0" y="58"/>
                </a:lnTo>
                <a:lnTo>
                  <a:pt x="65" y="1"/>
                </a:lnTo>
                <a:lnTo>
                  <a:pt x="65" y="1"/>
                </a:lnTo>
                <a:lnTo>
                  <a:pt x="66" y="0"/>
                </a:lnTo>
                <a:lnTo>
                  <a:pt x="68" y="1"/>
                </a:lnTo>
                <a:lnTo>
                  <a:pt x="68" y="1"/>
                </a:lnTo>
                <a:lnTo>
                  <a:pt x="69" y="2"/>
                </a:lnTo>
                <a:lnTo>
                  <a:pt x="68" y="5"/>
                </a:lnTo>
                <a:lnTo>
                  <a:pt x="4" y="62"/>
                </a:lnTo>
                <a:lnTo>
                  <a:pt x="4" y="62"/>
                </a:lnTo>
                <a:lnTo>
                  <a:pt x="3" y="63"/>
                </a:lnTo>
                <a:lnTo>
                  <a:pt x="3" y="6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2" name="Freeform 333"/>
          <p:cNvSpPr>
            <a:spLocks/>
          </p:cNvSpPr>
          <p:nvPr/>
        </p:nvSpPr>
        <p:spPr bwMode="auto">
          <a:xfrm>
            <a:off x="4434712" y="5082820"/>
            <a:ext cx="107888" cy="98053"/>
          </a:xfrm>
          <a:custGeom>
            <a:avLst/>
            <a:gdLst/>
            <a:ahLst/>
            <a:cxnLst>
              <a:cxn ang="0">
                <a:pos x="66" y="63"/>
              </a:cxn>
              <a:cxn ang="0">
                <a:pos x="66" y="63"/>
              </a:cxn>
              <a:cxn ang="0">
                <a:pos x="65" y="62"/>
              </a:cxn>
              <a:cxn ang="0">
                <a:pos x="0" y="4"/>
              </a:cxn>
              <a:cxn ang="0">
                <a:pos x="0" y="4"/>
              </a:cxn>
              <a:cxn ang="0">
                <a:pos x="0" y="2"/>
              </a:cxn>
              <a:cxn ang="0">
                <a:pos x="0" y="0"/>
              </a:cxn>
              <a:cxn ang="0">
                <a:pos x="0" y="0"/>
              </a:cxn>
              <a:cxn ang="0">
                <a:pos x="3" y="0"/>
              </a:cxn>
              <a:cxn ang="0">
                <a:pos x="4" y="0"/>
              </a:cxn>
              <a:cxn ang="0">
                <a:pos x="68" y="58"/>
              </a:cxn>
              <a:cxn ang="0">
                <a:pos x="68" y="58"/>
              </a:cxn>
              <a:cxn ang="0">
                <a:pos x="69" y="59"/>
              </a:cxn>
              <a:cxn ang="0">
                <a:pos x="68" y="62"/>
              </a:cxn>
              <a:cxn ang="0">
                <a:pos x="68" y="62"/>
              </a:cxn>
              <a:cxn ang="0">
                <a:pos x="66" y="63"/>
              </a:cxn>
              <a:cxn ang="0">
                <a:pos x="66" y="63"/>
              </a:cxn>
            </a:cxnLst>
            <a:rect l="0" t="0" r="r" b="b"/>
            <a:pathLst>
              <a:path w="69" h="63">
                <a:moveTo>
                  <a:pt x="66" y="63"/>
                </a:moveTo>
                <a:lnTo>
                  <a:pt x="66" y="63"/>
                </a:lnTo>
                <a:lnTo>
                  <a:pt x="65" y="62"/>
                </a:lnTo>
                <a:lnTo>
                  <a:pt x="0" y="4"/>
                </a:lnTo>
                <a:lnTo>
                  <a:pt x="0" y="4"/>
                </a:lnTo>
                <a:lnTo>
                  <a:pt x="0" y="2"/>
                </a:lnTo>
                <a:lnTo>
                  <a:pt x="0" y="0"/>
                </a:lnTo>
                <a:lnTo>
                  <a:pt x="0" y="0"/>
                </a:lnTo>
                <a:lnTo>
                  <a:pt x="3" y="0"/>
                </a:lnTo>
                <a:lnTo>
                  <a:pt x="4" y="0"/>
                </a:lnTo>
                <a:lnTo>
                  <a:pt x="68" y="58"/>
                </a:lnTo>
                <a:lnTo>
                  <a:pt x="68" y="58"/>
                </a:lnTo>
                <a:lnTo>
                  <a:pt x="69" y="59"/>
                </a:lnTo>
                <a:lnTo>
                  <a:pt x="68" y="62"/>
                </a:lnTo>
                <a:lnTo>
                  <a:pt x="68" y="62"/>
                </a:lnTo>
                <a:lnTo>
                  <a:pt x="66" y="63"/>
                </a:lnTo>
                <a:lnTo>
                  <a:pt x="66" y="6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3" name="Freeform 334"/>
          <p:cNvSpPr>
            <a:spLocks/>
          </p:cNvSpPr>
          <p:nvPr/>
        </p:nvSpPr>
        <p:spPr bwMode="auto">
          <a:xfrm>
            <a:off x="6958329" y="4891385"/>
            <a:ext cx="225155" cy="200775"/>
          </a:xfrm>
          <a:custGeom>
            <a:avLst/>
            <a:gdLst/>
            <a:ahLst/>
            <a:cxnLst>
              <a:cxn ang="0">
                <a:pos x="3" y="129"/>
              </a:cxn>
              <a:cxn ang="0">
                <a:pos x="3" y="129"/>
              </a:cxn>
              <a:cxn ang="0">
                <a:pos x="0" y="128"/>
              </a:cxn>
              <a:cxn ang="0">
                <a:pos x="0" y="128"/>
              </a:cxn>
              <a:cxn ang="0">
                <a:pos x="0" y="126"/>
              </a:cxn>
              <a:cxn ang="0">
                <a:pos x="0" y="124"/>
              </a:cxn>
              <a:cxn ang="0">
                <a:pos x="138" y="0"/>
              </a:cxn>
              <a:cxn ang="0">
                <a:pos x="138" y="0"/>
              </a:cxn>
              <a:cxn ang="0">
                <a:pos x="140" y="0"/>
              </a:cxn>
              <a:cxn ang="0">
                <a:pos x="142" y="0"/>
              </a:cxn>
              <a:cxn ang="0">
                <a:pos x="142" y="0"/>
              </a:cxn>
              <a:cxn ang="0">
                <a:pos x="142" y="2"/>
              </a:cxn>
              <a:cxn ang="0">
                <a:pos x="142" y="4"/>
              </a:cxn>
              <a:cxn ang="0">
                <a:pos x="4" y="128"/>
              </a:cxn>
              <a:cxn ang="0">
                <a:pos x="4" y="128"/>
              </a:cxn>
              <a:cxn ang="0">
                <a:pos x="3" y="129"/>
              </a:cxn>
              <a:cxn ang="0">
                <a:pos x="3" y="129"/>
              </a:cxn>
            </a:cxnLst>
            <a:rect l="0" t="0" r="r" b="b"/>
            <a:pathLst>
              <a:path w="142" h="129">
                <a:moveTo>
                  <a:pt x="3" y="129"/>
                </a:moveTo>
                <a:lnTo>
                  <a:pt x="3" y="129"/>
                </a:lnTo>
                <a:lnTo>
                  <a:pt x="0" y="128"/>
                </a:lnTo>
                <a:lnTo>
                  <a:pt x="0" y="128"/>
                </a:lnTo>
                <a:lnTo>
                  <a:pt x="0" y="126"/>
                </a:lnTo>
                <a:lnTo>
                  <a:pt x="0" y="124"/>
                </a:lnTo>
                <a:lnTo>
                  <a:pt x="138" y="0"/>
                </a:lnTo>
                <a:lnTo>
                  <a:pt x="138" y="0"/>
                </a:lnTo>
                <a:lnTo>
                  <a:pt x="140" y="0"/>
                </a:lnTo>
                <a:lnTo>
                  <a:pt x="142" y="0"/>
                </a:lnTo>
                <a:lnTo>
                  <a:pt x="142" y="0"/>
                </a:lnTo>
                <a:lnTo>
                  <a:pt x="142" y="2"/>
                </a:lnTo>
                <a:lnTo>
                  <a:pt x="142" y="4"/>
                </a:lnTo>
                <a:lnTo>
                  <a:pt x="4" y="128"/>
                </a:lnTo>
                <a:lnTo>
                  <a:pt x="4" y="128"/>
                </a:lnTo>
                <a:lnTo>
                  <a:pt x="3" y="129"/>
                </a:lnTo>
                <a:lnTo>
                  <a:pt x="3" y="1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4" name="Freeform 335"/>
          <p:cNvSpPr>
            <a:spLocks/>
          </p:cNvSpPr>
          <p:nvPr/>
        </p:nvSpPr>
        <p:spPr bwMode="auto">
          <a:xfrm>
            <a:off x="6958329" y="5082822"/>
            <a:ext cx="225155" cy="200775"/>
          </a:xfrm>
          <a:custGeom>
            <a:avLst/>
            <a:gdLst/>
            <a:ahLst/>
            <a:cxnLst>
              <a:cxn ang="0">
                <a:pos x="139" y="129"/>
              </a:cxn>
              <a:cxn ang="0">
                <a:pos x="139" y="129"/>
              </a:cxn>
              <a:cxn ang="0">
                <a:pos x="138" y="128"/>
              </a:cxn>
              <a:cxn ang="0">
                <a:pos x="0" y="4"/>
              </a:cxn>
              <a:cxn ang="0">
                <a:pos x="0" y="4"/>
              </a:cxn>
              <a:cxn ang="0">
                <a:pos x="0" y="2"/>
              </a:cxn>
              <a:cxn ang="0">
                <a:pos x="0" y="0"/>
              </a:cxn>
              <a:cxn ang="0">
                <a:pos x="0" y="0"/>
              </a:cxn>
              <a:cxn ang="0">
                <a:pos x="3" y="0"/>
              </a:cxn>
              <a:cxn ang="0">
                <a:pos x="4" y="0"/>
              </a:cxn>
              <a:cxn ang="0">
                <a:pos x="142" y="125"/>
              </a:cxn>
              <a:cxn ang="0">
                <a:pos x="142" y="125"/>
              </a:cxn>
              <a:cxn ang="0">
                <a:pos x="142" y="127"/>
              </a:cxn>
              <a:cxn ang="0">
                <a:pos x="142" y="128"/>
              </a:cxn>
              <a:cxn ang="0">
                <a:pos x="142" y="128"/>
              </a:cxn>
              <a:cxn ang="0">
                <a:pos x="139" y="129"/>
              </a:cxn>
              <a:cxn ang="0">
                <a:pos x="139" y="129"/>
              </a:cxn>
            </a:cxnLst>
            <a:rect l="0" t="0" r="r" b="b"/>
            <a:pathLst>
              <a:path w="142" h="129">
                <a:moveTo>
                  <a:pt x="139" y="129"/>
                </a:moveTo>
                <a:lnTo>
                  <a:pt x="139" y="129"/>
                </a:lnTo>
                <a:lnTo>
                  <a:pt x="138" y="128"/>
                </a:lnTo>
                <a:lnTo>
                  <a:pt x="0" y="4"/>
                </a:lnTo>
                <a:lnTo>
                  <a:pt x="0" y="4"/>
                </a:lnTo>
                <a:lnTo>
                  <a:pt x="0" y="2"/>
                </a:lnTo>
                <a:lnTo>
                  <a:pt x="0" y="0"/>
                </a:lnTo>
                <a:lnTo>
                  <a:pt x="0" y="0"/>
                </a:lnTo>
                <a:lnTo>
                  <a:pt x="3" y="0"/>
                </a:lnTo>
                <a:lnTo>
                  <a:pt x="4" y="0"/>
                </a:lnTo>
                <a:lnTo>
                  <a:pt x="142" y="125"/>
                </a:lnTo>
                <a:lnTo>
                  <a:pt x="142" y="125"/>
                </a:lnTo>
                <a:lnTo>
                  <a:pt x="142" y="127"/>
                </a:lnTo>
                <a:lnTo>
                  <a:pt x="142" y="128"/>
                </a:lnTo>
                <a:lnTo>
                  <a:pt x="142" y="128"/>
                </a:lnTo>
                <a:lnTo>
                  <a:pt x="139" y="129"/>
                </a:lnTo>
                <a:lnTo>
                  <a:pt x="139" y="1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5" name="Freeform 336"/>
          <p:cNvSpPr>
            <a:spLocks/>
          </p:cNvSpPr>
          <p:nvPr/>
        </p:nvSpPr>
        <p:spPr bwMode="auto">
          <a:xfrm>
            <a:off x="6151525" y="4891385"/>
            <a:ext cx="225155" cy="200775"/>
          </a:xfrm>
          <a:custGeom>
            <a:avLst/>
            <a:gdLst/>
            <a:ahLst/>
            <a:cxnLst>
              <a:cxn ang="0">
                <a:pos x="139" y="129"/>
              </a:cxn>
              <a:cxn ang="0">
                <a:pos x="139" y="129"/>
              </a:cxn>
              <a:cxn ang="0">
                <a:pos x="138" y="128"/>
              </a:cxn>
              <a:cxn ang="0">
                <a:pos x="0" y="4"/>
              </a:cxn>
              <a:cxn ang="0">
                <a:pos x="0" y="4"/>
              </a:cxn>
              <a:cxn ang="0">
                <a:pos x="0" y="2"/>
              </a:cxn>
              <a:cxn ang="0">
                <a:pos x="0" y="0"/>
              </a:cxn>
              <a:cxn ang="0">
                <a:pos x="0" y="0"/>
              </a:cxn>
              <a:cxn ang="0">
                <a:pos x="3" y="0"/>
              </a:cxn>
              <a:cxn ang="0">
                <a:pos x="4" y="0"/>
              </a:cxn>
              <a:cxn ang="0">
                <a:pos x="142" y="124"/>
              </a:cxn>
              <a:cxn ang="0">
                <a:pos x="142" y="124"/>
              </a:cxn>
              <a:cxn ang="0">
                <a:pos x="142" y="126"/>
              </a:cxn>
              <a:cxn ang="0">
                <a:pos x="142" y="128"/>
              </a:cxn>
              <a:cxn ang="0">
                <a:pos x="142" y="128"/>
              </a:cxn>
              <a:cxn ang="0">
                <a:pos x="139" y="129"/>
              </a:cxn>
              <a:cxn ang="0">
                <a:pos x="139" y="129"/>
              </a:cxn>
            </a:cxnLst>
            <a:rect l="0" t="0" r="r" b="b"/>
            <a:pathLst>
              <a:path w="142" h="129">
                <a:moveTo>
                  <a:pt x="139" y="129"/>
                </a:moveTo>
                <a:lnTo>
                  <a:pt x="139" y="129"/>
                </a:lnTo>
                <a:lnTo>
                  <a:pt x="138" y="128"/>
                </a:lnTo>
                <a:lnTo>
                  <a:pt x="0" y="4"/>
                </a:lnTo>
                <a:lnTo>
                  <a:pt x="0" y="4"/>
                </a:lnTo>
                <a:lnTo>
                  <a:pt x="0" y="2"/>
                </a:lnTo>
                <a:lnTo>
                  <a:pt x="0" y="0"/>
                </a:lnTo>
                <a:lnTo>
                  <a:pt x="0" y="0"/>
                </a:lnTo>
                <a:lnTo>
                  <a:pt x="3" y="0"/>
                </a:lnTo>
                <a:lnTo>
                  <a:pt x="4" y="0"/>
                </a:lnTo>
                <a:lnTo>
                  <a:pt x="142" y="124"/>
                </a:lnTo>
                <a:lnTo>
                  <a:pt x="142" y="124"/>
                </a:lnTo>
                <a:lnTo>
                  <a:pt x="142" y="126"/>
                </a:lnTo>
                <a:lnTo>
                  <a:pt x="142" y="128"/>
                </a:lnTo>
                <a:lnTo>
                  <a:pt x="142" y="128"/>
                </a:lnTo>
                <a:lnTo>
                  <a:pt x="139" y="129"/>
                </a:lnTo>
                <a:lnTo>
                  <a:pt x="139" y="1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6" name="Freeform 337"/>
          <p:cNvSpPr>
            <a:spLocks/>
          </p:cNvSpPr>
          <p:nvPr/>
        </p:nvSpPr>
        <p:spPr bwMode="auto">
          <a:xfrm>
            <a:off x="6151525" y="5082822"/>
            <a:ext cx="225155" cy="200775"/>
          </a:xfrm>
          <a:custGeom>
            <a:avLst/>
            <a:gdLst/>
            <a:ahLst/>
            <a:cxnLst>
              <a:cxn ang="0">
                <a:pos x="3" y="129"/>
              </a:cxn>
              <a:cxn ang="0">
                <a:pos x="3" y="129"/>
              </a:cxn>
              <a:cxn ang="0">
                <a:pos x="0" y="128"/>
              </a:cxn>
              <a:cxn ang="0">
                <a:pos x="0" y="128"/>
              </a:cxn>
              <a:cxn ang="0">
                <a:pos x="0" y="127"/>
              </a:cxn>
              <a:cxn ang="0">
                <a:pos x="0" y="125"/>
              </a:cxn>
              <a:cxn ang="0">
                <a:pos x="138" y="0"/>
              </a:cxn>
              <a:cxn ang="0">
                <a:pos x="138" y="0"/>
              </a:cxn>
              <a:cxn ang="0">
                <a:pos x="141" y="0"/>
              </a:cxn>
              <a:cxn ang="0">
                <a:pos x="142" y="0"/>
              </a:cxn>
              <a:cxn ang="0">
                <a:pos x="142" y="0"/>
              </a:cxn>
              <a:cxn ang="0">
                <a:pos x="142" y="2"/>
              </a:cxn>
              <a:cxn ang="0">
                <a:pos x="142" y="4"/>
              </a:cxn>
              <a:cxn ang="0">
                <a:pos x="4" y="128"/>
              </a:cxn>
              <a:cxn ang="0">
                <a:pos x="4" y="128"/>
              </a:cxn>
              <a:cxn ang="0">
                <a:pos x="3" y="129"/>
              </a:cxn>
              <a:cxn ang="0">
                <a:pos x="3" y="129"/>
              </a:cxn>
            </a:cxnLst>
            <a:rect l="0" t="0" r="r" b="b"/>
            <a:pathLst>
              <a:path w="142" h="129">
                <a:moveTo>
                  <a:pt x="3" y="129"/>
                </a:moveTo>
                <a:lnTo>
                  <a:pt x="3" y="129"/>
                </a:lnTo>
                <a:lnTo>
                  <a:pt x="0" y="128"/>
                </a:lnTo>
                <a:lnTo>
                  <a:pt x="0" y="128"/>
                </a:lnTo>
                <a:lnTo>
                  <a:pt x="0" y="127"/>
                </a:lnTo>
                <a:lnTo>
                  <a:pt x="0" y="125"/>
                </a:lnTo>
                <a:lnTo>
                  <a:pt x="138" y="0"/>
                </a:lnTo>
                <a:lnTo>
                  <a:pt x="138" y="0"/>
                </a:lnTo>
                <a:lnTo>
                  <a:pt x="141" y="0"/>
                </a:lnTo>
                <a:lnTo>
                  <a:pt x="142" y="0"/>
                </a:lnTo>
                <a:lnTo>
                  <a:pt x="142" y="0"/>
                </a:lnTo>
                <a:lnTo>
                  <a:pt x="142" y="2"/>
                </a:lnTo>
                <a:lnTo>
                  <a:pt x="142" y="4"/>
                </a:lnTo>
                <a:lnTo>
                  <a:pt x="4" y="128"/>
                </a:lnTo>
                <a:lnTo>
                  <a:pt x="4" y="128"/>
                </a:lnTo>
                <a:lnTo>
                  <a:pt x="3" y="129"/>
                </a:lnTo>
                <a:lnTo>
                  <a:pt x="3" y="1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7" name="Freeform 338"/>
          <p:cNvSpPr>
            <a:spLocks/>
          </p:cNvSpPr>
          <p:nvPr/>
        </p:nvSpPr>
        <p:spPr bwMode="auto">
          <a:xfrm>
            <a:off x="8581325" y="4886718"/>
            <a:ext cx="234536" cy="210113"/>
          </a:xfrm>
          <a:custGeom>
            <a:avLst/>
            <a:gdLst/>
            <a:ahLst/>
            <a:cxnLst>
              <a:cxn ang="0">
                <a:pos x="6" y="135"/>
              </a:cxn>
              <a:cxn ang="0">
                <a:pos x="6" y="135"/>
              </a:cxn>
              <a:cxn ang="0">
                <a:pos x="4" y="135"/>
              </a:cxn>
              <a:cxn ang="0">
                <a:pos x="2" y="134"/>
              </a:cxn>
              <a:cxn ang="0">
                <a:pos x="2" y="134"/>
              </a:cxn>
              <a:cxn ang="0">
                <a:pos x="0" y="131"/>
              </a:cxn>
              <a:cxn ang="0">
                <a:pos x="0" y="129"/>
              </a:cxn>
              <a:cxn ang="0">
                <a:pos x="2" y="127"/>
              </a:cxn>
              <a:cxn ang="0">
                <a:pos x="3" y="125"/>
              </a:cxn>
              <a:cxn ang="0">
                <a:pos x="139" y="1"/>
              </a:cxn>
              <a:cxn ang="0">
                <a:pos x="139" y="1"/>
              </a:cxn>
              <a:cxn ang="0">
                <a:pos x="142" y="0"/>
              </a:cxn>
              <a:cxn ang="0">
                <a:pos x="143" y="0"/>
              </a:cxn>
              <a:cxn ang="0">
                <a:pos x="146" y="0"/>
              </a:cxn>
              <a:cxn ang="0">
                <a:pos x="147" y="1"/>
              </a:cxn>
              <a:cxn ang="0">
                <a:pos x="147" y="1"/>
              </a:cxn>
              <a:cxn ang="0">
                <a:pos x="149" y="3"/>
              </a:cxn>
              <a:cxn ang="0">
                <a:pos x="149" y="5"/>
              </a:cxn>
              <a:cxn ang="0">
                <a:pos x="149" y="7"/>
              </a:cxn>
              <a:cxn ang="0">
                <a:pos x="147" y="9"/>
              </a:cxn>
              <a:cxn ang="0">
                <a:pos x="10" y="134"/>
              </a:cxn>
              <a:cxn ang="0">
                <a:pos x="10" y="134"/>
              </a:cxn>
              <a:cxn ang="0">
                <a:pos x="6" y="135"/>
              </a:cxn>
              <a:cxn ang="0">
                <a:pos x="6" y="135"/>
              </a:cxn>
            </a:cxnLst>
            <a:rect l="0" t="0" r="r" b="b"/>
            <a:pathLst>
              <a:path w="149" h="135">
                <a:moveTo>
                  <a:pt x="6" y="135"/>
                </a:moveTo>
                <a:lnTo>
                  <a:pt x="6" y="135"/>
                </a:lnTo>
                <a:lnTo>
                  <a:pt x="4" y="135"/>
                </a:lnTo>
                <a:lnTo>
                  <a:pt x="2" y="134"/>
                </a:lnTo>
                <a:lnTo>
                  <a:pt x="2" y="134"/>
                </a:lnTo>
                <a:lnTo>
                  <a:pt x="0" y="131"/>
                </a:lnTo>
                <a:lnTo>
                  <a:pt x="0" y="129"/>
                </a:lnTo>
                <a:lnTo>
                  <a:pt x="2" y="127"/>
                </a:lnTo>
                <a:lnTo>
                  <a:pt x="3" y="125"/>
                </a:lnTo>
                <a:lnTo>
                  <a:pt x="139" y="1"/>
                </a:lnTo>
                <a:lnTo>
                  <a:pt x="139" y="1"/>
                </a:lnTo>
                <a:lnTo>
                  <a:pt x="142" y="0"/>
                </a:lnTo>
                <a:lnTo>
                  <a:pt x="143" y="0"/>
                </a:lnTo>
                <a:lnTo>
                  <a:pt x="146" y="0"/>
                </a:lnTo>
                <a:lnTo>
                  <a:pt x="147" y="1"/>
                </a:lnTo>
                <a:lnTo>
                  <a:pt x="147" y="1"/>
                </a:lnTo>
                <a:lnTo>
                  <a:pt x="149" y="3"/>
                </a:lnTo>
                <a:lnTo>
                  <a:pt x="149" y="5"/>
                </a:lnTo>
                <a:lnTo>
                  <a:pt x="149" y="7"/>
                </a:lnTo>
                <a:lnTo>
                  <a:pt x="147" y="9"/>
                </a:lnTo>
                <a:lnTo>
                  <a:pt x="10" y="134"/>
                </a:lnTo>
                <a:lnTo>
                  <a:pt x="10" y="134"/>
                </a:lnTo>
                <a:lnTo>
                  <a:pt x="6" y="135"/>
                </a:lnTo>
                <a:lnTo>
                  <a:pt x="6" y="1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8" name="Freeform 339"/>
          <p:cNvSpPr>
            <a:spLocks/>
          </p:cNvSpPr>
          <p:nvPr/>
        </p:nvSpPr>
        <p:spPr bwMode="auto">
          <a:xfrm>
            <a:off x="8581325" y="5078152"/>
            <a:ext cx="234536" cy="210113"/>
          </a:xfrm>
          <a:custGeom>
            <a:avLst/>
            <a:gdLst/>
            <a:ahLst/>
            <a:cxnLst>
              <a:cxn ang="0">
                <a:pos x="143" y="135"/>
              </a:cxn>
              <a:cxn ang="0">
                <a:pos x="143" y="135"/>
              </a:cxn>
              <a:cxn ang="0">
                <a:pos x="139" y="134"/>
              </a:cxn>
              <a:cxn ang="0">
                <a:pos x="3" y="10"/>
              </a:cxn>
              <a:cxn ang="0">
                <a:pos x="3" y="10"/>
              </a:cxn>
              <a:cxn ang="0">
                <a:pos x="2" y="8"/>
              </a:cxn>
              <a:cxn ang="0">
                <a:pos x="0" y="5"/>
              </a:cxn>
              <a:cxn ang="0">
                <a:pos x="0" y="4"/>
              </a:cxn>
              <a:cxn ang="0">
                <a:pos x="2" y="1"/>
              </a:cxn>
              <a:cxn ang="0">
                <a:pos x="2" y="1"/>
              </a:cxn>
              <a:cxn ang="0">
                <a:pos x="4" y="0"/>
              </a:cxn>
              <a:cxn ang="0">
                <a:pos x="6" y="0"/>
              </a:cxn>
              <a:cxn ang="0">
                <a:pos x="8" y="0"/>
              </a:cxn>
              <a:cxn ang="0">
                <a:pos x="10" y="1"/>
              </a:cxn>
              <a:cxn ang="0">
                <a:pos x="147" y="126"/>
              </a:cxn>
              <a:cxn ang="0">
                <a:pos x="147" y="126"/>
              </a:cxn>
              <a:cxn ang="0">
                <a:pos x="149" y="127"/>
              </a:cxn>
              <a:cxn ang="0">
                <a:pos x="149" y="130"/>
              </a:cxn>
              <a:cxn ang="0">
                <a:pos x="149" y="131"/>
              </a:cxn>
              <a:cxn ang="0">
                <a:pos x="147" y="134"/>
              </a:cxn>
              <a:cxn ang="0">
                <a:pos x="147" y="134"/>
              </a:cxn>
              <a:cxn ang="0">
                <a:pos x="146" y="135"/>
              </a:cxn>
              <a:cxn ang="0">
                <a:pos x="143" y="135"/>
              </a:cxn>
              <a:cxn ang="0">
                <a:pos x="143" y="135"/>
              </a:cxn>
            </a:cxnLst>
            <a:rect l="0" t="0" r="r" b="b"/>
            <a:pathLst>
              <a:path w="149" h="135">
                <a:moveTo>
                  <a:pt x="143" y="135"/>
                </a:moveTo>
                <a:lnTo>
                  <a:pt x="143" y="135"/>
                </a:lnTo>
                <a:lnTo>
                  <a:pt x="139" y="134"/>
                </a:lnTo>
                <a:lnTo>
                  <a:pt x="3" y="10"/>
                </a:lnTo>
                <a:lnTo>
                  <a:pt x="3" y="10"/>
                </a:lnTo>
                <a:lnTo>
                  <a:pt x="2" y="8"/>
                </a:lnTo>
                <a:lnTo>
                  <a:pt x="0" y="5"/>
                </a:lnTo>
                <a:lnTo>
                  <a:pt x="0" y="4"/>
                </a:lnTo>
                <a:lnTo>
                  <a:pt x="2" y="1"/>
                </a:lnTo>
                <a:lnTo>
                  <a:pt x="2" y="1"/>
                </a:lnTo>
                <a:lnTo>
                  <a:pt x="4" y="0"/>
                </a:lnTo>
                <a:lnTo>
                  <a:pt x="6" y="0"/>
                </a:lnTo>
                <a:lnTo>
                  <a:pt x="8" y="0"/>
                </a:lnTo>
                <a:lnTo>
                  <a:pt x="10" y="1"/>
                </a:lnTo>
                <a:lnTo>
                  <a:pt x="147" y="126"/>
                </a:lnTo>
                <a:lnTo>
                  <a:pt x="147" y="126"/>
                </a:lnTo>
                <a:lnTo>
                  <a:pt x="149" y="127"/>
                </a:lnTo>
                <a:lnTo>
                  <a:pt x="149" y="130"/>
                </a:lnTo>
                <a:lnTo>
                  <a:pt x="149" y="131"/>
                </a:lnTo>
                <a:lnTo>
                  <a:pt x="147" y="134"/>
                </a:lnTo>
                <a:lnTo>
                  <a:pt x="147" y="134"/>
                </a:lnTo>
                <a:lnTo>
                  <a:pt x="146" y="135"/>
                </a:lnTo>
                <a:lnTo>
                  <a:pt x="143" y="135"/>
                </a:lnTo>
                <a:lnTo>
                  <a:pt x="143" y="1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59" name="Freeform 340"/>
          <p:cNvSpPr>
            <a:spLocks/>
          </p:cNvSpPr>
          <p:nvPr/>
        </p:nvSpPr>
        <p:spPr bwMode="auto">
          <a:xfrm>
            <a:off x="7760447" y="4886718"/>
            <a:ext cx="234536" cy="210113"/>
          </a:xfrm>
          <a:custGeom>
            <a:avLst/>
            <a:gdLst/>
            <a:ahLst/>
            <a:cxnLst>
              <a:cxn ang="0">
                <a:pos x="143" y="135"/>
              </a:cxn>
              <a:cxn ang="0">
                <a:pos x="143" y="135"/>
              </a:cxn>
              <a:cxn ang="0">
                <a:pos x="139" y="134"/>
              </a:cxn>
              <a:cxn ang="0">
                <a:pos x="1" y="9"/>
              </a:cxn>
              <a:cxn ang="0">
                <a:pos x="1" y="9"/>
              </a:cxn>
              <a:cxn ang="0">
                <a:pos x="0" y="7"/>
              </a:cxn>
              <a:cxn ang="0">
                <a:pos x="0" y="5"/>
              </a:cxn>
              <a:cxn ang="0">
                <a:pos x="0" y="3"/>
              </a:cxn>
              <a:cxn ang="0">
                <a:pos x="1" y="1"/>
              </a:cxn>
              <a:cxn ang="0">
                <a:pos x="1" y="1"/>
              </a:cxn>
              <a:cxn ang="0">
                <a:pos x="3" y="0"/>
              </a:cxn>
              <a:cxn ang="0">
                <a:pos x="5" y="0"/>
              </a:cxn>
              <a:cxn ang="0">
                <a:pos x="7" y="0"/>
              </a:cxn>
              <a:cxn ang="0">
                <a:pos x="8" y="1"/>
              </a:cxn>
              <a:cxn ang="0">
                <a:pos x="146" y="125"/>
              </a:cxn>
              <a:cxn ang="0">
                <a:pos x="146" y="125"/>
              </a:cxn>
              <a:cxn ang="0">
                <a:pos x="147" y="127"/>
              </a:cxn>
              <a:cxn ang="0">
                <a:pos x="149" y="129"/>
              </a:cxn>
              <a:cxn ang="0">
                <a:pos x="147" y="131"/>
              </a:cxn>
              <a:cxn ang="0">
                <a:pos x="147" y="134"/>
              </a:cxn>
              <a:cxn ang="0">
                <a:pos x="147" y="134"/>
              </a:cxn>
              <a:cxn ang="0">
                <a:pos x="144" y="135"/>
              </a:cxn>
              <a:cxn ang="0">
                <a:pos x="143" y="135"/>
              </a:cxn>
              <a:cxn ang="0">
                <a:pos x="143" y="135"/>
              </a:cxn>
            </a:cxnLst>
            <a:rect l="0" t="0" r="r" b="b"/>
            <a:pathLst>
              <a:path w="149" h="135">
                <a:moveTo>
                  <a:pt x="143" y="135"/>
                </a:moveTo>
                <a:lnTo>
                  <a:pt x="143" y="135"/>
                </a:lnTo>
                <a:lnTo>
                  <a:pt x="139" y="134"/>
                </a:lnTo>
                <a:lnTo>
                  <a:pt x="1" y="9"/>
                </a:lnTo>
                <a:lnTo>
                  <a:pt x="1" y="9"/>
                </a:lnTo>
                <a:lnTo>
                  <a:pt x="0" y="7"/>
                </a:lnTo>
                <a:lnTo>
                  <a:pt x="0" y="5"/>
                </a:lnTo>
                <a:lnTo>
                  <a:pt x="0" y="3"/>
                </a:lnTo>
                <a:lnTo>
                  <a:pt x="1" y="1"/>
                </a:lnTo>
                <a:lnTo>
                  <a:pt x="1" y="1"/>
                </a:lnTo>
                <a:lnTo>
                  <a:pt x="3" y="0"/>
                </a:lnTo>
                <a:lnTo>
                  <a:pt x="5" y="0"/>
                </a:lnTo>
                <a:lnTo>
                  <a:pt x="7" y="0"/>
                </a:lnTo>
                <a:lnTo>
                  <a:pt x="8" y="1"/>
                </a:lnTo>
                <a:lnTo>
                  <a:pt x="146" y="125"/>
                </a:lnTo>
                <a:lnTo>
                  <a:pt x="146" y="125"/>
                </a:lnTo>
                <a:lnTo>
                  <a:pt x="147" y="127"/>
                </a:lnTo>
                <a:lnTo>
                  <a:pt x="149" y="129"/>
                </a:lnTo>
                <a:lnTo>
                  <a:pt x="147" y="131"/>
                </a:lnTo>
                <a:lnTo>
                  <a:pt x="147" y="134"/>
                </a:lnTo>
                <a:lnTo>
                  <a:pt x="147" y="134"/>
                </a:lnTo>
                <a:lnTo>
                  <a:pt x="144" y="135"/>
                </a:lnTo>
                <a:lnTo>
                  <a:pt x="143" y="135"/>
                </a:lnTo>
                <a:lnTo>
                  <a:pt x="143" y="1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0" name="Freeform 341"/>
          <p:cNvSpPr>
            <a:spLocks/>
          </p:cNvSpPr>
          <p:nvPr/>
        </p:nvSpPr>
        <p:spPr bwMode="auto">
          <a:xfrm>
            <a:off x="7760447" y="5078152"/>
            <a:ext cx="234536" cy="210113"/>
          </a:xfrm>
          <a:custGeom>
            <a:avLst/>
            <a:gdLst/>
            <a:ahLst/>
            <a:cxnLst>
              <a:cxn ang="0">
                <a:pos x="5" y="135"/>
              </a:cxn>
              <a:cxn ang="0">
                <a:pos x="5" y="135"/>
              </a:cxn>
              <a:cxn ang="0">
                <a:pos x="3" y="135"/>
              </a:cxn>
              <a:cxn ang="0">
                <a:pos x="1" y="134"/>
              </a:cxn>
              <a:cxn ang="0">
                <a:pos x="1" y="134"/>
              </a:cxn>
              <a:cxn ang="0">
                <a:pos x="0" y="131"/>
              </a:cxn>
              <a:cxn ang="0">
                <a:pos x="0" y="130"/>
              </a:cxn>
              <a:cxn ang="0">
                <a:pos x="0" y="127"/>
              </a:cxn>
              <a:cxn ang="0">
                <a:pos x="1" y="126"/>
              </a:cxn>
              <a:cxn ang="0">
                <a:pos x="139" y="1"/>
              </a:cxn>
              <a:cxn ang="0">
                <a:pos x="139" y="1"/>
              </a:cxn>
              <a:cxn ang="0">
                <a:pos x="140" y="0"/>
              </a:cxn>
              <a:cxn ang="0">
                <a:pos x="143" y="0"/>
              </a:cxn>
              <a:cxn ang="0">
                <a:pos x="144" y="0"/>
              </a:cxn>
              <a:cxn ang="0">
                <a:pos x="147" y="1"/>
              </a:cxn>
              <a:cxn ang="0">
                <a:pos x="147" y="1"/>
              </a:cxn>
              <a:cxn ang="0">
                <a:pos x="147" y="4"/>
              </a:cxn>
              <a:cxn ang="0">
                <a:pos x="149" y="5"/>
              </a:cxn>
              <a:cxn ang="0">
                <a:pos x="147" y="8"/>
              </a:cxn>
              <a:cxn ang="0">
                <a:pos x="146" y="10"/>
              </a:cxn>
              <a:cxn ang="0">
                <a:pos x="8" y="134"/>
              </a:cxn>
              <a:cxn ang="0">
                <a:pos x="8" y="134"/>
              </a:cxn>
              <a:cxn ang="0">
                <a:pos x="5" y="135"/>
              </a:cxn>
              <a:cxn ang="0">
                <a:pos x="5" y="135"/>
              </a:cxn>
            </a:cxnLst>
            <a:rect l="0" t="0" r="r" b="b"/>
            <a:pathLst>
              <a:path w="149" h="135">
                <a:moveTo>
                  <a:pt x="5" y="135"/>
                </a:moveTo>
                <a:lnTo>
                  <a:pt x="5" y="135"/>
                </a:lnTo>
                <a:lnTo>
                  <a:pt x="3" y="135"/>
                </a:lnTo>
                <a:lnTo>
                  <a:pt x="1" y="134"/>
                </a:lnTo>
                <a:lnTo>
                  <a:pt x="1" y="134"/>
                </a:lnTo>
                <a:lnTo>
                  <a:pt x="0" y="131"/>
                </a:lnTo>
                <a:lnTo>
                  <a:pt x="0" y="130"/>
                </a:lnTo>
                <a:lnTo>
                  <a:pt x="0" y="127"/>
                </a:lnTo>
                <a:lnTo>
                  <a:pt x="1" y="126"/>
                </a:lnTo>
                <a:lnTo>
                  <a:pt x="139" y="1"/>
                </a:lnTo>
                <a:lnTo>
                  <a:pt x="139" y="1"/>
                </a:lnTo>
                <a:lnTo>
                  <a:pt x="140" y="0"/>
                </a:lnTo>
                <a:lnTo>
                  <a:pt x="143" y="0"/>
                </a:lnTo>
                <a:lnTo>
                  <a:pt x="144" y="0"/>
                </a:lnTo>
                <a:lnTo>
                  <a:pt x="147" y="1"/>
                </a:lnTo>
                <a:lnTo>
                  <a:pt x="147" y="1"/>
                </a:lnTo>
                <a:lnTo>
                  <a:pt x="147" y="4"/>
                </a:lnTo>
                <a:lnTo>
                  <a:pt x="149" y="5"/>
                </a:lnTo>
                <a:lnTo>
                  <a:pt x="147" y="8"/>
                </a:lnTo>
                <a:lnTo>
                  <a:pt x="146" y="10"/>
                </a:lnTo>
                <a:lnTo>
                  <a:pt x="8" y="134"/>
                </a:lnTo>
                <a:lnTo>
                  <a:pt x="8" y="134"/>
                </a:lnTo>
                <a:lnTo>
                  <a:pt x="5" y="135"/>
                </a:lnTo>
                <a:lnTo>
                  <a:pt x="5" y="13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1" name="Freeform 342"/>
          <p:cNvSpPr>
            <a:spLocks/>
          </p:cNvSpPr>
          <p:nvPr/>
        </p:nvSpPr>
        <p:spPr bwMode="auto">
          <a:xfrm>
            <a:off x="11137778" y="4148991"/>
            <a:ext cx="84433" cy="84045"/>
          </a:xfrm>
          <a:custGeom>
            <a:avLst/>
            <a:gdLst/>
            <a:ahLst/>
            <a:cxnLst>
              <a:cxn ang="0">
                <a:pos x="54" y="54"/>
              </a:cxn>
              <a:cxn ang="0">
                <a:pos x="0" y="54"/>
              </a:cxn>
              <a:cxn ang="0">
                <a:pos x="0" y="0"/>
              </a:cxn>
              <a:cxn ang="0">
                <a:pos x="9" y="0"/>
              </a:cxn>
              <a:cxn ang="0">
                <a:pos x="9" y="44"/>
              </a:cxn>
              <a:cxn ang="0">
                <a:pos x="54" y="44"/>
              </a:cxn>
              <a:cxn ang="0">
                <a:pos x="54" y="54"/>
              </a:cxn>
            </a:cxnLst>
            <a:rect l="0" t="0" r="r" b="b"/>
            <a:pathLst>
              <a:path w="54" h="54">
                <a:moveTo>
                  <a:pt x="54" y="54"/>
                </a:moveTo>
                <a:lnTo>
                  <a:pt x="0" y="54"/>
                </a:lnTo>
                <a:lnTo>
                  <a:pt x="0" y="0"/>
                </a:lnTo>
                <a:lnTo>
                  <a:pt x="9" y="0"/>
                </a:lnTo>
                <a:lnTo>
                  <a:pt x="9" y="44"/>
                </a:lnTo>
                <a:lnTo>
                  <a:pt x="54" y="44"/>
                </a:lnTo>
                <a:lnTo>
                  <a:pt x="54" y="5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2" name="Freeform 343"/>
          <p:cNvSpPr>
            <a:spLocks noEditPoints="1"/>
          </p:cNvSpPr>
          <p:nvPr/>
        </p:nvSpPr>
        <p:spPr bwMode="auto">
          <a:xfrm>
            <a:off x="10987674" y="4139652"/>
            <a:ext cx="243919" cy="336179"/>
          </a:xfrm>
          <a:custGeom>
            <a:avLst/>
            <a:gdLst/>
            <a:ahLst/>
            <a:cxnLst>
              <a:cxn ang="0">
                <a:pos x="155" y="218"/>
              </a:cxn>
              <a:cxn ang="0">
                <a:pos x="0" y="218"/>
              </a:cxn>
              <a:cxn ang="0">
                <a:pos x="0" y="0"/>
              </a:cxn>
              <a:cxn ang="0">
                <a:pos x="104" y="0"/>
              </a:cxn>
              <a:cxn ang="0">
                <a:pos x="155" y="51"/>
              </a:cxn>
              <a:cxn ang="0">
                <a:pos x="155" y="218"/>
              </a:cxn>
              <a:cxn ang="0">
                <a:pos x="10" y="208"/>
              </a:cxn>
              <a:cxn ang="0">
                <a:pos x="146" y="208"/>
              </a:cxn>
              <a:cxn ang="0">
                <a:pos x="146" y="55"/>
              </a:cxn>
              <a:cxn ang="0">
                <a:pos x="100" y="10"/>
              </a:cxn>
              <a:cxn ang="0">
                <a:pos x="10" y="10"/>
              </a:cxn>
              <a:cxn ang="0">
                <a:pos x="10" y="208"/>
              </a:cxn>
            </a:cxnLst>
            <a:rect l="0" t="0" r="r" b="b"/>
            <a:pathLst>
              <a:path w="155" h="218">
                <a:moveTo>
                  <a:pt x="155" y="218"/>
                </a:moveTo>
                <a:lnTo>
                  <a:pt x="0" y="218"/>
                </a:lnTo>
                <a:lnTo>
                  <a:pt x="0" y="0"/>
                </a:lnTo>
                <a:lnTo>
                  <a:pt x="104" y="0"/>
                </a:lnTo>
                <a:lnTo>
                  <a:pt x="155" y="51"/>
                </a:lnTo>
                <a:lnTo>
                  <a:pt x="155" y="218"/>
                </a:lnTo>
                <a:close/>
                <a:moveTo>
                  <a:pt x="10" y="208"/>
                </a:moveTo>
                <a:lnTo>
                  <a:pt x="146" y="208"/>
                </a:lnTo>
                <a:lnTo>
                  <a:pt x="146" y="55"/>
                </a:lnTo>
                <a:lnTo>
                  <a:pt x="100" y="10"/>
                </a:lnTo>
                <a:lnTo>
                  <a:pt x="10" y="10"/>
                </a:lnTo>
                <a:lnTo>
                  <a:pt x="10" y="20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3" name="Freeform 344"/>
          <p:cNvSpPr>
            <a:spLocks/>
          </p:cNvSpPr>
          <p:nvPr/>
        </p:nvSpPr>
        <p:spPr bwMode="auto">
          <a:xfrm>
            <a:off x="11189374" y="4092960"/>
            <a:ext cx="84433" cy="84045"/>
          </a:xfrm>
          <a:custGeom>
            <a:avLst/>
            <a:gdLst/>
            <a:ahLst/>
            <a:cxnLst>
              <a:cxn ang="0">
                <a:pos x="54" y="54"/>
              </a:cxn>
              <a:cxn ang="0">
                <a:pos x="0" y="54"/>
              </a:cxn>
              <a:cxn ang="0">
                <a:pos x="0" y="0"/>
              </a:cxn>
              <a:cxn ang="0">
                <a:pos x="10" y="0"/>
              </a:cxn>
              <a:cxn ang="0">
                <a:pos x="10" y="44"/>
              </a:cxn>
              <a:cxn ang="0">
                <a:pos x="54" y="44"/>
              </a:cxn>
              <a:cxn ang="0">
                <a:pos x="54" y="54"/>
              </a:cxn>
            </a:cxnLst>
            <a:rect l="0" t="0" r="r" b="b"/>
            <a:pathLst>
              <a:path w="54" h="54">
                <a:moveTo>
                  <a:pt x="54" y="54"/>
                </a:moveTo>
                <a:lnTo>
                  <a:pt x="0" y="54"/>
                </a:lnTo>
                <a:lnTo>
                  <a:pt x="0" y="0"/>
                </a:lnTo>
                <a:lnTo>
                  <a:pt x="10" y="0"/>
                </a:lnTo>
                <a:lnTo>
                  <a:pt x="10" y="44"/>
                </a:lnTo>
                <a:lnTo>
                  <a:pt x="54" y="44"/>
                </a:lnTo>
                <a:lnTo>
                  <a:pt x="54" y="5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4" name="Freeform 345"/>
          <p:cNvSpPr>
            <a:spLocks/>
          </p:cNvSpPr>
          <p:nvPr/>
        </p:nvSpPr>
        <p:spPr bwMode="auto">
          <a:xfrm>
            <a:off x="11039271" y="4083624"/>
            <a:ext cx="243919" cy="340849"/>
          </a:xfrm>
          <a:custGeom>
            <a:avLst/>
            <a:gdLst/>
            <a:ahLst/>
            <a:cxnLst>
              <a:cxn ang="0">
                <a:pos x="156" y="218"/>
              </a:cxn>
              <a:cxn ang="0">
                <a:pos x="118" y="218"/>
              </a:cxn>
              <a:cxn ang="0">
                <a:pos x="118" y="208"/>
              </a:cxn>
              <a:cxn ang="0">
                <a:pos x="146" y="208"/>
              </a:cxn>
              <a:cxn ang="0">
                <a:pos x="146" y="56"/>
              </a:cxn>
              <a:cxn ang="0">
                <a:pos x="100" y="10"/>
              </a:cxn>
              <a:cxn ang="0">
                <a:pos x="10" y="10"/>
              </a:cxn>
              <a:cxn ang="0">
                <a:pos x="10" y="40"/>
              </a:cxn>
              <a:cxn ang="0">
                <a:pos x="0" y="40"/>
              </a:cxn>
              <a:cxn ang="0">
                <a:pos x="0" y="0"/>
              </a:cxn>
              <a:cxn ang="0">
                <a:pos x="104" y="0"/>
              </a:cxn>
              <a:cxn ang="0">
                <a:pos x="156" y="52"/>
              </a:cxn>
              <a:cxn ang="0">
                <a:pos x="156" y="218"/>
              </a:cxn>
            </a:cxnLst>
            <a:rect l="0" t="0" r="r" b="b"/>
            <a:pathLst>
              <a:path w="156" h="218">
                <a:moveTo>
                  <a:pt x="156" y="218"/>
                </a:moveTo>
                <a:lnTo>
                  <a:pt x="118" y="218"/>
                </a:lnTo>
                <a:lnTo>
                  <a:pt x="118" y="208"/>
                </a:lnTo>
                <a:lnTo>
                  <a:pt x="146" y="208"/>
                </a:lnTo>
                <a:lnTo>
                  <a:pt x="146" y="56"/>
                </a:lnTo>
                <a:lnTo>
                  <a:pt x="100" y="10"/>
                </a:lnTo>
                <a:lnTo>
                  <a:pt x="10" y="10"/>
                </a:lnTo>
                <a:lnTo>
                  <a:pt x="10" y="40"/>
                </a:lnTo>
                <a:lnTo>
                  <a:pt x="0" y="40"/>
                </a:lnTo>
                <a:lnTo>
                  <a:pt x="0" y="0"/>
                </a:lnTo>
                <a:lnTo>
                  <a:pt x="104" y="0"/>
                </a:lnTo>
                <a:lnTo>
                  <a:pt x="156" y="52"/>
                </a:lnTo>
                <a:lnTo>
                  <a:pt x="156" y="21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5" name="Freeform 346"/>
          <p:cNvSpPr>
            <a:spLocks noEditPoints="1"/>
          </p:cNvSpPr>
          <p:nvPr/>
        </p:nvSpPr>
        <p:spPr bwMode="auto">
          <a:xfrm>
            <a:off x="10373185" y="4092962"/>
            <a:ext cx="126651" cy="112060"/>
          </a:xfrm>
          <a:custGeom>
            <a:avLst/>
            <a:gdLst/>
            <a:ahLst/>
            <a:cxnLst>
              <a:cxn ang="0">
                <a:pos x="68" y="72"/>
              </a:cxn>
              <a:cxn ang="0">
                <a:pos x="64" y="67"/>
              </a:cxn>
              <a:cxn ang="0">
                <a:pos x="64" y="67"/>
              </a:cxn>
              <a:cxn ang="0">
                <a:pos x="53" y="52"/>
              </a:cxn>
              <a:cxn ang="0">
                <a:pos x="38" y="38"/>
              </a:cxn>
              <a:cxn ang="0">
                <a:pos x="23" y="29"/>
              </a:cxn>
              <a:cxn ang="0">
                <a:pos x="6" y="21"/>
              </a:cxn>
              <a:cxn ang="0">
                <a:pos x="0" y="19"/>
              </a:cxn>
              <a:cxn ang="0">
                <a:pos x="3" y="14"/>
              </a:cxn>
              <a:cxn ang="0">
                <a:pos x="3" y="14"/>
              </a:cxn>
              <a:cxn ang="0">
                <a:pos x="8" y="9"/>
              </a:cxn>
              <a:cxn ang="0">
                <a:pos x="12" y="4"/>
              </a:cxn>
              <a:cxn ang="0">
                <a:pos x="19" y="2"/>
              </a:cxn>
              <a:cxn ang="0">
                <a:pos x="26" y="0"/>
              </a:cxn>
              <a:cxn ang="0">
                <a:pos x="26" y="0"/>
              </a:cxn>
              <a:cxn ang="0">
                <a:pos x="33" y="2"/>
              </a:cxn>
              <a:cxn ang="0">
                <a:pos x="41" y="4"/>
              </a:cxn>
              <a:cxn ang="0">
                <a:pos x="49" y="9"/>
              </a:cxn>
              <a:cxn ang="0">
                <a:pos x="57" y="15"/>
              </a:cxn>
              <a:cxn ang="0">
                <a:pos x="57" y="15"/>
              </a:cxn>
              <a:cxn ang="0">
                <a:pos x="66" y="23"/>
              </a:cxn>
              <a:cxn ang="0">
                <a:pos x="73" y="30"/>
              </a:cxn>
              <a:cxn ang="0">
                <a:pos x="77" y="37"/>
              </a:cxn>
              <a:cxn ang="0">
                <a:pos x="78" y="44"/>
              </a:cxn>
              <a:cxn ang="0">
                <a:pos x="80" y="49"/>
              </a:cxn>
              <a:cxn ang="0">
                <a:pos x="77" y="56"/>
              </a:cxn>
              <a:cxn ang="0">
                <a:pos x="74" y="61"/>
              </a:cxn>
              <a:cxn ang="0">
                <a:pos x="70" y="68"/>
              </a:cxn>
              <a:cxn ang="0">
                <a:pos x="68" y="72"/>
              </a:cxn>
              <a:cxn ang="0">
                <a:pos x="14" y="15"/>
              </a:cxn>
              <a:cxn ang="0">
                <a:pos x="14" y="15"/>
              </a:cxn>
              <a:cxn ang="0">
                <a:pos x="30" y="22"/>
              </a:cxn>
              <a:cxn ang="0">
                <a:pos x="43" y="33"/>
              </a:cxn>
              <a:cxn ang="0">
                <a:pos x="57" y="44"/>
              </a:cxn>
              <a:cxn ang="0">
                <a:pos x="68" y="57"/>
              </a:cxn>
              <a:cxn ang="0">
                <a:pos x="68" y="57"/>
              </a:cxn>
              <a:cxn ang="0">
                <a:pos x="70" y="50"/>
              </a:cxn>
              <a:cxn ang="0">
                <a:pos x="72" y="48"/>
              </a:cxn>
              <a:cxn ang="0">
                <a:pos x="70" y="44"/>
              </a:cxn>
              <a:cxn ang="0">
                <a:pos x="69" y="38"/>
              </a:cxn>
              <a:cxn ang="0">
                <a:pos x="65" y="34"/>
              </a:cxn>
              <a:cxn ang="0">
                <a:pos x="60" y="27"/>
              </a:cxn>
              <a:cxn ang="0">
                <a:pos x="53" y="22"/>
              </a:cxn>
              <a:cxn ang="0">
                <a:pos x="53" y="22"/>
              </a:cxn>
              <a:cxn ang="0">
                <a:pos x="45" y="17"/>
              </a:cxn>
              <a:cxn ang="0">
                <a:pos x="38" y="13"/>
              </a:cxn>
              <a:cxn ang="0">
                <a:pos x="31" y="10"/>
              </a:cxn>
              <a:cxn ang="0">
                <a:pos x="26" y="9"/>
              </a:cxn>
              <a:cxn ang="0">
                <a:pos x="26" y="9"/>
              </a:cxn>
              <a:cxn ang="0">
                <a:pos x="23" y="9"/>
              </a:cxn>
              <a:cxn ang="0">
                <a:pos x="19" y="10"/>
              </a:cxn>
              <a:cxn ang="0">
                <a:pos x="14" y="15"/>
              </a:cxn>
              <a:cxn ang="0">
                <a:pos x="14" y="15"/>
              </a:cxn>
            </a:cxnLst>
            <a:rect l="0" t="0" r="r" b="b"/>
            <a:pathLst>
              <a:path w="80" h="72">
                <a:moveTo>
                  <a:pt x="68" y="72"/>
                </a:moveTo>
                <a:lnTo>
                  <a:pt x="64" y="67"/>
                </a:lnTo>
                <a:lnTo>
                  <a:pt x="64" y="67"/>
                </a:lnTo>
                <a:lnTo>
                  <a:pt x="53" y="52"/>
                </a:lnTo>
                <a:lnTo>
                  <a:pt x="38" y="38"/>
                </a:lnTo>
                <a:lnTo>
                  <a:pt x="23" y="29"/>
                </a:lnTo>
                <a:lnTo>
                  <a:pt x="6" y="21"/>
                </a:lnTo>
                <a:lnTo>
                  <a:pt x="0" y="19"/>
                </a:lnTo>
                <a:lnTo>
                  <a:pt x="3" y="14"/>
                </a:lnTo>
                <a:lnTo>
                  <a:pt x="3" y="14"/>
                </a:lnTo>
                <a:lnTo>
                  <a:pt x="8" y="9"/>
                </a:lnTo>
                <a:lnTo>
                  <a:pt x="12" y="4"/>
                </a:lnTo>
                <a:lnTo>
                  <a:pt x="19" y="2"/>
                </a:lnTo>
                <a:lnTo>
                  <a:pt x="26" y="0"/>
                </a:lnTo>
                <a:lnTo>
                  <a:pt x="26" y="0"/>
                </a:lnTo>
                <a:lnTo>
                  <a:pt x="33" y="2"/>
                </a:lnTo>
                <a:lnTo>
                  <a:pt x="41" y="4"/>
                </a:lnTo>
                <a:lnTo>
                  <a:pt x="49" y="9"/>
                </a:lnTo>
                <a:lnTo>
                  <a:pt x="57" y="15"/>
                </a:lnTo>
                <a:lnTo>
                  <a:pt x="57" y="15"/>
                </a:lnTo>
                <a:lnTo>
                  <a:pt x="66" y="23"/>
                </a:lnTo>
                <a:lnTo>
                  <a:pt x="73" y="30"/>
                </a:lnTo>
                <a:lnTo>
                  <a:pt x="77" y="37"/>
                </a:lnTo>
                <a:lnTo>
                  <a:pt x="78" y="44"/>
                </a:lnTo>
                <a:lnTo>
                  <a:pt x="80" y="49"/>
                </a:lnTo>
                <a:lnTo>
                  <a:pt x="77" y="56"/>
                </a:lnTo>
                <a:lnTo>
                  <a:pt x="74" y="61"/>
                </a:lnTo>
                <a:lnTo>
                  <a:pt x="70" y="68"/>
                </a:lnTo>
                <a:lnTo>
                  <a:pt x="68" y="72"/>
                </a:lnTo>
                <a:close/>
                <a:moveTo>
                  <a:pt x="14" y="15"/>
                </a:moveTo>
                <a:lnTo>
                  <a:pt x="14" y="15"/>
                </a:lnTo>
                <a:lnTo>
                  <a:pt x="30" y="22"/>
                </a:lnTo>
                <a:lnTo>
                  <a:pt x="43" y="33"/>
                </a:lnTo>
                <a:lnTo>
                  <a:pt x="57" y="44"/>
                </a:lnTo>
                <a:lnTo>
                  <a:pt x="68" y="57"/>
                </a:lnTo>
                <a:lnTo>
                  <a:pt x="68" y="57"/>
                </a:lnTo>
                <a:lnTo>
                  <a:pt x="70" y="50"/>
                </a:lnTo>
                <a:lnTo>
                  <a:pt x="72" y="48"/>
                </a:lnTo>
                <a:lnTo>
                  <a:pt x="70" y="44"/>
                </a:lnTo>
                <a:lnTo>
                  <a:pt x="69" y="38"/>
                </a:lnTo>
                <a:lnTo>
                  <a:pt x="65" y="34"/>
                </a:lnTo>
                <a:lnTo>
                  <a:pt x="60" y="27"/>
                </a:lnTo>
                <a:lnTo>
                  <a:pt x="53" y="22"/>
                </a:lnTo>
                <a:lnTo>
                  <a:pt x="53" y="22"/>
                </a:lnTo>
                <a:lnTo>
                  <a:pt x="45" y="17"/>
                </a:lnTo>
                <a:lnTo>
                  <a:pt x="38" y="13"/>
                </a:lnTo>
                <a:lnTo>
                  <a:pt x="31" y="10"/>
                </a:lnTo>
                <a:lnTo>
                  <a:pt x="26" y="9"/>
                </a:lnTo>
                <a:lnTo>
                  <a:pt x="26" y="9"/>
                </a:lnTo>
                <a:lnTo>
                  <a:pt x="23" y="9"/>
                </a:lnTo>
                <a:lnTo>
                  <a:pt x="19" y="10"/>
                </a:lnTo>
                <a:lnTo>
                  <a:pt x="14" y="15"/>
                </a:lnTo>
                <a:lnTo>
                  <a:pt x="14" y="1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6" name="Freeform 347"/>
          <p:cNvSpPr>
            <a:spLocks noEditPoints="1"/>
          </p:cNvSpPr>
          <p:nvPr/>
        </p:nvSpPr>
        <p:spPr bwMode="auto">
          <a:xfrm>
            <a:off x="10133960" y="4092962"/>
            <a:ext cx="126651" cy="112060"/>
          </a:xfrm>
          <a:custGeom>
            <a:avLst/>
            <a:gdLst/>
            <a:ahLst/>
            <a:cxnLst>
              <a:cxn ang="0">
                <a:pos x="12" y="72"/>
              </a:cxn>
              <a:cxn ang="0">
                <a:pos x="8" y="68"/>
              </a:cxn>
              <a:cxn ang="0">
                <a:pos x="8" y="68"/>
              </a:cxn>
              <a:cxn ang="0">
                <a:pos x="4" y="61"/>
              </a:cxn>
              <a:cxn ang="0">
                <a:pos x="1" y="56"/>
              </a:cxn>
              <a:cxn ang="0">
                <a:pos x="0" y="49"/>
              </a:cxn>
              <a:cxn ang="0">
                <a:pos x="0" y="44"/>
              </a:cxn>
              <a:cxn ang="0">
                <a:pos x="2" y="37"/>
              </a:cxn>
              <a:cxn ang="0">
                <a:pos x="6" y="30"/>
              </a:cxn>
              <a:cxn ang="0">
                <a:pos x="13" y="23"/>
              </a:cxn>
              <a:cxn ang="0">
                <a:pos x="21" y="15"/>
              </a:cxn>
              <a:cxn ang="0">
                <a:pos x="21" y="15"/>
              </a:cxn>
              <a:cxn ang="0">
                <a:pos x="31" y="9"/>
              </a:cxn>
              <a:cxn ang="0">
                <a:pos x="39" y="4"/>
              </a:cxn>
              <a:cxn ang="0">
                <a:pos x="47" y="2"/>
              </a:cxn>
              <a:cxn ang="0">
                <a:pos x="54" y="0"/>
              </a:cxn>
              <a:cxn ang="0">
                <a:pos x="54" y="0"/>
              </a:cxn>
              <a:cxn ang="0">
                <a:pos x="60" y="2"/>
              </a:cxn>
              <a:cxn ang="0">
                <a:pos x="66" y="4"/>
              </a:cxn>
              <a:cxn ang="0">
                <a:pos x="71" y="9"/>
              </a:cxn>
              <a:cxn ang="0">
                <a:pos x="75" y="14"/>
              </a:cxn>
              <a:cxn ang="0">
                <a:pos x="79" y="19"/>
              </a:cxn>
              <a:cxn ang="0">
                <a:pos x="74" y="21"/>
              </a:cxn>
              <a:cxn ang="0">
                <a:pos x="74" y="21"/>
              </a:cxn>
              <a:cxn ang="0">
                <a:pos x="56" y="29"/>
              </a:cxn>
              <a:cxn ang="0">
                <a:pos x="40" y="38"/>
              </a:cxn>
              <a:cxn ang="0">
                <a:pos x="27" y="52"/>
              </a:cxn>
              <a:cxn ang="0">
                <a:pos x="14" y="67"/>
              </a:cxn>
              <a:cxn ang="0">
                <a:pos x="12" y="72"/>
              </a:cxn>
              <a:cxn ang="0">
                <a:pos x="54" y="9"/>
              </a:cxn>
              <a:cxn ang="0">
                <a:pos x="54" y="9"/>
              </a:cxn>
              <a:cxn ang="0">
                <a:pos x="48" y="10"/>
              </a:cxn>
              <a:cxn ang="0">
                <a:pos x="41" y="13"/>
              </a:cxn>
              <a:cxn ang="0">
                <a:pos x="35" y="17"/>
              </a:cxn>
              <a:cxn ang="0">
                <a:pos x="27" y="22"/>
              </a:cxn>
              <a:cxn ang="0">
                <a:pos x="27" y="22"/>
              </a:cxn>
              <a:cxn ang="0">
                <a:pos x="20" y="27"/>
              </a:cxn>
              <a:cxn ang="0">
                <a:pos x="14" y="34"/>
              </a:cxn>
              <a:cxn ang="0">
                <a:pos x="10" y="38"/>
              </a:cxn>
              <a:cxn ang="0">
                <a:pos x="9" y="44"/>
              </a:cxn>
              <a:cxn ang="0">
                <a:pos x="8" y="48"/>
              </a:cxn>
              <a:cxn ang="0">
                <a:pos x="9" y="50"/>
              </a:cxn>
              <a:cxn ang="0">
                <a:pos x="12" y="57"/>
              </a:cxn>
              <a:cxn ang="0">
                <a:pos x="12" y="57"/>
              </a:cxn>
              <a:cxn ang="0">
                <a:pos x="23" y="44"/>
              </a:cxn>
              <a:cxn ang="0">
                <a:pos x="36" y="33"/>
              </a:cxn>
              <a:cxn ang="0">
                <a:pos x="50" y="22"/>
              </a:cxn>
              <a:cxn ang="0">
                <a:pos x="66" y="15"/>
              </a:cxn>
              <a:cxn ang="0">
                <a:pos x="66" y="15"/>
              </a:cxn>
              <a:cxn ang="0">
                <a:pos x="59" y="10"/>
              </a:cxn>
              <a:cxn ang="0">
                <a:pos x="56" y="9"/>
              </a:cxn>
              <a:cxn ang="0">
                <a:pos x="54" y="9"/>
              </a:cxn>
              <a:cxn ang="0">
                <a:pos x="54" y="9"/>
              </a:cxn>
            </a:cxnLst>
            <a:rect l="0" t="0" r="r" b="b"/>
            <a:pathLst>
              <a:path w="79" h="72">
                <a:moveTo>
                  <a:pt x="12" y="72"/>
                </a:moveTo>
                <a:lnTo>
                  <a:pt x="8" y="68"/>
                </a:lnTo>
                <a:lnTo>
                  <a:pt x="8" y="68"/>
                </a:lnTo>
                <a:lnTo>
                  <a:pt x="4" y="61"/>
                </a:lnTo>
                <a:lnTo>
                  <a:pt x="1" y="56"/>
                </a:lnTo>
                <a:lnTo>
                  <a:pt x="0" y="49"/>
                </a:lnTo>
                <a:lnTo>
                  <a:pt x="0" y="44"/>
                </a:lnTo>
                <a:lnTo>
                  <a:pt x="2" y="37"/>
                </a:lnTo>
                <a:lnTo>
                  <a:pt x="6" y="30"/>
                </a:lnTo>
                <a:lnTo>
                  <a:pt x="13" y="23"/>
                </a:lnTo>
                <a:lnTo>
                  <a:pt x="21" y="15"/>
                </a:lnTo>
                <a:lnTo>
                  <a:pt x="21" y="15"/>
                </a:lnTo>
                <a:lnTo>
                  <a:pt x="31" y="9"/>
                </a:lnTo>
                <a:lnTo>
                  <a:pt x="39" y="4"/>
                </a:lnTo>
                <a:lnTo>
                  <a:pt x="47" y="2"/>
                </a:lnTo>
                <a:lnTo>
                  <a:pt x="54" y="0"/>
                </a:lnTo>
                <a:lnTo>
                  <a:pt x="54" y="0"/>
                </a:lnTo>
                <a:lnTo>
                  <a:pt x="60" y="2"/>
                </a:lnTo>
                <a:lnTo>
                  <a:pt x="66" y="4"/>
                </a:lnTo>
                <a:lnTo>
                  <a:pt x="71" y="9"/>
                </a:lnTo>
                <a:lnTo>
                  <a:pt x="75" y="14"/>
                </a:lnTo>
                <a:lnTo>
                  <a:pt x="79" y="19"/>
                </a:lnTo>
                <a:lnTo>
                  <a:pt x="74" y="21"/>
                </a:lnTo>
                <a:lnTo>
                  <a:pt x="74" y="21"/>
                </a:lnTo>
                <a:lnTo>
                  <a:pt x="56" y="29"/>
                </a:lnTo>
                <a:lnTo>
                  <a:pt x="40" y="38"/>
                </a:lnTo>
                <a:lnTo>
                  <a:pt x="27" y="52"/>
                </a:lnTo>
                <a:lnTo>
                  <a:pt x="14" y="67"/>
                </a:lnTo>
                <a:lnTo>
                  <a:pt x="12" y="72"/>
                </a:lnTo>
                <a:close/>
                <a:moveTo>
                  <a:pt x="54" y="9"/>
                </a:moveTo>
                <a:lnTo>
                  <a:pt x="54" y="9"/>
                </a:lnTo>
                <a:lnTo>
                  <a:pt x="48" y="10"/>
                </a:lnTo>
                <a:lnTo>
                  <a:pt x="41" y="13"/>
                </a:lnTo>
                <a:lnTo>
                  <a:pt x="35" y="17"/>
                </a:lnTo>
                <a:lnTo>
                  <a:pt x="27" y="22"/>
                </a:lnTo>
                <a:lnTo>
                  <a:pt x="27" y="22"/>
                </a:lnTo>
                <a:lnTo>
                  <a:pt x="20" y="27"/>
                </a:lnTo>
                <a:lnTo>
                  <a:pt x="14" y="34"/>
                </a:lnTo>
                <a:lnTo>
                  <a:pt x="10" y="38"/>
                </a:lnTo>
                <a:lnTo>
                  <a:pt x="9" y="44"/>
                </a:lnTo>
                <a:lnTo>
                  <a:pt x="8" y="48"/>
                </a:lnTo>
                <a:lnTo>
                  <a:pt x="9" y="50"/>
                </a:lnTo>
                <a:lnTo>
                  <a:pt x="12" y="57"/>
                </a:lnTo>
                <a:lnTo>
                  <a:pt x="12" y="57"/>
                </a:lnTo>
                <a:lnTo>
                  <a:pt x="23" y="44"/>
                </a:lnTo>
                <a:lnTo>
                  <a:pt x="36" y="33"/>
                </a:lnTo>
                <a:lnTo>
                  <a:pt x="50" y="22"/>
                </a:lnTo>
                <a:lnTo>
                  <a:pt x="66" y="15"/>
                </a:lnTo>
                <a:lnTo>
                  <a:pt x="66" y="15"/>
                </a:lnTo>
                <a:lnTo>
                  <a:pt x="59" y="10"/>
                </a:lnTo>
                <a:lnTo>
                  <a:pt x="56" y="9"/>
                </a:lnTo>
                <a:lnTo>
                  <a:pt x="54" y="9"/>
                </a:lnTo>
                <a:lnTo>
                  <a:pt x="54" y="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7" name="Freeform 348"/>
          <p:cNvSpPr>
            <a:spLocks/>
          </p:cNvSpPr>
          <p:nvPr/>
        </p:nvSpPr>
        <p:spPr bwMode="auto">
          <a:xfrm>
            <a:off x="10171485" y="4419801"/>
            <a:ext cx="46907" cy="51363"/>
          </a:xfrm>
          <a:custGeom>
            <a:avLst/>
            <a:gdLst/>
            <a:ahLst/>
            <a:cxnLst>
              <a:cxn ang="0">
                <a:pos x="5" y="31"/>
              </a:cxn>
              <a:cxn ang="0">
                <a:pos x="0" y="26"/>
              </a:cxn>
              <a:cxn ang="0">
                <a:pos x="25" y="0"/>
              </a:cxn>
              <a:cxn ang="0">
                <a:pos x="31" y="7"/>
              </a:cxn>
              <a:cxn ang="0">
                <a:pos x="5" y="31"/>
              </a:cxn>
            </a:cxnLst>
            <a:rect l="0" t="0" r="r" b="b"/>
            <a:pathLst>
              <a:path w="31" h="31">
                <a:moveTo>
                  <a:pt x="5" y="31"/>
                </a:moveTo>
                <a:lnTo>
                  <a:pt x="0" y="26"/>
                </a:lnTo>
                <a:lnTo>
                  <a:pt x="25" y="0"/>
                </a:lnTo>
                <a:lnTo>
                  <a:pt x="31" y="7"/>
                </a:lnTo>
                <a:lnTo>
                  <a:pt x="5" y="3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8" name="Freeform 349"/>
          <p:cNvSpPr>
            <a:spLocks/>
          </p:cNvSpPr>
          <p:nvPr/>
        </p:nvSpPr>
        <p:spPr bwMode="auto">
          <a:xfrm>
            <a:off x="10410711" y="4419801"/>
            <a:ext cx="51600" cy="51363"/>
          </a:xfrm>
          <a:custGeom>
            <a:avLst/>
            <a:gdLst/>
            <a:ahLst/>
            <a:cxnLst>
              <a:cxn ang="0">
                <a:pos x="26" y="33"/>
              </a:cxn>
              <a:cxn ang="0">
                <a:pos x="0" y="7"/>
              </a:cxn>
              <a:cxn ang="0">
                <a:pos x="6" y="0"/>
              </a:cxn>
              <a:cxn ang="0">
                <a:pos x="33" y="27"/>
              </a:cxn>
              <a:cxn ang="0">
                <a:pos x="26" y="33"/>
              </a:cxn>
            </a:cxnLst>
            <a:rect l="0" t="0" r="r" b="b"/>
            <a:pathLst>
              <a:path w="33" h="33">
                <a:moveTo>
                  <a:pt x="26" y="33"/>
                </a:moveTo>
                <a:lnTo>
                  <a:pt x="0" y="7"/>
                </a:lnTo>
                <a:lnTo>
                  <a:pt x="6" y="0"/>
                </a:lnTo>
                <a:lnTo>
                  <a:pt x="33" y="27"/>
                </a:lnTo>
                <a:lnTo>
                  <a:pt x="26" y="3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69" name="Freeform 350"/>
          <p:cNvSpPr>
            <a:spLocks noEditPoints="1"/>
          </p:cNvSpPr>
          <p:nvPr/>
        </p:nvSpPr>
        <p:spPr bwMode="auto">
          <a:xfrm>
            <a:off x="10138648" y="4120975"/>
            <a:ext cx="356496" cy="350188"/>
          </a:xfrm>
          <a:custGeom>
            <a:avLst/>
            <a:gdLst/>
            <a:ahLst/>
            <a:cxnLst>
              <a:cxn ang="0">
                <a:pos x="102" y="227"/>
              </a:cxn>
              <a:cxn ang="0">
                <a:pos x="69" y="219"/>
              </a:cxn>
              <a:cxn ang="0">
                <a:pos x="41" y="201"/>
              </a:cxn>
              <a:cxn ang="0">
                <a:pos x="19" y="177"/>
              </a:cxn>
              <a:cxn ang="0">
                <a:pos x="6" y="147"/>
              </a:cxn>
              <a:cxn ang="0">
                <a:pos x="0" y="113"/>
              </a:cxn>
              <a:cxn ang="0">
                <a:pos x="2" y="90"/>
              </a:cxn>
              <a:cxn ang="0">
                <a:pos x="14" y="59"/>
              </a:cxn>
              <a:cxn ang="0">
                <a:pos x="33" y="34"/>
              </a:cxn>
              <a:cxn ang="0">
                <a:pos x="60" y="13"/>
              </a:cxn>
              <a:cxn ang="0">
                <a:pos x="91" y="3"/>
              </a:cxn>
              <a:cxn ang="0">
                <a:pos x="114" y="0"/>
              </a:cxn>
              <a:cxn ang="0">
                <a:pos x="147" y="5"/>
              </a:cxn>
              <a:cxn ang="0">
                <a:pos x="177" y="19"/>
              </a:cxn>
              <a:cxn ang="0">
                <a:pos x="201" y="42"/>
              </a:cxn>
              <a:cxn ang="0">
                <a:pos x="218" y="69"/>
              </a:cxn>
              <a:cxn ang="0">
                <a:pos x="227" y="103"/>
              </a:cxn>
              <a:cxn ang="0">
                <a:pos x="227" y="126"/>
              </a:cxn>
              <a:cxn ang="0">
                <a:pos x="218" y="158"/>
              </a:cxn>
              <a:cxn ang="0">
                <a:pos x="201" y="186"/>
              </a:cxn>
              <a:cxn ang="0">
                <a:pos x="177" y="208"/>
              </a:cxn>
              <a:cxn ang="0">
                <a:pos x="147" y="223"/>
              </a:cxn>
              <a:cxn ang="0">
                <a:pos x="114" y="227"/>
              </a:cxn>
              <a:cxn ang="0">
                <a:pos x="114" y="8"/>
              </a:cxn>
              <a:cxn ang="0">
                <a:pos x="83" y="13"/>
              </a:cxn>
              <a:cxn ang="0">
                <a:pos x="54" y="26"/>
              </a:cxn>
              <a:cxn ang="0">
                <a:pos x="33" y="46"/>
              </a:cxn>
              <a:cxn ang="0">
                <a:pos x="17" y="73"/>
              </a:cxn>
              <a:cxn ang="0">
                <a:pos x="8" y="103"/>
              </a:cxn>
              <a:cxn ang="0">
                <a:pos x="8" y="124"/>
              </a:cxn>
              <a:cxn ang="0">
                <a:pos x="17" y="154"/>
              </a:cxn>
              <a:cxn ang="0">
                <a:pos x="33" y="181"/>
              </a:cxn>
              <a:cxn ang="0">
                <a:pos x="54" y="201"/>
              </a:cxn>
              <a:cxn ang="0">
                <a:pos x="83" y="215"/>
              </a:cxn>
              <a:cxn ang="0">
                <a:pos x="114" y="219"/>
              </a:cxn>
              <a:cxn ang="0">
                <a:pos x="135" y="217"/>
              </a:cxn>
              <a:cxn ang="0">
                <a:pos x="164" y="207"/>
              </a:cxn>
              <a:cxn ang="0">
                <a:pos x="188" y="188"/>
              </a:cxn>
              <a:cxn ang="0">
                <a:pos x="207" y="163"/>
              </a:cxn>
              <a:cxn ang="0">
                <a:pos x="216" y="135"/>
              </a:cxn>
              <a:cxn ang="0">
                <a:pos x="219" y="113"/>
              </a:cxn>
              <a:cxn ang="0">
                <a:pos x="214" y="82"/>
              </a:cxn>
              <a:cxn ang="0">
                <a:pos x="201" y="55"/>
              </a:cxn>
              <a:cxn ang="0">
                <a:pos x="181" y="32"/>
              </a:cxn>
              <a:cxn ang="0">
                <a:pos x="154" y="16"/>
              </a:cxn>
              <a:cxn ang="0">
                <a:pos x="125" y="8"/>
              </a:cxn>
            </a:cxnLst>
            <a:rect l="0" t="0" r="r" b="b"/>
            <a:pathLst>
              <a:path w="227" h="227">
                <a:moveTo>
                  <a:pt x="114" y="227"/>
                </a:moveTo>
                <a:lnTo>
                  <a:pt x="114" y="227"/>
                </a:lnTo>
                <a:lnTo>
                  <a:pt x="102" y="227"/>
                </a:lnTo>
                <a:lnTo>
                  <a:pt x="91" y="225"/>
                </a:lnTo>
                <a:lnTo>
                  <a:pt x="80" y="223"/>
                </a:lnTo>
                <a:lnTo>
                  <a:pt x="69" y="219"/>
                </a:lnTo>
                <a:lnTo>
                  <a:pt x="60" y="213"/>
                </a:lnTo>
                <a:lnTo>
                  <a:pt x="50" y="208"/>
                </a:lnTo>
                <a:lnTo>
                  <a:pt x="41" y="201"/>
                </a:lnTo>
                <a:lnTo>
                  <a:pt x="33" y="194"/>
                </a:lnTo>
                <a:lnTo>
                  <a:pt x="26" y="186"/>
                </a:lnTo>
                <a:lnTo>
                  <a:pt x="19" y="177"/>
                </a:lnTo>
                <a:lnTo>
                  <a:pt x="14" y="167"/>
                </a:lnTo>
                <a:lnTo>
                  <a:pt x="8" y="158"/>
                </a:lnTo>
                <a:lnTo>
                  <a:pt x="6" y="147"/>
                </a:lnTo>
                <a:lnTo>
                  <a:pt x="2" y="136"/>
                </a:lnTo>
                <a:lnTo>
                  <a:pt x="0" y="126"/>
                </a:lnTo>
                <a:lnTo>
                  <a:pt x="0" y="113"/>
                </a:lnTo>
                <a:lnTo>
                  <a:pt x="0" y="113"/>
                </a:lnTo>
                <a:lnTo>
                  <a:pt x="0" y="103"/>
                </a:lnTo>
                <a:lnTo>
                  <a:pt x="2" y="90"/>
                </a:lnTo>
                <a:lnTo>
                  <a:pt x="6" y="80"/>
                </a:lnTo>
                <a:lnTo>
                  <a:pt x="8" y="69"/>
                </a:lnTo>
                <a:lnTo>
                  <a:pt x="14" y="59"/>
                </a:lnTo>
                <a:lnTo>
                  <a:pt x="19" y="50"/>
                </a:lnTo>
                <a:lnTo>
                  <a:pt x="26" y="42"/>
                </a:lnTo>
                <a:lnTo>
                  <a:pt x="33" y="34"/>
                </a:lnTo>
                <a:lnTo>
                  <a:pt x="41" y="26"/>
                </a:lnTo>
                <a:lnTo>
                  <a:pt x="50" y="19"/>
                </a:lnTo>
                <a:lnTo>
                  <a:pt x="60" y="13"/>
                </a:lnTo>
                <a:lnTo>
                  <a:pt x="69" y="9"/>
                </a:lnTo>
                <a:lnTo>
                  <a:pt x="80" y="5"/>
                </a:lnTo>
                <a:lnTo>
                  <a:pt x="91" y="3"/>
                </a:lnTo>
                <a:lnTo>
                  <a:pt x="102" y="0"/>
                </a:lnTo>
                <a:lnTo>
                  <a:pt x="114" y="0"/>
                </a:lnTo>
                <a:lnTo>
                  <a:pt x="114" y="0"/>
                </a:lnTo>
                <a:lnTo>
                  <a:pt x="126" y="0"/>
                </a:lnTo>
                <a:lnTo>
                  <a:pt x="137" y="3"/>
                </a:lnTo>
                <a:lnTo>
                  <a:pt x="147" y="5"/>
                </a:lnTo>
                <a:lnTo>
                  <a:pt x="158" y="9"/>
                </a:lnTo>
                <a:lnTo>
                  <a:pt x="168" y="13"/>
                </a:lnTo>
                <a:lnTo>
                  <a:pt x="177" y="19"/>
                </a:lnTo>
                <a:lnTo>
                  <a:pt x="185" y="26"/>
                </a:lnTo>
                <a:lnTo>
                  <a:pt x="193" y="34"/>
                </a:lnTo>
                <a:lnTo>
                  <a:pt x="201" y="42"/>
                </a:lnTo>
                <a:lnTo>
                  <a:pt x="208" y="50"/>
                </a:lnTo>
                <a:lnTo>
                  <a:pt x="214" y="59"/>
                </a:lnTo>
                <a:lnTo>
                  <a:pt x="218" y="69"/>
                </a:lnTo>
                <a:lnTo>
                  <a:pt x="222" y="80"/>
                </a:lnTo>
                <a:lnTo>
                  <a:pt x="224" y="90"/>
                </a:lnTo>
                <a:lnTo>
                  <a:pt x="227" y="103"/>
                </a:lnTo>
                <a:lnTo>
                  <a:pt x="227" y="113"/>
                </a:lnTo>
                <a:lnTo>
                  <a:pt x="227" y="113"/>
                </a:lnTo>
                <a:lnTo>
                  <a:pt x="227" y="126"/>
                </a:lnTo>
                <a:lnTo>
                  <a:pt x="224" y="136"/>
                </a:lnTo>
                <a:lnTo>
                  <a:pt x="222" y="147"/>
                </a:lnTo>
                <a:lnTo>
                  <a:pt x="218" y="158"/>
                </a:lnTo>
                <a:lnTo>
                  <a:pt x="214" y="167"/>
                </a:lnTo>
                <a:lnTo>
                  <a:pt x="208" y="177"/>
                </a:lnTo>
                <a:lnTo>
                  <a:pt x="201" y="186"/>
                </a:lnTo>
                <a:lnTo>
                  <a:pt x="193" y="194"/>
                </a:lnTo>
                <a:lnTo>
                  <a:pt x="185" y="201"/>
                </a:lnTo>
                <a:lnTo>
                  <a:pt x="177" y="208"/>
                </a:lnTo>
                <a:lnTo>
                  <a:pt x="168" y="213"/>
                </a:lnTo>
                <a:lnTo>
                  <a:pt x="158" y="219"/>
                </a:lnTo>
                <a:lnTo>
                  <a:pt x="147" y="223"/>
                </a:lnTo>
                <a:lnTo>
                  <a:pt x="137" y="225"/>
                </a:lnTo>
                <a:lnTo>
                  <a:pt x="126" y="227"/>
                </a:lnTo>
                <a:lnTo>
                  <a:pt x="114" y="227"/>
                </a:lnTo>
                <a:lnTo>
                  <a:pt x="114" y="227"/>
                </a:lnTo>
                <a:close/>
                <a:moveTo>
                  <a:pt x="114" y="8"/>
                </a:moveTo>
                <a:lnTo>
                  <a:pt x="114" y="8"/>
                </a:lnTo>
                <a:lnTo>
                  <a:pt x="103" y="8"/>
                </a:lnTo>
                <a:lnTo>
                  <a:pt x="92" y="11"/>
                </a:lnTo>
                <a:lnTo>
                  <a:pt x="83" y="13"/>
                </a:lnTo>
                <a:lnTo>
                  <a:pt x="73" y="16"/>
                </a:lnTo>
                <a:lnTo>
                  <a:pt x="64" y="20"/>
                </a:lnTo>
                <a:lnTo>
                  <a:pt x="54" y="26"/>
                </a:lnTo>
                <a:lnTo>
                  <a:pt x="46" y="32"/>
                </a:lnTo>
                <a:lnTo>
                  <a:pt x="39" y="39"/>
                </a:lnTo>
                <a:lnTo>
                  <a:pt x="33" y="46"/>
                </a:lnTo>
                <a:lnTo>
                  <a:pt x="26" y="55"/>
                </a:lnTo>
                <a:lnTo>
                  <a:pt x="21" y="63"/>
                </a:lnTo>
                <a:lnTo>
                  <a:pt x="17" y="73"/>
                </a:lnTo>
                <a:lnTo>
                  <a:pt x="12" y="82"/>
                </a:lnTo>
                <a:lnTo>
                  <a:pt x="10" y="92"/>
                </a:lnTo>
                <a:lnTo>
                  <a:pt x="8" y="103"/>
                </a:lnTo>
                <a:lnTo>
                  <a:pt x="8" y="113"/>
                </a:lnTo>
                <a:lnTo>
                  <a:pt x="8" y="113"/>
                </a:lnTo>
                <a:lnTo>
                  <a:pt x="8" y="124"/>
                </a:lnTo>
                <a:lnTo>
                  <a:pt x="10" y="135"/>
                </a:lnTo>
                <a:lnTo>
                  <a:pt x="12" y="144"/>
                </a:lnTo>
                <a:lnTo>
                  <a:pt x="17" y="154"/>
                </a:lnTo>
                <a:lnTo>
                  <a:pt x="21" y="163"/>
                </a:lnTo>
                <a:lnTo>
                  <a:pt x="26" y="173"/>
                </a:lnTo>
                <a:lnTo>
                  <a:pt x="33" y="181"/>
                </a:lnTo>
                <a:lnTo>
                  <a:pt x="39" y="188"/>
                </a:lnTo>
                <a:lnTo>
                  <a:pt x="46" y="194"/>
                </a:lnTo>
                <a:lnTo>
                  <a:pt x="54" y="201"/>
                </a:lnTo>
                <a:lnTo>
                  <a:pt x="64" y="207"/>
                </a:lnTo>
                <a:lnTo>
                  <a:pt x="73" y="211"/>
                </a:lnTo>
                <a:lnTo>
                  <a:pt x="83" y="215"/>
                </a:lnTo>
                <a:lnTo>
                  <a:pt x="92" y="217"/>
                </a:lnTo>
                <a:lnTo>
                  <a:pt x="103" y="219"/>
                </a:lnTo>
                <a:lnTo>
                  <a:pt x="114" y="219"/>
                </a:lnTo>
                <a:lnTo>
                  <a:pt x="114" y="219"/>
                </a:lnTo>
                <a:lnTo>
                  <a:pt x="125" y="219"/>
                </a:lnTo>
                <a:lnTo>
                  <a:pt x="135" y="217"/>
                </a:lnTo>
                <a:lnTo>
                  <a:pt x="145" y="215"/>
                </a:lnTo>
                <a:lnTo>
                  <a:pt x="154" y="211"/>
                </a:lnTo>
                <a:lnTo>
                  <a:pt x="164" y="207"/>
                </a:lnTo>
                <a:lnTo>
                  <a:pt x="173" y="201"/>
                </a:lnTo>
                <a:lnTo>
                  <a:pt x="181" y="194"/>
                </a:lnTo>
                <a:lnTo>
                  <a:pt x="188" y="188"/>
                </a:lnTo>
                <a:lnTo>
                  <a:pt x="195" y="181"/>
                </a:lnTo>
                <a:lnTo>
                  <a:pt x="201" y="173"/>
                </a:lnTo>
                <a:lnTo>
                  <a:pt x="207" y="163"/>
                </a:lnTo>
                <a:lnTo>
                  <a:pt x="211" y="154"/>
                </a:lnTo>
                <a:lnTo>
                  <a:pt x="214" y="144"/>
                </a:lnTo>
                <a:lnTo>
                  <a:pt x="216" y="135"/>
                </a:lnTo>
                <a:lnTo>
                  <a:pt x="219" y="124"/>
                </a:lnTo>
                <a:lnTo>
                  <a:pt x="219" y="113"/>
                </a:lnTo>
                <a:lnTo>
                  <a:pt x="219" y="113"/>
                </a:lnTo>
                <a:lnTo>
                  <a:pt x="219" y="103"/>
                </a:lnTo>
                <a:lnTo>
                  <a:pt x="216" y="92"/>
                </a:lnTo>
                <a:lnTo>
                  <a:pt x="214" y="82"/>
                </a:lnTo>
                <a:lnTo>
                  <a:pt x="211" y="73"/>
                </a:lnTo>
                <a:lnTo>
                  <a:pt x="207" y="63"/>
                </a:lnTo>
                <a:lnTo>
                  <a:pt x="201" y="55"/>
                </a:lnTo>
                <a:lnTo>
                  <a:pt x="195" y="46"/>
                </a:lnTo>
                <a:lnTo>
                  <a:pt x="188" y="39"/>
                </a:lnTo>
                <a:lnTo>
                  <a:pt x="181" y="32"/>
                </a:lnTo>
                <a:lnTo>
                  <a:pt x="173" y="26"/>
                </a:lnTo>
                <a:lnTo>
                  <a:pt x="164" y="20"/>
                </a:lnTo>
                <a:lnTo>
                  <a:pt x="154" y="16"/>
                </a:lnTo>
                <a:lnTo>
                  <a:pt x="145" y="13"/>
                </a:lnTo>
                <a:lnTo>
                  <a:pt x="135" y="11"/>
                </a:lnTo>
                <a:lnTo>
                  <a:pt x="125" y="8"/>
                </a:lnTo>
                <a:lnTo>
                  <a:pt x="114" y="8"/>
                </a:lnTo>
                <a:lnTo>
                  <a:pt x="114"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0" name="Freeform 351"/>
          <p:cNvSpPr>
            <a:spLocks/>
          </p:cNvSpPr>
          <p:nvPr/>
        </p:nvSpPr>
        <p:spPr bwMode="auto">
          <a:xfrm>
            <a:off x="10213702" y="4172333"/>
            <a:ext cx="112577" cy="140075"/>
          </a:xfrm>
          <a:custGeom>
            <a:avLst/>
            <a:gdLst/>
            <a:ahLst/>
            <a:cxnLst>
              <a:cxn ang="0">
                <a:pos x="71" y="89"/>
              </a:cxn>
              <a:cxn ang="0">
                <a:pos x="0" y="89"/>
              </a:cxn>
              <a:cxn ang="0">
                <a:pos x="0" y="81"/>
              </a:cxn>
              <a:cxn ang="0">
                <a:pos x="63" y="81"/>
              </a:cxn>
              <a:cxn ang="0">
                <a:pos x="63" y="0"/>
              </a:cxn>
              <a:cxn ang="0">
                <a:pos x="71" y="0"/>
              </a:cxn>
              <a:cxn ang="0">
                <a:pos x="71" y="89"/>
              </a:cxn>
            </a:cxnLst>
            <a:rect l="0" t="0" r="r" b="b"/>
            <a:pathLst>
              <a:path w="71" h="89">
                <a:moveTo>
                  <a:pt x="71" y="89"/>
                </a:moveTo>
                <a:lnTo>
                  <a:pt x="0" y="89"/>
                </a:lnTo>
                <a:lnTo>
                  <a:pt x="0" y="81"/>
                </a:lnTo>
                <a:lnTo>
                  <a:pt x="63" y="81"/>
                </a:lnTo>
                <a:lnTo>
                  <a:pt x="63" y="0"/>
                </a:lnTo>
                <a:lnTo>
                  <a:pt x="71" y="0"/>
                </a:lnTo>
                <a:lnTo>
                  <a:pt x="71" y="8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1" name="Freeform 352"/>
          <p:cNvSpPr>
            <a:spLocks/>
          </p:cNvSpPr>
          <p:nvPr/>
        </p:nvSpPr>
        <p:spPr bwMode="auto">
          <a:xfrm>
            <a:off x="9341225" y="4125644"/>
            <a:ext cx="347115" cy="345517"/>
          </a:xfrm>
          <a:custGeom>
            <a:avLst/>
            <a:gdLst/>
            <a:ahLst/>
            <a:cxnLst>
              <a:cxn ang="0">
                <a:pos x="112" y="222"/>
              </a:cxn>
              <a:cxn ang="0">
                <a:pos x="89" y="220"/>
              </a:cxn>
              <a:cxn ang="0">
                <a:pos x="69" y="213"/>
              </a:cxn>
              <a:cxn ang="0">
                <a:pos x="50" y="204"/>
              </a:cxn>
              <a:cxn ang="0">
                <a:pos x="34" y="190"/>
              </a:cxn>
              <a:cxn ang="0">
                <a:pos x="19" y="173"/>
              </a:cxn>
              <a:cxn ang="0">
                <a:pos x="9" y="154"/>
              </a:cxn>
              <a:cxn ang="0">
                <a:pos x="3" y="133"/>
              </a:cxn>
              <a:cxn ang="0">
                <a:pos x="0" y="110"/>
              </a:cxn>
              <a:cxn ang="0">
                <a:pos x="8" y="110"/>
              </a:cxn>
              <a:cxn ang="0">
                <a:pos x="11" y="132"/>
              </a:cxn>
              <a:cxn ang="0">
                <a:pos x="16" y="151"/>
              </a:cxn>
              <a:cxn ang="0">
                <a:pos x="26" y="168"/>
              </a:cxn>
              <a:cxn ang="0">
                <a:pos x="39" y="183"/>
              </a:cxn>
              <a:cxn ang="0">
                <a:pos x="54" y="197"/>
              </a:cxn>
              <a:cxn ang="0">
                <a:pos x="71" y="206"/>
              </a:cxn>
              <a:cxn ang="0">
                <a:pos x="90" y="212"/>
              </a:cxn>
              <a:cxn ang="0">
                <a:pos x="112" y="214"/>
              </a:cxn>
              <a:cxn ang="0">
                <a:pos x="121" y="213"/>
              </a:cxn>
              <a:cxn ang="0">
                <a:pos x="142" y="209"/>
              </a:cxn>
              <a:cxn ang="0">
                <a:pos x="161" y="202"/>
              </a:cxn>
              <a:cxn ang="0">
                <a:pos x="177" y="190"/>
              </a:cxn>
              <a:cxn ang="0">
                <a:pos x="192" y="177"/>
              </a:cxn>
              <a:cxn ang="0">
                <a:pos x="202" y="160"/>
              </a:cxn>
              <a:cxn ang="0">
                <a:pos x="211" y="141"/>
              </a:cxn>
              <a:cxn ang="0">
                <a:pos x="215" y="121"/>
              </a:cxn>
              <a:cxn ang="0">
                <a:pos x="215" y="110"/>
              </a:cxn>
              <a:cxn ang="0">
                <a:pos x="212" y="90"/>
              </a:cxn>
              <a:cxn ang="0">
                <a:pos x="207" y="71"/>
              </a:cxn>
              <a:cxn ang="0">
                <a:pos x="197" y="54"/>
              </a:cxn>
              <a:cxn ang="0">
                <a:pos x="185" y="37"/>
              </a:cxn>
              <a:cxn ang="0">
                <a:pos x="169" y="25"/>
              </a:cxn>
              <a:cxn ang="0">
                <a:pos x="151" y="16"/>
              </a:cxn>
              <a:cxn ang="0">
                <a:pos x="132" y="10"/>
              </a:cxn>
              <a:cxn ang="0">
                <a:pos x="112" y="8"/>
              </a:cxn>
              <a:cxn ang="0">
                <a:pos x="112" y="0"/>
              </a:cxn>
              <a:cxn ang="0">
                <a:pos x="134" y="2"/>
              </a:cxn>
              <a:cxn ang="0">
                <a:pos x="155" y="9"/>
              </a:cxn>
              <a:cxn ang="0">
                <a:pos x="174" y="19"/>
              </a:cxn>
              <a:cxn ang="0">
                <a:pos x="190" y="32"/>
              </a:cxn>
              <a:cxn ang="0">
                <a:pos x="204" y="48"/>
              </a:cxn>
              <a:cxn ang="0">
                <a:pos x="213" y="67"/>
              </a:cxn>
              <a:cxn ang="0">
                <a:pos x="220" y="89"/>
              </a:cxn>
              <a:cxn ang="0">
                <a:pos x="223" y="110"/>
              </a:cxn>
              <a:cxn ang="0">
                <a:pos x="221" y="123"/>
              </a:cxn>
              <a:cxn ang="0">
                <a:pos x="217" y="144"/>
              </a:cxn>
              <a:cxn ang="0">
                <a:pos x="209" y="164"/>
              </a:cxn>
              <a:cxn ang="0">
                <a:pos x="197" y="182"/>
              </a:cxn>
              <a:cxn ang="0">
                <a:pos x="182" y="197"/>
              </a:cxn>
              <a:cxn ang="0">
                <a:pos x="165" y="209"/>
              </a:cxn>
              <a:cxn ang="0">
                <a:pos x="144" y="217"/>
              </a:cxn>
              <a:cxn ang="0">
                <a:pos x="123" y="221"/>
              </a:cxn>
              <a:cxn ang="0">
                <a:pos x="112" y="222"/>
              </a:cxn>
            </a:cxnLst>
            <a:rect l="0" t="0" r="r" b="b"/>
            <a:pathLst>
              <a:path w="223" h="222">
                <a:moveTo>
                  <a:pt x="112" y="222"/>
                </a:moveTo>
                <a:lnTo>
                  <a:pt x="112" y="222"/>
                </a:lnTo>
                <a:lnTo>
                  <a:pt x="100" y="221"/>
                </a:lnTo>
                <a:lnTo>
                  <a:pt x="89" y="220"/>
                </a:lnTo>
                <a:lnTo>
                  <a:pt x="78" y="217"/>
                </a:lnTo>
                <a:lnTo>
                  <a:pt x="69" y="213"/>
                </a:lnTo>
                <a:lnTo>
                  <a:pt x="58" y="209"/>
                </a:lnTo>
                <a:lnTo>
                  <a:pt x="50" y="204"/>
                </a:lnTo>
                <a:lnTo>
                  <a:pt x="40" y="197"/>
                </a:lnTo>
                <a:lnTo>
                  <a:pt x="34" y="190"/>
                </a:lnTo>
                <a:lnTo>
                  <a:pt x="26" y="182"/>
                </a:lnTo>
                <a:lnTo>
                  <a:pt x="19" y="173"/>
                </a:lnTo>
                <a:lnTo>
                  <a:pt x="13" y="164"/>
                </a:lnTo>
                <a:lnTo>
                  <a:pt x="9" y="154"/>
                </a:lnTo>
                <a:lnTo>
                  <a:pt x="5" y="144"/>
                </a:lnTo>
                <a:lnTo>
                  <a:pt x="3" y="133"/>
                </a:lnTo>
                <a:lnTo>
                  <a:pt x="1" y="123"/>
                </a:lnTo>
                <a:lnTo>
                  <a:pt x="0" y="110"/>
                </a:lnTo>
                <a:lnTo>
                  <a:pt x="8" y="110"/>
                </a:lnTo>
                <a:lnTo>
                  <a:pt x="8" y="110"/>
                </a:lnTo>
                <a:lnTo>
                  <a:pt x="9" y="121"/>
                </a:lnTo>
                <a:lnTo>
                  <a:pt x="11" y="132"/>
                </a:lnTo>
                <a:lnTo>
                  <a:pt x="13" y="141"/>
                </a:lnTo>
                <a:lnTo>
                  <a:pt x="16" y="151"/>
                </a:lnTo>
                <a:lnTo>
                  <a:pt x="20" y="160"/>
                </a:lnTo>
                <a:lnTo>
                  <a:pt x="26" y="168"/>
                </a:lnTo>
                <a:lnTo>
                  <a:pt x="32" y="177"/>
                </a:lnTo>
                <a:lnTo>
                  <a:pt x="39" y="183"/>
                </a:lnTo>
                <a:lnTo>
                  <a:pt x="46" y="190"/>
                </a:lnTo>
                <a:lnTo>
                  <a:pt x="54" y="197"/>
                </a:lnTo>
                <a:lnTo>
                  <a:pt x="62" y="202"/>
                </a:lnTo>
                <a:lnTo>
                  <a:pt x="71" y="206"/>
                </a:lnTo>
                <a:lnTo>
                  <a:pt x="81" y="209"/>
                </a:lnTo>
                <a:lnTo>
                  <a:pt x="90" y="212"/>
                </a:lnTo>
                <a:lnTo>
                  <a:pt x="101" y="213"/>
                </a:lnTo>
                <a:lnTo>
                  <a:pt x="112" y="214"/>
                </a:lnTo>
                <a:lnTo>
                  <a:pt x="112" y="214"/>
                </a:lnTo>
                <a:lnTo>
                  <a:pt x="121" y="213"/>
                </a:lnTo>
                <a:lnTo>
                  <a:pt x="132" y="212"/>
                </a:lnTo>
                <a:lnTo>
                  <a:pt x="142" y="209"/>
                </a:lnTo>
                <a:lnTo>
                  <a:pt x="151" y="206"/>
                </a:lnTo>
                <a:lnTo>
                  <a:pt x="161" y="202"/>
                </a:lnTo>
                <a:lnTo>
                  <a:pt x="169" y="197"/>
                </a:lnTo>
                <a:lnTo>
                  <a:pt x="177" y="190"/>
                </a:lnTo>
                <a:lnTo>
                  <a:pt x="185" y="183"/>
                </a:lnTo>
                <a:lnTo>
                  <a:pt x="192" y="177"/>
                </a:lnTo>
                <a:lnTo>
                  <a:pt x="197" y="168"/>
                </a:lnTo>
                <a:lnTo>
                  <a:pt x="202" y="160"/>
                </a:lnTo>
                <a:lnTo>
                  <a:pt x="207" y="151"/>
                </a:lnTo>
                <a:lnTo>
                  <a:pt x="211" y="141"/>
                </a:lnTo>
                <a:lnTo>
                  <a:pt x="212" y="132"/>
                </a:lnTo>
                <a:lnTo>
                  <a:pt x="215" y="121"/>
                </a:lnTo>
                <a:lnTo>
                  <a:pt x="215" y="110"/>
                </a:lnTo>
                <a:lnTo>
                  <a:pt x="215" y="110"/>
                </a:lnTo>
                <a:lnTo>
                  <a:pt x="215" y="101"/>
                </a:lnTo>
                <a:lnTo>
                  <a:pt x="212" y="90"/>
                </a:lnTo>
                <a:lnTo>
                  <a:pt x="211" y="81"/>
                </a:lnTo>
                <a:lnTo>
                  <a:pt x="207" y="71"/>
                </a:lnTo>
                <a:lnTo>
                  <a:pt x="202" y="62"/>
                </a:lnTo>
                <a:lnTo>
                  <a:pt x="197" y="54"/>
                </a:lnTo>
                <a:lnTo>
                  <a:pt x="192" y="46"/>
                </a:lnTo>
                <a:lnTo>
                  <a:pt x="185" y="37"/>
                </a:lnTo>
                <a:lnTo>
                  <a:pt x="177" y="31"/>
                </a:lnTo>
                <a:lnTo>
                  <a:pt x="169" y="25"/>
                </a:lnTo>
                <a:lnTo>
                  <a:pt x="161" y="20"/>
                </a:lnTo>
                <a:lnTo>
                  <a:pt x="151" y="16"/>
                </a:lnTo>
                <a:lnTo>
                  <a:pt x="142" y="12"/>
                </a:lnTo>
                <a:lnTo>
                  <a:pt x="132" y="10"/>
                </a:lnTo>
                <a:lnTo>
                  <a:pt x="121" y="8"/>
                </a:lnTo>
                <a:lnTo>
                  <a:pt x="112" y="8"/>
                </a:lnTo>
                <a:lnTo>
                  <a:pt x="112" y="0"/>
                </a:lnTo>
                <a:lnTo>
                  <a:pt x="112" y="0"/>
                </a:lnTo>
                <a:lnTo>
                  <a:pt x="123" y="1"/>
                </a:lnTo>
                <a:lnTo>
                  <a:pt x="134" y="2"/>
                </a:lnTo>
                <a:lnTo>
                  <a:pt x="144" y="5"/>
                </a:lnTo>
                <a:lnTo>
                  <a:pt x="155" y="9"/>
                </a:lnTo>
                <a:lnTo>
                  <a:pt x="165" y="13"/>
                </a:lnTo>
                <a:lnTo>
                  <a:pt x="174" y="19"/>
                </a:lnTo>
                <a:lnTo>
                  <a:pt x="182" y="25"/>
                </a:lnTo>
                <a:lnTo>
                  <a:pt x="190" y="32"/>
                </a:lnTo>
                <a:lnTo>
                  <a:pt x="197" y="40"/>
                </a:lnTo>
                <a:lnTo>
                  <a:pt x="204" y="48"/>
                </a:lnTo>
                <a:lnTo>
                  <a:pt x="209" y="58"/>
                </a:lnTo>
                <a:lnTo>
                  <a:pt x="213" y="67"/>
                </a:lnTo>
                <a:lnTo>
                  <a:pt x="217" y="78"/>
                </a:lnTo>
                <a:lnTo>
                  <a:pt x="220" y="89"/>
                </a:lnTo>
                <a:lnTo>
                  <a:pt x="221" y="100"/>
                </a:lnTo>
                <a:lnTo>
                  <a:pt x="223" y="110"/>
                </a:lnTo>
                <a:lnTo>
                  <a:pt x="223" y="110"/>
                </a:lnTo>
                <a:lnTo>
                  <a:pt x="221" y="123"/>
                </a:lnTo>
                <a:lnTo>
                  <a:pt x="220" y="133"/>
                </a:lnTo>
                <a:lnTo>
                  <a:pt x="217" y="144"/>
                </a:lnTo>
                <a:lnTo>
                  <a:pt x="213" y="154"/>
                </a:lnTo>
                <a:lnTo>
                  <a:pt x="209" y="164"/>
                </a:lnTo>
                <a:lnTo>
                  <a:pt x="204" y="173"/>
                </a:lnTo>
                <a:lnTo>
                  <a:pt x="197" y="182"/>
                </a:lnTo>
                <a:lnTo>
                  <a:pt x="190" y="190"/>
                </a:lnTo>
                <a:lnTo>
                  <a:pt x="182" y="197"/>
                </a:lnTo>
                <a:lnTo>
                  <a:pt x="174" y="204"/>
                </a:lnTo>
                <a:lnTo>
                  <a:pt x="165" y="209"/>
                </a:lnTo>
                <a:lnTo>
                  <a:pt x="155" y="213"/>
                </a:lnTo>
                <a:lnTo>
                  <a:pt x="144" y="217"/>
                </a:lnTo>
                <a:lnTo>
                  <a:pt x="134" y="220"/>
                </a:lnTo>
                <a:lnTo>
                  <a:pt x="123" y="221"/>
                </a:lnTo>
                <a:lnTo>
                  <a:pt x="112" y="222"/>
                </a:lnTo>
                <a:lnTo>
                  <a:pt x="112" y="22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2" name="Freeform 353"/>
          <p:cNvSpPr>
            <a:spLocks/>
          </p:cNvSpPr>
          <p:nvPr/>
        </p:nvSpPr>
        <p:spPr bwMode="auto">
          <a:xfrm>
            <a:off x="9439730" y="4083623"/>
            <a:ext cx="75052" cy="93383"/>
          </a:xfrm>
          <a:custGeom>
            <a:avLst/>
            <a:gdLst/>
            <a:ahLst/>
            <a:cxnLst>
              <a:cxn ang="0">
                <a:pos x="50" y="58"/>
              </a:cxn>
              <a:cxn ang="0">
                <a:pos x="0" y="30"/>
              </a:cxn>
              <a:cxn ang="0">
                <a:pos x="50" y="0"/>
              </a:cxn>
              <a:cxn ang="0">
                <a:pos x="50" y="58"/>
              </a:cxn>
            </a:cxnLst>
            <a:rect l="0" t="0" r="r" b="b"/>
            <a:pathLst>
              <a:path w="50" h="58">
                <a:moveTo>
                  <a:pt x="50" y="58"/>
                </a:moveTo>
                <a:lnTo>
                  <a:pt x="0" y="30"/>
                </a:lnTo>
                <a:lnTo>
                  <a:pt x="50" y="0"/>
                </a:lnTo>
                <a:lnTo>
                  <a:pt x="50" y="5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3" name="Freeform 354"/>
          <p:cNvSpPr>
            <a:spLocks/>
          </p:cNvSpPr>
          <p:nvPr/>
        </p:nvSpPr>
        <p:spPr bwMode="auto">
          <a:xfrm>
            <a:off x="9500711" y="4219028"/>
            <a:ext cx="89125" cy="168089"/>
          </a:xfrm>
          <a:custGeom>
            <a:avLst/>
            <a:gdLst/>
            <a:ahLst/>
            <a:cxnLst>
              <a:cxn ang="0">
                <a:pos x="51" y="108"/>
              </a:cxn>
              <a:cxn ang="0">
                <a:pos x="0" y="58"/>
              </a:cxn>
              <a:cxn ang="0">
                <a:pos x="0" y="0"/>
              </a:cxn>
              <a:cxn ang="0">
                <a:pos x="8" y="0"/>
              </a:cxn>
              <a:cxn ang="0">
                <a:pos x="8" y="56"/>
              </a:cxn>
              <a:cxn ang="0">
                <a:pos x="56" y="103"/>
              </a:cxn>
              <a:cxn ang="0">
                <a:pos x="51" y="108"/>
              </a:cxn>
            </a:cxnLst>
            <a:rect l="0" t="0" r="r" b="b"/>
            <a:pathLst>
              <a:path w="56" h="108">
                <a:moveTo>
                  <a:pt x="51" y="108"/>
                </a:moveTo>
                <a:lnTo>
                  <a:pt x="0" y="58"/>
                </a:lnTo>
                <a:lnTo>
                  <a:pt x="0" y="0"/>
                </a:lnTo>
                <a:lnTo>
                  <a:pt x="8" y="0"/>
                </a:lnTo>
                <a:lnTo>
                  <a:pt x="8" y="56"/>
                </a:lnTo>
                <a:lnTo>
                  <a:pt x="56" y="103"/>
                </a:lnTo>
                <a:lnTo>
                  <a:pt x="51" y="10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4" name="Freeform 355"/>
          <p:cNvSpPr>
            <a:spLocks noEditPoints="1"/>
          </p:cNvSpPr>
          <p:nvPr/>
        </p:nvSpPr>
        <p:spPr bwMode="auto">
          <a:xfrm>
            <a:off x="8510963" y="4083623"/>
            <a:ext cx="384640" cy="387541"/>
          </a:xfrm>
          <a:custGeom>
            <a:avLst/>
            <a:gdLst/>
            <a:ahLst/>
            <a:cxnLst>
              <a:cxn ang="0">
                <a:pos x="111" y="247"/>
              </a:cxn>
              <a:cxn ang="0">
                <a:pos x="76" y="239"/>
              </a:cxn>
              <a:cxn ang="0">
                <a:pos x="45" y="220"/>
              </a:cxn>
              <a:cxn ang="0">
                <a:pos x="27" y="203"/>
              </a:cxn>
              <a:cxn ang="0">
                <a:pos x="9" y="172"/>
              </a:cxn>
              <a:cxn ang="0">
                <a:pos x="0" y="137"/>
              </a:cxn>
              <a:cxn ang="0">
                <a:pos x="0" y="112"/>
              </a:cxn>
              <a:cxn ang="0">
                <a:pos x="9" y="77"/>
              </a:cxn>
              <a:cxn ang="0">
                <a:pos x="27" y="46"/>
              </a:cxn>
              <a:cxn ang="0">
                <a:pos x="45" y="29"/>
              </a:cxn>
              <a:cxn ang="0">
                <a:pos x="76" y="10"/>
              </a:cxn>
              <a:cxn ang="0">
                <a:pos x="111" y="0"/>
              </a:cxn>
              <a:cxn ang="0">
                <a:pos x="136" y="0"/>
              </a:cxn>
              <a:cxn ang="0">
                <a:pos x="171" y="10"/>
              </a:cxn>
              <a:cxn ang="0">
                <a:pos x="202" y="29"/>
              </a:cxn>
              <a:cxn ang="0">
                <a:pos x="219" y="46"/>
              </a:cxn>
              <a:cxn ang="0">
                <a:pos x="238" y="77"/>
              </a:cxn>
              <a:cxn ang="0">
                <a:pos x="247" y="112"/>
              </a:cxn>
              <a:cxn ang="0">
                <a:pos x="247" y="137"/>
              </a:cxn>
              <a:cxn ang="0">
                <a:pos x="238" y="172"/>
              </a:cxn>
              <a:cxn ang="0">
                <a:pos x="219" y="203"/>
              </a:cxn>
              <a:cxn ang="0">
                <a:pos x="202" y="220"/>
              </a:cxn>
              <a:cxn ang="0">
                <a:pos x="171" y="239"/>
              </a:cxn>
              <a:cxn ang="0">
                <a:pos x="136" y="247"/>
              </a:cxn>
              <a:cxn ang="0">
                <a:pos x="123" y="8"/>
              </a:cxn>
              <a:cxn ang="0">
                <a:pos x="101" y="11"/>
              </a:cxn>
              <a:cxn ang="0">
                <a:pos x="69" y="22"/>
              </a:cxn>
              <a:cxn ang="0">
                <a:pos x="42" y="42"/>
              </a:cxn>
              <a:cxn ang="0">
                <a:pos x="27" y="60"/>
              </a:cxn>
              <a:cxn ang="0">
                <a:pos x="13" y="91"/>
              </a:cxn>
              <a:cxn ang="0">
                <a:pos x="8" y="125"/>
              </a:cxn>
              <a:cxn ang="0">
                <a:pos x="11" y="146"/>
              </a:cxn>
              <a:cxn ang="0">
                <a:pos x="22" y="179"/>
              </a:cxn>
              <a:cxn ang="0">
                <a:pos x="42" y="206"/>
              </a:cxn>
              <a:cxn ang="0">
                <a:pos x="59" y="220"/>
              </a:cxn>
              <a:cxn ang="0">
                <a:pos x="90" y="234"/>
              </a:cxn>
              <a:cxn ang="0">
                <a:pos x="123" y="239"/>
              </a:cxn>
              <a:cxn ang="0">
                <a:pos x="146" y="237"/>
              </a:cxn>
              <a:cxn ang="0">
                <a:pos x="178" y="226"/>
              </a:cxn>
              <a:cxn ang="0">
                <a:pos x="205" y="206"/>
              </a:cxn>
              <a:cxn ang="0">
                <a:pos x="219" y="188"/>
              </a:cxn>
              <a:cxn ang="0">
                <a:pos x="234" y="158"/>
              </a:cxn>
              <a:cxn ang="0">
                <a:pos x="239" y="125"/>
              </a:cxn>
              <a:cxn ang="0">
                <a:pos x="236" y="102"/>
              </a:cxn>
              <a:cxn ang="0">
                <a:pos x="225" y="71"/>
              </a:cxn>
              <a:cxn ang="0">
                <a:pos x="205" y="42"/>
              </a:cxn>
              <a:cxn ang="0">
                <a:pos x="188" y="29"/>
              </a:cxn>
              <a:cxn ang="0">
                <a:pos x="157" y="14"/>
              </a:cxn>
              <a:cxn ang="0">
                <a:pos x="123" y="8"/>
              </a:cxn>
            </a:cxnLst>
            <a:rect l="0" t="0" r="r" b="b"/>
            <a:pathLst>
              <a:path w="247" h="249">
                <a:moveTo>
                  <a:pt x="123" y="249"/>
                </a:moveTo>
                <a:lnTo>
                  <a:pt x="123" y="249"/>
                </a:lnTo>
                <a:lnTo>
                  <a:pt x="111" y="247"/>
                </a:lnTo>
                <a:lnTo>
                  <a:pt x="99" y="246"/>
                </a:lnTo>
                <a:lnTo>
                  <a:pt x="88" y="243"/>
                </a:lnTo>
                <a:lnTo>
                  <a:pt x="76" y="239"/>
                </a:lnTo>
                <a:lnTo>
                  <a:pt x="65" y="234"/>
                </a:lnTo>
                <a:lnTo>
                  <a:pt x="55" y="227"/>
                </a:lnTo>
                <a:lnTo>
                  <a:pt x="45" y="220"/>
                </a:lnTo>
                <a:lnTo>
                  <a:pt x="36" y="212"/>
                </a:lnTo>
                <a:lnTo>
                  <a:pt x="36" y="212"/>
                </a:lnTo>
                <a:lnTo>
                  <a:pt x="27" y="203"/>
                </a:lnTo>
                <a:lnTo>
                  <a:pt x="20" y="193"/>
                </a:lnTo>
                <a:lnTo>
                  <a:pt x="13" y="183"/>
                </a:lnTo>
                <a:lnTo>
                  <a:pt x="9" y="172"/>
                </a:lnTo>
                <a:lnTo>
                  <a:pt x="5" y="160"/>
                </a:lnTo>
                <a:lnTo>
                  <a:pt x="1" y="149"/>
                </a:lnTo>
                <a:lnTo>
                  <a:pt x="0" y="137"/>
                </a:lnTo>
                <a:lnTo>
                  <a:pt x="0" y="125"/>
                </a:lnTo>
                <a:lnTo>
                  <a:pt x="0" y="125"/>
                </a:lnTo>
                <a:lnTo>
                  <a:pt x="0" y="112"/>
                </a:lnTo>
                <a:lnTo>
                  <a:pt x="1" y="100"/>
                </a:lnTo>
                <a:lnTo>
                  <a:pt x="5" y="88"/>
                </a:lnTo>
                <a:lnTo>
                  <a:pt x="9" y="77"/>
                </a:lnTo>
                <a:lnTo>
                  <a:pt x="13" y="65"/>
                </a:lnTo>
                <a:lnTo>
                  <a:pt x="20" y="56"/>
                </a:lnTo>
                <a:lnTo>
                  <a:pt x="27" y="46"/>
                </a:lnTo>
                <a:lnTo>
                  <a:pt x="36" y="37"/>
                </a:lnTo>
                <a:lnTo>
                  <a:pt x="36" y="37"/>
                </a:lnTo>
                <a:lnTo>
                  <a:pt x="45" y="29"/>
                </a:lnTo>
                <a:lnTo>
                  <a:pt x="55" y="21"/>
                </a:lnTo>
                <a:lnTo>
                  <a:pt x="65" y="15"/>
                </a:lnTo>
                <a:lnTo>
                  <a:pt x="76" y="10"/>
                </a:lnTo>
                <a:lnTo>
                  <a:pt x="88" y="6"/>
                </a:lnTo>
                <a:lnTo>
                  <a:pt x="99" y="3"/>
                </a:lnTo>
                <a:lnTo>
                  <a:pt x="111" y="0"/>
                </a:lnTo>
                <a:lnTo>
                  <a:pt x="123" y="0"/>
                </a:lnTo>
                <a:lnTo>
                  <a:pt x="123" y="0"/>
                </a:lnTo>
                <a:lnTo>
                  <a:pt x="136" y="0"/>
                </a:lnTo>
                <a:lnTo>
                  <a:pt x="147" y="3"/>
                </a:lnTo>
                <a:lnTo>
                  <a:pt x="159" y="6"/>
                </a:lnTo>
                <a:lnTo>
                  <a:pt x="171" y="10"/>
                </a:lnTo>
                <a:lnTo>
                  <a:pt x="182" y="15"/>
                </a:lnTo>
                <a:lnTo>
                  <a:pt x="192" y="21"/>
                </a:lnTo>
                <a:lnTo>
                  <a:pt x="202" y="29"/>
                </a:lnTo>
                <a:lnTo>
                  <a:pt x="211" y="37"/>
                </a:lnTo>
                <a:lnTo>
                  <a:pt x="211" y="37"/>
                </a:lnTo>
                <a:lnTo>
                  <a:pt x="219" y="46"/>
                </a:lnTo>
                <a:lnTo>
                  <a:pt x="227" y="56"/>
                </a:lnTo>
                <a:lnTo>
                  <a:pt x="232" y="65"/>
                </a:lnTo>
                <a:lnTo>
                  <a:pt x="238" y="77"/>
                </a:lnTo>
                <a:lnTo>
                  <a:pt x="242" y="88"/>
                </a:lnTo>
                <a:lnTo>
                  <a:pt x="244" y="100"/>
                </a:lnTo>
                <a:lnTo>
                  <a:pt x="247" y="112"/>
                </a:lnTo>
                <a:lnTo>
                  <a:pt x="247" y="125"/>
                </a:lnTo>
                <a:lnTo>
                  <a:pt x="247" y="125"/>
                </a:lnTo>
                <a:lnTo>
                  <a:pt x="247" y="137"/>
                </a:lnTo>
                <a:lnTo>
                  <a:pt x="244" y="149"/>
                </a:lnTo>
                <a:lnTo>
                  <a:pt x="242" y="160"/>
                </a:lnTo>
                <a:lnTo>
                  <a:pt x="238" y="172"/>
                </a:lnTo>
                <a:lnTo>
                  <a:pt x="232" y="183"/>
                </a:lnTo>
                <a:lnTo>
                  <a:pt x="227" y="193"/>
                </a:lnTo>
                <a:lnTo>
                  <a:pt x="219" y="203"/>
                </a:lnTo>
                <a:lnTo>
                  <a:pt x="211" y="212"/>
                </a:lnTo>
                <a:lnTo>
                  <a:pt x="211" y="212"/>
                </a:lnTo>
                <a:lnTo>
                  <a:pt x="202" y="220"/>
                </a:lnTo>
                <a:lnTo>
                  <a:pt x="192" y="227"/>
                </a:lnTo>
                <a:lnTo>
                  <a:pt x="182" y="234"/>
                </a:lnTo>
                <a:lnTo>
                  <a:pt x="171" y="239"/>
                </a:lnTo>
                <a:lnTo>
                  <a:pt x="159" y="243"/>
                </a:lnTo>
                <a:lnTo>
                  <a:pt x="147" y="246"/>
                </a:lnTo>
                <a:lnTo>
                  <a:pt x="136" y="247"/>
                </a:lnTo>
                <a:lnTo>
                  <a:pt x="123" y="249"/>
                </a:lnTo>
                <a:lnTo>
                  <a:pt x="123" y="249"/>
                </a:lnTo>
                <a:close/>
                <a:moveTo>
                  <a:pt x="123" y="8"/>
                </a:moveTo>
                <a:lnTo>
                  <a:pt x="123" y="8"/>
                </a:lnTo>
                <a:lnTo>
                  <a:pt x="112" y="10"/>
                </a:lnTo>
                <a:lnTo>
                  <a:pt x="101" y="11"/>
                </a:lnTo>
                <a:lnTo>
                  <a:pt x="90" y="14"/>
                </a:lnTo>
                <a:lnTo>
                  <a:pt x="80" y="18"/>
                </a:lnTo>
                <a:lnTo>
                  <a:pt x="69" y="22"/>
                </a:lnTo>
                <a:lnTo>
                  <a:pt x="59" y="29"/>
                </a:lnTo>
                <a:lnTo>
                  <a:pt x="50" y="35"/>
                </a:lnTo>
                <a:lnTo>
                  <a:pt x="42" y="42"/>
                </a:lnTo>
                <a:lnTo>
                  <a:pt x="42" y="42"/>
                </a:lnTo>
                <a:lnTo>
                  <a:pt x="34" y="52"/>
                </a:lnTo>
                <a:lnTo>
                  <a:pt x="27" y="60"/>
                </a:lnTo>
                <a:lnTo>
                  <a:pt x="22" y="71"/>
                </a:lnTo>
                <a:lnTo>
                  <a:pt x="18" y="80"/>
                </a:lnTo>
                <a:lnTo>
                  <a:pt x="13" y="91"/>
                </a:lnTo>
                <a:lnTo>
                  <a:pt x="11" y="102"/>
                </a:lnTo>
                <a:lnTo>
                  <a:pt x="9" y="112"/>
                </a:lnTo>
                <a:lnTo>
                  <a:pt x="8" y="125"/>
                </a:lnTo>
                <a:lnTo>
                  <a:pt x="8" y="125"/>
                </a:lnTo>
                <a:lnTo>
                  <a:pt x="9" y="135"/>
                </a:lnTo>
                <a:lnTo>
                  <a:pt x="11" y="146"/>
                </a:lnTo>
                <a:lnTo>
                  <a:pt x="13" y="158"/>
                </a:lnTo>
                <a:lnTo>
                  <a:pt x="18" y="168"/>
                </a:lnTo>
                <a:lnTo>
                  <a:pt x="22" y="179"/>
                </a:lnTo>
                <a:lnTo>
                  <a:pt x="27" y="188"/>
                </a:lnTo>
                <a:lnTo>
                  <a:pt x="34" y="198"/>
                </a:lnTo>
                <a:lnTo>
                  <a:pt x="42" y="206"/>
                </a:lnTo>
                <a:lnTo>
                  <a:pt x="42" y="206"/>
                </a:lnTo>
                <a:lnTo>
                  <a:pt x="50" y="214"/>
                </a:lnTo>
                <a:lnTo>
                  <a:pt x="59" y="220"/>
                </a:lnTo>
                <a:lnTo>
                  <a:pt x="69" y="226"/>
                </a:lnTo>
                <a:lnTo>
                  <a:pt x="80" y="231"/>
                </a:lnTo>
                <a:lnTo>
                  <a:pt x="90" y="234"/>
                </a:lnTo>
                <a:lnTo>
                  <a:pt x="101" y="237"/>
                </a:lnTo>
                <a:lnTo>
                  <a:pt x="112" y="239"/>
                </a:lnTo>
                <a:lnTo>
                  <a:pt x="123" y="239"/>
                </a:lnTo>
                <a:lnTo>
                  <a:pt x="123" y="239"/>
                </a:lnTo>
                <a:lnTo>
                  <a:pt x="135" y="239"/>
                </a:lnTo>
                <a:lnTo>
                  <a:pt x="146" y="237"/>
                </a:lnTo>
                <a:lnTo>
                  <a:pt x="157" y="234"/>
                </a:lnTo>
                <a:lnTo>
                  <a:pt x="167" y="231"/>
                </a:lnTo>
                <a:lnTo>
                  <a:pt x="178" y="226"/>
                </a:lnTo>
                <a:lnTo>
                  <a:pt x="188" y="220"/>
                </a:lnTo>
                <a:lnTo>
                  <a:pt x="196" y="214"/>
                </a:lnTo>
                <a:lnTo>
                  <a:pt x="205" y="206"/>
                </a:lnTo>
                <a:lnTo>
                  <a:pt x="205" y="206"/>
                </a:lnTo>
                <a:lnTo>
                  <a:pt x="212" y="198"/>
                </a:lnTo>
                <a:lnTo>
                  <a:pt x="219" y="188"/>
                </a:lnTo>
                <a:lnTo>
                  <a:pt x="225" y="179"/>
                </a:lnTo>
                <a:lnTo>
                  <a:pt x="229" y="168"/>
                </a:lnTo>
                <a:lnTo>
                  <a:pt x="234" y="158"/>
                </a:lnTo>
                <a:lnTo>
                  <a:pt x="236" y="146"/>
                </a:lnTo>
                <a:lnTo>
                  <a:pt x="238" y="135"/>
                </a:lnTo>
                <a:lnTo>
                  <a:pt x="239" y="125"/>
                </a:lnTo>
                <a:lnTo>
                  <a:pt x="239" y="125"/>
                </a:lnTo>
                <a:lnTo>
                  <a:pt x="238" y="112"/>
                </a:lnTo>
                <a:lnTo>
                  <a:pt x="236" y="102"/>
                </a:lnTo>
                <a:lnTo>
                  <a:pt x="234" y="91"/>
                </a:lnTo>
                <a:lnTo>
                  <a:pt x="229" y="80"/>
                </a:lnTo>
                <a:lnTo>
                  <a:pt x="225" y="71"/>
                </a:lnTo>
                <a:lnTo>
                  <a:pt x="219" y="60"/>
                </a:lnTo>
                <a:lnTo>
                  <a:pt x="212" y="52"/>
                </a:lnTo>
                <a:lnTo>
                  <a:pt x="205" y="42"/>
                </a:lnTo>
                <a:lnTo>
                  <a:pt x="205" y="42"/>
                </a:lnTo>
                <a:lnTo>
                  <a:pt x="196" y="35"/>
                </a:lnTo>
                <a:lnTo>
                  <a:pt x="188" y="29"/>
                </a:lnTo>
                <a:lnTo>
                  <a:pt x="178" y="22"/>
                </a:lnTo>
                <a:lnTo>
                  <a:pt x="167" y="18"/>
                </a:lnTo>
                <a:lnTo>
                  <a:pt x="157" y="14"/>
                </a:lnTo>
                <a:lnTo>
                  <a:pt x="146" y="11"/>
                </a:lnTo>
                <a:lnTo>
                  <a:pt x="135" y="10"/>
                </a:lnTo>
                <a:lnTo>
                  <a:pt x="123" y="8"/>
                </a:lnTo>
                <a:lnTo>
                  <a:pt x="123"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5" name="Freeform 356"/>
          <p:cNvSpPr>
            <a:spLocks/>
          </p:cNvSpPr>
          <p:nvPr/>
        </p:nvSpPr>
        <p:spPr bwMode="auto">
          <a:xfrm>
            <a:off x="8567254" y="4144320"/>
            <a:ext cx="272063" cy="270811"/>
          </a:xfrm>
          <a:custGeom>
            <a:avLst/>
            <a:gdLst/>
            <a:ahLst/>
            <a:cxnLst>
              <a:cxn ang="0">
                <a:pos x="169" y="175"/>
              </a:cxn>
              <a:cxn ang="0">
                <a:pos x="0" y="5"/>
              </a:cxn>
              <a:cxn ang="0">
                <a:pos x="6" y="0"/>
              </a:cxn>
              <a:cxn ang="0">
                <a:pos x="175" y="169"/>
              </a:cxn>
              <a:cxn ang="0">
                <a:pos x="169" y="175"/>
              </a:cxn>
            </a:cxnLst>
            <a:rect l="0" t="0" r="r" b="b"/>
            <a:pathLst>
              <a:path w="175" h="175">
                <a:moveTo>
                  <a:pt x="169" y="175"/>
                </a:moveTo>
                <a:lnTo>
                  <a:pt x="0" y="5"/>
                </a:lnTo>
                <a:lnTo>
                  <a:pt x="6" y="0"/>
                </a:lnTo>
                <a:lnTo>
                  <a:pt x="175" y="169"/>
                </a:lnTo>
                <a:lnTo>
                  <a:pt x="169" y="17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6" name="Freeform 357"/>
          <p:cNvSpPr>
            <a:spLocks noEditPoints="1"/>
          </p:cNvSpPr>
          <p:nvPr/>
        </p:nvSpPr>
        <p:spPr bwMode="auto">
          <a:xfrm>
            <a:off x="3651361" y="4172335"/>
            <a:ext cx="375259" cy="228789"/>
          </a:xfrm>
          <a:custGeom>
            <a:avLst/>
            <a:gdLst/>
            <a:ahLst/>
            <a:cxnLst>
              <a:cxn ang="0">
                <a:pos x="120" y="147"/>
              </a:cxn>
              <a:cxn ang="0">
                <a:pos x="97" y="145"/>
              </a:cxn>
              <a:cxn ang="0">
                <a:pos x="76" y="136"/>
              </a:cxn>
              <a:cxn ang="0">
                <a:pos x="56" y="126"/>
              </a:cxn>
              <a:cxn ang="0">
                <a:pos x="23" y="100"/>
              </a:cxn>
              <a:cxn ang="0">
                <a:pos x="2" y="76"/>
              </a:cxn>
              <a:cxn ang="0">
                <a:pos x="2" y="72"/>
              </a:cxn>
              <a:cxn ang="0">
                <a:pos x="12" y="59"/>
              </a:cxn>
              <a:cxn ang="0">
                <a:pos x="38" y="35"/>
              </a:cxn>
              <a:cxn ang="0">
                <a:pos x="65" y="16"/>
              </a:cxn>
              <a:cxn ang="0">
                <a:pos x="85" y="7"/>
              </a:cxn>
              <a:cxn ang="0">
                <a:pos x="108" y="1"/>
              </a:cxn>
              <a:cxn ang="0">
                <a:pos x="120" y="0"/>
              </a:cxn>
              <a:cxn ang="0">
                <a:pos x="145" y="4"/>
              </a:cxn>
              <a:cxn ang="0">
                <a:pos x="166" y="11"/>
              </a:cxn>
              <a:cxn ang="0">
                <a:pos x="187" y="22"/>
              </a:cxn>
              <a:cxn ang="0">
                <a:pos x="218" y="47"/>
              </a:cxn>
              <a:cxn ang="0">
                <a:pos x="239" y="72"/>
              </a:cxn>
              <a:cxn ang="0">
                <a:pos x="239" y="76"/>
              </a:cxn>
              <a:cxn ang="0">
                <a:pos x="230" y="88"/>
              </a:cxn>
              <a:cxn ang="0">
                <a:pos x="204" y="112"/>
              </a:cxn>
              <a:cxn ang="0">
                <a:pos x="177" y="131"/>
              </a:cxn>
              <a:cxn ang="0">
                <a:pos x="155" y="141"/>
              </a:cxn>
              <a:cxn ang="0">
                <a:pos x="133" y="146"/>
              </a:cxn>
              <a:cxn ang="0">
                <a:pos x="120" y="147"/>
              </a:cxn>
              <a:cxn ang="0">
                <a:pos x="10" y="74"/>
              </a:cxn>
              <a:cxn ang="0">
                <a:pos x="34" y="100"/>
              </a:cxn>
              <a:cxn ang="0">
                <a:pos x="64" y="122"/>
              </a:cxn>
              <a:cxn ang="0">
                <a:pos x="91" y="135"/>
              </a:cxn>
              <a:cxn ang="0">
                <a:pos x="111" y="139"/>
              </a:cxn>
              <a:cxn ang="0">
                <a:pos x="120" y="139"/>
              </a:cxn>
              <a:cxn ang="0">
                <a:pos x="141" y="138"/>
              </a:cxn>
              <a:cxn ang="0">
                <a:pos x="160" y="131"/>
              </a:cxn>
              <a:cxn ang="0">
                <a:pos x="193" y="111"/>
              </a:cxn>
              <a:cxn ang="0">
                <a:pos x="219" y="89"/>
              </a:cxn>
              <a:cxn ang="0">
                <a:pos x="232" y="74"/>
              </a:cxn>
              <a:cxn ang="0">
                <a:pos x="207" y="47"/>
              </a:cxn>
              <a:cxn ang="0">
                <a:pos x="177" y="26"/>
              </a:cxn>
              <a:cxn ang="0">
                <a:pos x="150" y="14"/>
              </a:cxn>
              <a:cxn ang="0">
                <a:pos x="131" y="8"/>
              </a:cxn>
              <a:cxn ang="0">
                <a:pos x="120" y="8"/>
              </a:cxn>
              <a:cxn ang="0">
                <a:pos x="100" y="11"/>
              </a:cxn>
              <a:cxn ang="0">
                <a:pos x="81" y="16"/>
              </a:cxn>
              <a:cxn ang="0">
                <a:pos x="47" y="37"/>
              </a:cxn>
              <a:cxn ang="0">
                <a:pos x="23" y="58"/>
              </a:cxn>
              <a:cxn ang="0">
                <a:pos x="10" y="74"/>
              </a:cxn>
            </a:cxnLst>
            <a:rect l="0" t="0" r="r" b="b"/>
            <a:pathLst>
              <a:path w="241" h="147">
                <a:moveTo>
                  <a:pt x="120" y="147"/>
                </a:moveTo>
                <a:lnTo>
                  <a:pt x="120" y="147"/>
                </a:lnTo>
                <a:lnTo>
                  <a:pt x="108" y="146"/>
                </a:lnTo>
                <a:lnTo>
                  <a:pt x="97" y="145"/>
                </a:lnTo>
                <a:lnTo>
                  <a:pt x="85" y="141"/>
                </a:lnTo>
                <a:lnTo>
                  <a:pt x="76" y="136"/>
                </a:lnTo>
                <a:lnTo>
                  <a:pt x="65" y="131"/>
                </a:lnTo>
                <a:lnTo>
                  <a:pt x="56" y="126"/>
                </a:lnTo>
                <a:lnTo>
                  <a:pt x="38" y="112"/>
                </a:lnTo>
                <a:lnTo>
                  <a:pt x="23" y="100"/>
                </a:lnTo>
                <a:lnTo>
                  <a:pt x="12" y="88"/>
                </a:lnTo>
                <a:lnTo>
                  <a:pt x="2" y="76"/>
                </a:lnTo>
                <a:lnTo>
                  <a:pt x="0" y="74"/>
                </a:lnTo>
                <a:lnTo>
                  <a:pt x="2" y="72"/>
                </a:lnTo>
                <a:lnTo>
                  <a:pt x="2" y="72"/>
                </a:lnTo>
                <a:lnTo>
                  <a:pt x="12" y="59"/>
                </a:lnTo>
                <a:lnTo>
                  <a:pt x="23" y="47"/>
                </a:lnTo>
                <a:lnTo>
                  <a:pt x="38" y="35"/>
                </a:lnTo>
                <a:lnTo>
                  <a:pt x="56" y="22"/>
                </a:lnTo>
                <a:lnTo>
                  <a:pt x="65" y="16"/>
                </a:lnTo>
                <a:lnTo>
                  <a:pt x="76" y="11"/>
                </a:lnTo>
                <a:lnTo>
                  <a:pt x="85" y="7"/>
                </a:lnTo>
                <a:lnTo>
                  <a:pt x="97" y="4"/>
                </a:lnTo>
                <a:lnTo>
                  <a:pt x="108" y="1"/>
                </a:lnTo>
                <a:lnTo>
                  <a:pt x="120" y="0"/>
                </a:lnTo>
                <a:lnTo>
                  <a:pt x="120" y="0"/>
                </a:lnTo>
                <a:lnTo>
                  <a:pt x="133" y="1"/>
                </a:lnTo>
                <a:lnTo>
                  <a:pt x="145" y="4"/>
                </a:lnTo>
                <a:lnTo>
                  <a:pt x="155" y="7"/>
                </a:lnTo>
                <a:lnTo>
                  <a:pt x="166" y="11"/>
                </a:lnTo>
                <a:lnTo>
                  <a:pt x="177" y="16"/>
                </a:lnTo>
                <a:lnTo>
                  <a:pt x="187" y="22"/>
                </a:lnTo>
                <a:lnTo>
                  <a:pt x="204" y="35"/>
                </a:lnTo>
                <a:lnTo>
                  <a:pt x="218" y="47"/>
                </a:lnTo>
                <a:lnTo>
                  <a:pt x="230" y="59"/>
                </a:lnTo>
                <a:lnTo>
                  <a:pt x="239" y="72"/>
                </a:lnTo>
                <a:lnTo>
                  <a:pt x="241" y="74"/>
                </a:lnTo>
                <a:lnTo>
                  <a:pt x="239" y="76"/>
                </a:lnTo>
                <a:lnTo>
                  <a:pt x="239" y="76"/>
                </a:lnTo>
                <a:lnTo>
                  <a:pt x="230" y="88"/>
                </a:lnTo>
                <a:lnTo>
                  <a:pt x="218" y="100"/>
                </a:lnTo>
                <a:lnTo>
                  <a:pt x="204" y="112"/>
                </a:lnTo>
                <a:lnTo>
                  <a:pt x="187" y="126"/>
                </a:lnTo>
                <a:lnTo>
                  <a:pt x="177" y="131"/>
                </a:lnTo>
                <a:lnTo>
                  <a:pt x="166" y="136"/>
                </a:lnTo>
                <a:lnTo>
                  <a:pt x="155" y="141"/>
                </a:lnTo>
                <a:lnTo>
                  <a:pt x="145" y="145"/>
                </a:lnTo>
                <a:lnTo>
                  <a:pt x="133" y="146"/>
                </a:lnTo>
                <a:lnTo>
                  <a:pt x="120" y="147"/>
                </a:lnTo>
                <a:lnTo>
                  <a:pt x="120" y="147"/>
                </a:lnTo>
                <a:close/>
                <a:moveTo>
                  <a:pt x="10" y="74"/>
                </a:moveTo>
                <a:lnTo>
                  <a:pt x="10" y="74"/>
                </a:lnTo>
                <a:lnTo>
                  <a:pt x="23" y="89"/>
                </a:lnTo>
                <a:lnTo>
                  <a:pt x="34" y="100"/>
                </a:lnTo>
                <a:lnTo>
                  <a:pt x="49" y="111"/>
                </a:lnTo>
                <a:lnTo>
                  <a:pt x="64" y="122"/>
                </a:lnTo>
                <a:lnTo>
                  <a:pt x="81" y="131"/>
                </a:lnTo>
                <a:lnTo>
                  <a:pt x="91" y="135"/>
                </a:lnTo>
                <a:lnTo>
                  <a:pt x="100" y="138"/>
                </a:lnTo>
                <a:lnTo>
                  <a:pt x="111" y="139"/>
                </a:lnTo>
                <a:lnTo>
                  <a:pt x="120" y="139"/>
                </a:lnTo>
                <a:lnTo>
                  <a:pt x="120" y="139"/>
                </a:lnTo>
                <a:lnTo>
                  <a:pt x="131" y="139"/>
                </a:lnTo>
                <a:lnTo>
                  <a:pt x="141" y="138"/>
                </a:lnTo>
                <a:lnTo>
                  <a:pt x="150" y="135"/>
                </a:lnTo>
                <a:lnTo>
                  <a:pt x="160" y="131"/>
                </a:lnTo>
                <a:lnTo>
                  <a:pt x="177" y="122"/>
                </a:lnTo>
                <a:lnTo>
                  <a:pt x="193" y="111"/>
                </a:lnTo>
                <a:lnTo>
                  <a:pt x="207" y="100"/>
                </a:lnTo>
                <a:lnTo>
                  <a:pt x="219" y="89"/>
                </a:lnTo>
                <a:lnTo>
                  <a:pt x="232" y="74"/>
                </a:lnTo>
                <a:lnTo>
                  <a:pt x="232" y="74"/>
                </a:lnTo>
                <a:lnTo>
                  <a:pt x="219" y="58"/>
                </a:lnTo>
                <a:lnTo>
                  <a:pt x="207" y="47"/>
                </a:lnTo>
                <a:lnTo>
                  <a:pt x="193" y="37"/>
                </a:lnTo>
                <a:lnTo>
                  <a:pt x="177" y="26"/>
                </a:lnTo>
                <a:lnTo>
                  <a:pt x="160" y="16"/>
                </a:lnTo>
                <a:lnTo>
                  <a:pt x="150" y="14"/>
                </a:lnTo>
                <a:lnTo>
                  <a:pt x="141" y="11"/>
                </a:lnTo>
                <a:lnTo>
                  <a:pt x="131" y="8"/>
                </a:lnTo>
                <a:lnTo>
                  <a:pt x="120" y="8"/>
                </a:lnTo>
                <a:lnTo>
                  <a:pt x="120" y="8"/>
                </a:lnTo>
                <a:lnTo>
                  <a:pt x="111" y="8"/>
                </a:lnTo>
                <a:lnTo>
                  <a:pt x="100" y="11"/>
                </a:lnTo>
                <a:lnTo>
                  <a:pt x="91" y="14"/>
                </a:lnTo>
                <a:lnTo>
                  <a:pt x="81" y="16"/>
                </a:lnTo>
                <a:lnTo>
                  <a:pt x="64" y="26"/>
                </a:lnTo>
                <a:lnTo>
                  <a:pt x="47" y="37"/>
                </a:lnTo>
                <a:lnTo>
                  <a:pt x="34" y="47"/>
                </a:lnTo>
                <a:lnTo>
                  <a:pt x="23" y="58"/>
                </a:lnTo>
                <a:lnTo>
                  <a:pt x="10" y="74"/>
                </a:lnTo>
                <a:lnTo>
                  <a:pt x="10" y="7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7" name="Freeform 358"/>
          <p:cNvSpPr>
            <a:spLocks noEditPoints="1"/>
          </p:cNvSpPr>
          <p:nvPr/>
        </p:nvSpPr>
        <p:spPr bwMode="auto">
          <a:xfrm>
            <a:off x="3754561" y="4205021"/>
            <a:ext cx="173559" cy="168089"/>
          </a:xfrm>
          <a:custGeom>
            <a:avLst/>
            <a:gdLst/>
            <a:ahLst/>
            <a:cxnLst>
              <a:cxn ang="0">
                <a:pos x="54" y="109"/>
              </a:cxn>
              <a:cxn ang="0">
                <a:pos x="34" y="105"/>
              </a:cxn>
              <a:cxn ang="0">
                <a:pos x="17" y="93"/>
              </a:cxn>
              <a:cxn ang="0">
                <a:pos x="4" y="76"/>
              </a:cxn>
              <a:cxn ang="0">
                <a:pos x="0" y="55"/>
              </a:cxn>
              <a:cxn ang="0">
                <a:pos x="2" y="43"/>
              </a:cxn>
              <a:cxn ang="0">
                <a:pos x="10" y="24"/>
              </a:cxn>
              <a:cxn ang="0">
                <a:pos x="25" y="9"/>
              </a:cxn>
              <a:cxn ang="0">
                <a:pos x="44" y="1"/>
              </a:cxn>
              <a:cxn ang="0">
                <a:pos x="54" y="0"/>
              </a:cxn>
              <a:cxn ang="0">
                <a:pos x="76" y="4"/>
              </a:cxn>
              <a:cxn ang="0">
                <a:pos x="94" y="16"/>
              </a:cxn>
              <a:cxn ang="0">
                <a:pos x="106" y="34"/>
              </a:cxn>
              <a:cxn ang="0">
                <a:pos x="110" y="55"/>
              </a:cxn>
              <a:cxn ang="0">
                <a:pos x="108" y="66"/>
              </a:cxn>
              <a:cxn ang="0">
                <a:pos x="100" y="85"/>
              </a:cxn>
              <a:cxn ang="0">
                <a:pos x="85" y="100"/>
              </a:cxn>
              <a:cxn ang="0">
                <a:pos x="65" y="108"/>
              </a:cxn>
              <a:cxn ang="0">
                <a:pos x="54" y="109"/>
              </a:cxn>
              <a:cxn ang="0">
                <a:pos x="54" y="8"/>
              </a:cxn>
              <a:cxn ang="0">
                <a:pos x="37" y="11"/>
              </a:cxn>
              <a:cxn ang="0">
                <a:pos x="22" y="22"/>
              </a:cxn>
              <a:cxn ang="0">
                <a:pos x="11" y="36"/>
              </a:cxn>
              <a:cxn ang="0">
                <a:pos x="7" y="55"/>
              </a:cxn>
              <a:cxn ang="0">
                <a:pos x="8" y="65"/>
              </a:cxn>
              <a:cxn ang="0">
                <a:pos x="15" y="81"/>
              </a:cxn>
              <a:cxn ang="0">
                <a:pos x="29" y="95"/>
              </a:cxn>
              <a:cxn ang="0">
                <a:pos x="45" y="101"/>
              </a:cxn>
              <a:cxn ang="0">
                <a:pos x="54" y="103"/>
              </a:cxn>
              <a:cxn ang="0">
                <a:pos x="73" y="99"/>
              </a:cxn>
              <a:cxn ang="0">
                <a:pos x="88" y="88"/>
              </a:cxn>
              <a:cxn ang="0">
                <a:pos x="99" y="73"/>
              </a:cxn>
              <a:cxn ang="0">
                <a:pos x="102" y="55"/>
              </a:cxn>
              <a:cxn ang="0">
                <a:pos x="102" y="46"/>
              </a:cxn>
              <a:cxn ang="0">
                <a:pos x="94" y="28"/>
              </a:cxn>
              <a:cxn ang="0">
                <a:pos x="81" y="16"/>
              </a:cxn>
              <a:cxn ang="0">
                <a:pos x="64" y="8"/>
              </a:cxn>
              <a:cxn ang="0">
                <a:pos x="54" y="8"/>
              </a:cxn>
            </a:cxnLst>
            <a:rect l="0" t="0" r="r" b="b"/>
            <a:pathLst>
              <a:path w="110" h="109">
                <a:moveTo>
                  <a:pt x="54" y="109"/>
                </a:moveTo>
                <a:lnTo>
                  <a:pt x="54" y="109"/>
                </a:lnTo>
                <a:lnTo>
                  <a:pt x="44" y="108"/>
                </a:lnTo>
                <a:lnTo>
                  <a:pt x="34" y="105"/>
                </a:lnTo>
                <a:lnTo>
                  <a:pt x="25" y="100"/>
                </a:lnTo>
                <a:lnTo>
                  <a:pt x="17" y="93"/>
                </a:lnTo>
                <a:lnTo>
                  <a:pt x="10" y="85"/>
                </a:lnTo>
                <a:lnTo>
                  <a:pt x="4" y="76"/>
                </a:lnTo>
                <a:lnTo>
                  <a:pt x="2" y="66"/>
                </a:lnTo>
                <a:lnTo>
                  <a:pt x="0" y="55"/>
                </a:lnTo>
                <a:lnTo>
                  <a:pt x="0" y="55"/>
                </a:lnTo>
                <a:lnTo>
                  <a:pt x="2" y="43"/>
                </a:lnTo>
                <a:lnTo>
                  <a:pt x="4" y="34"/>
                </a:lnTo>
                <a:lnTo>
                  <a:pt x="10" y="24"/>
                </a:lnTo>
                <a:lnTo>
                  <a:pt x="17" y="16"/>
                </a:lnTo>
                <a:lnTo>
                  <a:pt x="25" y="9"/>
                </a:lnTo>
                <a:lnTo>
                  <a:pt x="34" y="4"/>
                </a:lnTo>
                <a:lnTo>
                  <a:pt x="44" y="1"/>
                </a:lnTo>
                <a:lnTo>
                  <a:pt x="54" y="0"/>
                </a:lnTo>
                <a:lnTo>
                  <a:pt x="54" y="0"/>
                </a:lnTo>
                <a:lnTo>
                  <a:pt x="65" y="1"/>
                </a:lnTo>
                <a:lnTo>
                  <a:pt x="76" y="4"/>
                </a:lnTo>
                <a:lnTo>
                  <a:pt x="85" y="9"/>
                </a:lnTo>
                <a:lnTo>
                  <a:pt x="94" y="16"/>
                </a:lnTo>
                <a:lnTo>
                  <a:pt x="100" y="24"/>
                </a:lnTo>
                <a:lnTo>
                  <a:pt x="106" y="34"/>
                </a:lnTo>
                <a:lnTo>
                  <a:pt x="108" y="43"/>
                </a:lnTo>
                <a:lnTo>
                  <a:pt x="110" y="55"/>
                </a:lnTo>
                <a:lnTo>
                  <a:pt x="110" y="55"/>
                </a:lnTo>
                <a:lnTo>
                  <a:pt x="108" y="66"/>
                </a:lnTo>
                <a:lnTo>
                  <a:pt x="106" y="76"/>
                </a:lnTo>
                <a:lnTo>
                  <a:pt x="100" y="85"/>
                </a:lnTo>
                <a:lnTo>
                  <a:pt x="94" y="93"/>
                </a:lnTo>
                <a:lnTo>
                  <a:pt x="85" y="100"/>
                </a:lnTo>
                <a:lnTo>
                  <a:pt x="76" y="105"/>
                </a:lnTo>
                <a:lnTo>
                  <a:pt x="65" y="108"/>
                </a:lnTo>
                <a:lnTo>
                  <a:pt x="54" y="109"/>
                </a:lnTo>
                <a:lnTo>
                  <a:pt x="54" y="109"/>
                </a:lnTo>
                <a:close/>
                <a:moveTo>
                  <a:pt x="54" y="8"/>
                </a:moveTo>
                <a:lnTo>
                  <a:pt x="54" y="8"/>
                </a:lnTo>
                <a:lnTo>
                  <a:pt x="45" y="8"/>
                </a:lnTo>
                <a:lnTo>
                  <a:pt x="37" y="11"/>
                </a:lnTo>
                <a:lnTo>
                  <a:pt x="29" y="16"/>
                </a:lnTo>
                <a:lnTo>
                  <a:pt x="22" y="22"/>
                </a:lnTo>
                <a:lnTo>
                  <a:pt x="15" y="28"/>
                </a:lnTo>
                <a:lnTo>
                  <a:pt x="11" y="36"/>
                </a:lnTo>
                <a:lnTo>
                  <a:pt x="8" y="46"/>
                </a:lnTo>
                <a:lnTo>
                  <a:pt x="7" y="55"/>
                </a:lnTo>
                <a:lnTo>
                  <a:pt x="7" y="55"/>
                </a:lnTo>
                <a:lnTo>
                  <a:pt x="8" y="65"/>
                </a:lnTo>
                <a:lnTo>
                  <a:pt x="11" y="73"/>
                </a:lnTo>
                <a:lnTo>
                  <a:pt x="15" y="81"/>
                </a:lnTo>
                <a:lnTo>
                  <a:pt x="22" y="88"/>
                </a:lnTo>
                <a:lnTo>
                  <a:pt x="29" y="95"/>
                </a:lnTo>
                <a:lnTo>
                  <a:pt x="37" y="99"/>
                </a:lnTo>
                <a:lnTo>
                  <a:pt x="45" y="101"/>
                </a:lnTo>
                <a:lnTo>
                  <a:pt x="54" y="103"/>
                </a:lnTo>
                <a:lnTo>
                  <a:pt x="54" y="103"/>
                </a:lnTo>
                <a:lnTo>
                  <a:pt x="64" y="101"/>
                </a:lnTo>
                <a:lnTo>
                  <a:pt x="73" y="99"/>
                </a:lnTo>
                <a:lnTo>
                  <a:pt x="81" y="95"/>
                </a:lnTo>
                <a:lnTo>
                  <a:pt x="88" y="88"/>
                </a:lnTo>
                <a:lnTo>
                  <a:pt x="94" y="81"/>
                </a:lnTo>
                <a:lnTo>
                  <a:pt x="99" y="73"/>
                </a:lnTo>
                <a:lnTo>
                  <a:pt x="102" y="65"/>
                </a:lnTo>
                <a:lnTo>
                  <a:pt x="102" y="55"/>
                </a:lnTo>
                <a:lnTo>
                  <a:pt x="102" y="55"/>
                </a:lnTo>
                <a:lnTo>
                  <a:pt x="102" y="46"/>
                </a:lnTo>
                <a:lnTo>
                  <a:pt x="99" y="36"/>
                </a:lnTo>
                <a:lnTo>
                  <a:pt x="94" y="28"/>
                </a:lnTo>
                <a:lnTo>
                  <a:pt x="88" y="22"/>
                </a:lnTo>
                <a:lnTo>
                  <a:pt x="81" y="16"/>
                </a:lnTo>
                <a:lnTo>
                  <a:pt x="73" y="11"/>
                </a:lnTo>
                <a:lnTo>
                  <a:pt x="64" y="8"/>
                </a:lnTo>
                <a:lnTo>
                  <a:pt x="54" y="8"/>
                </a:lnTo>
                <a:lnTo>
                  <a:pt x="54"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8" name="Freeform 359"/>
          <p:cNvSpPr>
            <a:spLocks/>
          </p:cNvSpPr>
          <p:nvPr/>
        </p:nvSpPr>
        <p:spPr bwMode="auto">
          <a:xfrm>
            <a:off x="4495695" y="4270389"/>
            <a:ext cx="295517" cy="200775"/>
          </a:xfrm>
          <a:custGeom>
            <a:avLst/>
            <a:gdLst/>
            <a:ahLst/>
            <a:cxnLst>
              <a:cxn ang="0">
                <a:pos x="189" y="129"/>
              </a:cxn>
              <a:cxn ang="0">
                <a:pos x="0" y="129"/>
              </a:cxn>
              <a:cxn ang="0">
                <a:pos x="0" y="0"/>
              </a:cxn>
              <a:cxn ang="0">
                <a:pos x="10" y="0"/>
              </a:cxn>
              <a:cxn ang="0">
                <a:pos x="10" y="120"/>
              </a:cxn>
              <a:cxn ang="0">
                <a:pos x="181" y="120"/>
              </a:cxn>
              <a:cxn ang="0">
                <a:pos x="181" y="0"/>
              </a:cxn>
              <a:cxn ang="0">
                <a:pos x="189" y="0"/>
              </a:cxn>
              <a:cxn ang="0">
                <a:pos x="189" y="129"/>
              </a:cxn>
            </a:cxnLst>
            <a:rect l="0" t="0" r="r" b="b"/>
            <a:pathLst>
              <a:path w="189" h="129">
                <a:moveTo>
                  <a:pt x="189" y="129"/>
                </a:moveTo>
                <a:lnTo>
                  <a:pt x="0" y="129"/>
                </a:lnTo>
                <a:lnTo>
                  <a:pt x="0" y="0"/>
                </a:lnTo>
                <a:lnTo>
                  <a:pt x="10" y="0"/>
                </a:lnTo>
                <a:lnTo>
                  <a:pt x="10" y="120"/>
                </a:lnTo>
                <a:lnTo>
                  <a:pt x="181" y="120"/>
                </a:lnTo>
                <a:lnTo>
                  <a:pt x="181" y="0"/>
                </a:lnTo>
                <a:lnTo>
                  <a:pt x="189" y="0"/>
                </a:lnTo>
                <a:lnTo>
                  <a:pt x="189" y="1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79" name="Freeform 360"/>
          <p:cNvSpPr>
            <a:spLocks/>
          </p:cNvSpPr>
          <p:nvPr/>
        </p:nvSpPr>
        <p:spPr bwMode="auto">
          <a:xfrm>
            <a:off x="4448787" y="4083623"/>
            <a:ext cx="389332" cy="200775"/>
          </a:xfrm>
          <a:custGeom>
            <a:avLst/>
            <a:gdLst/>
            <a:ahLst/>
            <a:cxnLst>
              <a:cxn ang="0">
                <a:pos x="6" y="128"/>
              </a:cxn>
              <a:cxn ang="0">
                <a:pos x="0" y="123"/>
              </a:cxn>
              <a:cxn ang="0">
                <a:pos x="124" y="0"/>
              </a:cxn>
              <a:cxn ang="0">
                <a:pos x="248" y="123"/>
              </a:cxn>
              <a:cxn ang="0">
                <a:pos x="243" y="128"/>
              </a:cxn>
              <a:cxn ang="0">
                <a:pos x="124" y="12"/>
              </a:cxn>
              <a:cxn ang="0">
                <a:pos x="6" y="128"/>
              </a:cxn>
            </a:cxnLst>
            <a:rect l="0" t="0" r="r" b="b"/>
            <a:pathLst>
              <a:path w="248" h="128">
                <a:moveTo>
                  <a:pt x="6" y="128"/>
                </a:moveTo>
                <a:lnTo>
                  <a:pt x="0" y="123"/>
                </a:lnTo>
                <a:lnTo>
                  <a:pt x="124" y="0"/>
                </a:lnTo>
                <a:lnTo>
                  <a:pt x="248" y="123"/>
                </a:lnTo>
                <a:lnTo>
                  <a:pt x="243" y="128"/>
                </a:lnTo>
                <a:lnTo>
                  <a:pt x="124" y="12"/>
                </a:lnTo>
                <a:lnTo>
                  <a:pt x="6" y="12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0" name="Freeform 361"/>
          <p:cNvSpPr>
            <a:spLocks/>
          </p:cNvSpPr>
          <p:nvPr/>
        </p:nvSpPr>
        <p:spPr bwMode="auto">
          <a:xfrm>
            <a:off x="4584816" y="4289064"/>
            <a:ext cx="117269" cy="172760"/>
          </a:xfrm>
          <a:custGeom>
            <a:avLst/>
            <a:gdLst/>
            <a:ahLst/>
            <a:cxnLst>
              <a:cxn ang="0">
                <a:pos x="76" y="113"/>
              </a:cxn>
              <a:cxn ang="0">
                <a:pos x="67" y="113"/>
              </a:cxn>
              <a:cxn ang="0">
                <a:pos x="67" y="19"/>
              </a:cxn>
              <a:cxn ang="0">
                <a:pos x="67" y="19"/>
              </a:cxn>
              <a:cxn ang="0">
                <a:pos x="67" y="15"/>
              </a:cxn>
              <a:cxn ang="0">
                <a:pos x="65" y="12"/>
              </a:cxn>
              <a:cxn ang="0">
                <a:pos x="61" y="9"/>
              </a:cxn>
              <a:cxn ang="0">
                <a:pos x="57" y="8"/>
              </a:cxn>
              <a:cxn ang="0">
                <a:pos x="19" y="8"/>
              </a:cxn>
              <a:cxn ang="0">
                <a:pos x="19" y="8"/>
              </a:cxn>
              <a:cxn ang="0">
                <a:pos x="15" y="9"/>
              </a:cxn>
              <a:cxn ang="0">
                <a:pos x="11" y="12"/>
              </a:cxn>
              <a:cxn ang="0">
                <a:pos x="9" y="15"/>
              </a:cxn>
              <a:cxn ang="0">
                <a:pos x="8" y="19"/>
              </a:cxn>
              <a:cxn ang="0">
                <a:pos x="8" y="113"/>
              </a:cxn>
              <a:cxn ang="0">
                <a:pos x="0" y="113"/>
              </a:cxn>
              <a:cxn ang="0">
                <a:pos x="0" y="19"/>
              </a:cxn>
              <a:cxn ang="0">
                <a:pos x="0" y="19"/>
              </a:cxn>
              <a:cxn ang="0">
                <a:pos x="1" y="12"/>
              </a:cxn>
              <a:cxn ang="0">
                <a:pos x="5" y="5"/>
              </a:cxn>
              <a:cxn ang="0">
                <a:pos x="11" y="1"/>
              </a:cxn>
              <a:cxn ang="0">
                <a:pos x="19" y="0"/>
              </a:cxn>
              <a:cxn ang="0">
                <a:pos x="57" y="0"/>
              </a:cxn>
              <a:cxn ang="0">
                <a:pos x="57" y="0"/>
              </a:cxn>
              <a:cxn ang="0">
                <a:pos x="65" y="1"/>
              </a:cxn>
              <a:cxn ang="0">
                <a:pos x="70" y="5"/>
              </a:cxn>
              <a:cxn ang="0">
                <a:pos x="74" y="12"/>
              </a:cxn>
              <a:cxn ang="0">
                <a:pos x="76" y="19"/>
              </a:cxn>
              <a:cxn ang="0">
                <a:pos x="76" y="113"/>
              </a:cxn>
            </a:cxnLst>
            <a:rect l="0" t="0" r="r" b="b"/>
            <a:pathLst>
              <a:path w="76" h="113">
                <a:moveTo>
                  <a:pt x="76" y="113"/>
                </a:moveTo>
                <a:lnTo>
                  <a:pt x="67" y="113"/>
                </a:lnTo>
                <a:lnTo>
                  <a:pt x="67" y="19"/>
                </a:lnTo>
                <a:lnTo>
                  <a:pt x="67" y="19"/>
                </a:lnTo>
                <a:lnTo>
                  <a:pt x="67" y="15"/>
                </a:lnTo>
                <a:lnTo>
                  <a:pt x="65" y="12"/>
                </a:lnTo>
                <a:lnTo>
                  <a:pt x="61" y="9"/>
                </a:lnTo>
                <a:lnTo>
                  <a:pt x="57" y="8"/>
                </a:lnTo>
                <a:lnTo>
                  <a:pt x="19" y="8"/>
                </a:lnTo>
                <a:lnTo>
                  <a:pt x="19" y="8"/>
                </a:lnTo>
                <a:lnTo>
                  <a:pt x="15" y="9"/>
                </a:lnTo>
                <a:lnTo>
                  <a:pt x="11" y="12"/>
                </a:lnTo>
                <a:lnTo>
                  <a:pt x="9" y="15"/>
                </a:lnTo>
                <a:lnTo>
                  <a:pt x="8" y="19"/>
                </a:lnTo>
                <a:lnTo>
                  <a:pt x="8" y="113"/>
                </a:lnTo>
                <a:lnTo>
                  <a:pt x="0" y="113"/>
                </a:lnTo>
                <a:lnTo>
                  <a:pt x="0" y="19"/>
                </a:lnTo>
                <a:lnTo>
                  <a:pt x="0" y="19"/>
                </a:lnTo>
                <a:lnTo>
                  <a:pt x="1" y="12"/>
                </a:lnTo>
                <a:lnTo>
                  <a:pt x="5" y="5"/>
                </a:lnTo>
                <a:lnTo>
                  <a:pt x="11" y="1"/>
                </a:lnTo>
                <a:lnTo>
                  <a:pt x="19" y="0"/>
                </a:lnTo>
                <a:lnTo>
                  <a:pt x="57" y="0"/>
                </a:lnTo>
                <a:lnTo>
                  <a:pt x="57" y="0"/>
                </a:lnTo>
                <a:lnTo>
                  <a:pt x="65" y="1"/>
                </a:lnTo>
                <a:lnTo>
                  <a:pt x="70" y="5"/>
                </a:lnTo>
                <a:lnTo>
                  <a:pt x="74" y="12"/>
                </a:lnTo>
                <a:lnTo>
                  <a:pt x="76" y="19"/>
                </a:lnTo>
                <a:lnTo>
                  <a:pt x="76" y="1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1" name="Freeform 362"/>
          <p:cNvSpPr>
            <a:spLocks/>
          </p:cNvSpPr>
          <p:nvPr/>
        </p:nvSpPr>
        <p:spPr bwMode="auto">
          <a:xfrm>
            <a:off x="5410390" y="4335756"/>
            <a:ext cx="65671" cy="65368"/>
          </a:xfrm>
          <a:custGeom>
            <a:avLst/>
            <a:gdLst/>
            <a:ahLst/>
            <a:cxnLst>
              <a:cxn ang="0">
                <a:pos x="37" y="44"/>
              </a:cxn>
              <a:cxn ang="0">
                <a:pos x="0" y="5"/>
              </a:cxn>
              <a:cxn ang="0">
                <a:pos x="5" y="0"/>
              </a:cxn>
              <a:cxn ang="0">
                <a:pos x="44" y="38"/>
              </a:cxn>
              <a:cxn ang="0">
                <a:pos x="37" y="44"/>
              </a:cxn>
            </a:cxnLst>
            <a:rect l="0" t="0" r="r" b="b"/>
            <a:pathLst>
              <a:path w="44" h="44">
                <a:moveTo>
                  <a:pt x="37" y="44"/>
                </a:moveTo>
                <a:lnTo>
                  <a:pt x="0" y="5"/>
                </a:lnTo>
                <a:lnTo>
                  <a:pt x="5" y="0"/>
                </a:lnTo>
                <a:lnTo>
                  <a:pt x="44" y="38"/>
                </a:lnTo>
                <a:lnTo>
                  <a:pt x="37" y="4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2" name="Freeform 363"/>
          <p:cNvSpPr>
            <a:spLocks noEditPoints="1"/>
          </p:cNvSpPr>
          <p:nvPr/>
        </p:nvSpPr>
        <p:spPr bwMode="auto">
          <a:xfrm>
            <a:off x="5344719" y="4191012"/>
            <a:ext cx="60981" cy="56029"/>
          </a:xfrm>
          <a:custGeom>
            <a:avLst/>
            <a:gdLst/>
            <a:ahLst/>
            <a:cxnLst>
              <a:cxn ang="0">
                <a:pos x="19" y="35"/>
              </a:cxn>
              <a:cxn ang="0">
                <a:pos x="19" y="35"/>
              </a:cxn>
              <a:cxn ang="0">
                <a:pos x="11" y="34"/>
              </a:cxn>
              <a:cxn ang="0">
                <a:pos x="6" y="31"/>
              </a:cxn>
              <a:cxn ang="0">
                <a:pos x="2" y="25"/>
              </a:cxn>
              <a:cxn ang="0">
                <a:pos x="0" y="18"/>
              </a:cxn>
              <a:cxn ang="0">
                <a:pos x="0" y="18"/>
              </a:cxn>
              <a:cxn ang="0">
                <a:pos x="2" y="11"/>
              </a:cxn>
              <a:cxn ang="0">
                <a:pos x="6" y="6"/>
              </a:cxn>
              <a:cxn ang="0">
                <a:pos x="11" y="2"/>
              </a:cxn>
              <a:cxn ang="0">
                <a:pos x="19" y="0"/>
              </a:cxn>
              <a:cxn ang="0">
                <a:pos x="19" y="0"/>
              </a:cxn>
              <a:cxn ang="0">
                <a:pos x="26" y="2"/>
              </a:cxn>
              <a:cxn ang="0">
                <a:pos x="31" y="6"/>
              </a:cxn>
              <a:cxn ang="0">
                <a:pos x="35" y="11"/>
              </a:cxn>
              <a:cxn ang="0">
                <a:pos x="37" y="18"/>
              </a:cxn>
              <a:cxn ang="0">
                <a:pos x="37" y="18"/>
              </a:cxn>
              <a:cxn ang="0">
                <a:pos x="35" y="25"/>
              </a:cxn>
              <a:cxn ang="0">
                <a:pos x="31" y="31"/>
              </a:cxn>
              <a:cxn ang="0">
                <a:pos x="26" y="34"/>
              </a:cxn>
              <a:cxn ang="0">
                <a:pos x="19" y="35"/>
              </a:cxn>
              <a:cxn ang="0">
                <a:pos x="19" y="35"/>
              </a:cxn>
              <a:cxn ang="0">
                <a:pos x="19" y="8"/>
              </a:cxn>
              <a:cxn ang="0">
                <a:pos x="19" y="8"/>
              </a:cxn>
              <a:cxn ang="0">
                <a:pos x="15" y="10"/>
              </a:cxn>
              <a:cxn ang="0">
                <a:pos x="13" y="11"/>
              </a:cxn>
              <a:cxn ang="0">
                <a:pos x="10" y="14"/>
              </a:cxn>
              <a:cxn ang="0">
                <a:pos x="10" y="18"/>
              </a:cxn>
              <a:cxn ang="0">
                <a:pos x="10" y="18"/>
              </a:cxn>
              <a:cxn ang="0">
                <a:pos x="10" y="22"/>
              </a:cxn>
              <a:cxn ang="0">
                <a:pos x="13" y="25"/>
              </a:cxn>
              <a:cxn ang="0">
                <a:pos x="15" y="26"/>
              </a:cxn>
              <a:cxn ang="0">
                <a:pos x="19" y="27"/>
              </a:cxn>
              <a:cxn ang="0">
                <a:pos x="19" y="27"/>
              </a:cxn>
              <a:cxn ang="0">
                <a:pos x="22" y="26"/>
              </a:cxn>
              <a:cxn ang="0">
                <a:pos x="26" y="25"/>
              </a:cxn>
              <a:cxn ang="0">
                <a:pos x="27" y="22"/>
              </a:cxn>
              <a:cxn ang="0">
                <a:pos x="29" y="18"/>
              </a:cxn>
              <a:cxn ang="0">
                <a:pos x="29" y="18"/>
              </a:cxn>
              <a:cxn ang="0">
                <a:pos x="27" y="14"/>
              </a:cxn>
              <a:cxn ang="0">
                <a:pos x="26" y="11"/>
              </a:cxn>
              <a:cxn ang="0">
                <a:pos x="22" y="10"/>
              </a:cxn>
              <a:cxn ang="0">
                <a:pos x="19" y="8"/>
              </a:cxn>
              <a:cxn ang="0">
                <a:pos x="19" y="8"/>
              </a:cxn>
            </a:cxnLst>
            <a:rect l="0" t="0" r="r" b="b"/>
            <a:pathLst>
              <a:path w="37" h="35">
                <a:moveTo>
                  <a:pt x="19" y="35"/>
                </a:moveTo>
                <a:lnTo>
                  <a:pt x="19" y="35"/>
                </a:lnTo>
                <a:lnTo>
                  <a:pt x="11" y="34"/>
                </a:lnTo>
                <a:lnTo>
                  <a:pt x="6" y="31"/>
                </a:lnTo>
                <a:lnTo>
                  <a:pt x="2" y="25"/>
                </a:lnTo>
                <a:lnTo>
                  <a:pt x="0" y="18"/>
                </a:lnTo>
                <a:lnTo>
                  <a:pt x="0" y="18"/>
                </a:lnTo>
                <a:lnTo>
                  <a:pt x="2" y="11"/>
                </a:lnTo>
                <a:lnTo>
                  <a:pt x="6" y="6"/>
                </a:lnTo>
                <a:lnTo>
                  <a:pt x="11" y="2"/>
                </a:lnTo>
                <a:lnTo>
                  <a:pt x="19" y="0"/>
                </a:lnTo>
                <a:lnTo>
                  <a:pt x="19" y="0"/>
                </a:lnTo>
                <a:lnTo>
                  <a:pt x="26" y="2"/>
                </a:lnTo>
                <a:lnTo>
                  <a:pt x="31" y="6"/>
                </a:lnTo>
                <a:lnTo>
                  <a:pt x="35" y="11"/>
                </a:lnTo>
                <a:lnTo>
                  <a:pt x="37" y="18"/>
                </a:lnTo>
                <a:lnTo>
                  <a:pt x="37" y="18"/>
                </a:lnTo>
                <a:lnTo>
                  <a:pt x="35" y="25"/>
                </a:lnTo>
                <a:lnTo>
                  <a:pt x="31" y="31"/>
                </a:lnTo>
                <a:lnTo>
                  <a:pt x="26" y="34"/>
                </a:lnTo>
                <a:lnTo>
                  <a:pt x="19" y="35"/>
                </a:lnTo>
                <a:lnTo>
                  <a:pt x="19" y="35"/>
                </a:lnTo>
                <a:close/>
                <a:moveTo>
                  <a:pt x="19" y="8"/>
                </a:moveTo>
                <a:lnTo>
                  <a:pt x="19" y="8"/>
                </a:lnTo>
                <a:lnTo>
                  <a:pt x="15" y="10"/>
                </a:lnTo>
                <a:lnTo>
                  <a:pt x="13" y="11"/>
                </a:lnTo>
                <a:lnTo>
                  <a:pt x="10" y="14"/>
                </a:lnTo>
                <a:lnTo>
                  <a:pt x="10" y="18"/>
                </a:lnTo>
                <a:lnTo>
                  <a:pt x="10" y="18"/>
                </a:lnTo>
                <a:lnTo>
                  <a:pt x="10" y="22"/>
                </a:lnTo>
                <a:lnTo>
                  <a:pt x="13" y="25"/>
                </a:lnTo>
                <a:lnTo>
                  <a:pt x="15" y="26"/>
                </a:lnTo>
                <a:lnTo>
                  <a:pt x="19" y="27"/>
                </a:lnTo>
                <a:lnTo>
                  <a:pt x="19" y="27"/>
                </a:lnTo>
                <a:lnTo>
                  <a:pt x="22" y="26"/>
                </a:lnTo>
                <a:lnTo>
                  <a:pt x="26" y="25"/>
                </a:lnTo>
                <a:lnTo>
                  <a:pt x="27" y="22"/>
                </a:lnTo>
                <a:lnTo>
                  <a:pt x="29" y="18"/>
                </a:lnTo>
                <a:lnTo>
                  <a:pt x="29" y="18"/>
                </a:lnTo>
                <a:lnTo>
                  <a:pt x="27" y="14"/>
                </a:lnTo>
                <a:lnTo>
                  <a:pt x="26" y="11"/>
                </a:lnTo>
                <a:lnTo>
                  <a:pt x="22" y="10"/>
                </a:lnTo>
                <a:lnTo>
                  <a:pt x="19" y="8"/>
                </a:lnTo>
                <a:lnTo>
                  <a:pt x="19"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3" name="Rectangle 364"/>
          <p:cNvSpPr>
            <a:spLocks noChangeArrowheads="1"/>
          </p:cNvSpPr>
          <p:nvPr/>
        </p:nvSpPr>
        <p:spPr bwMode="auto">
          <a:xfrm>
            <a:off x="5649616" y="4382449"/>
            <a:ext cx="14073" cy="37353"/>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4" name="Rectangle 365"/>
          <p:cNvSpPr>
            <a:spLocks noChangeArrowheads="1"/>
          </p:cNvSpPr>
          <p:nvPr/>
        </p:nvSpPr>
        <p:spPr bwMode="auto">
          <a:xfrm>
            <a:off x="5264976" y="4396453"/>
            <a:ext cx="14073" cy="2334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5" name="Freeform 366"/>
          <p:cNvSpPr>
            <a:spLocks noEditPoints="1"/>
          </p:cNvSpPr>
          <p:nvPr/>
        </p:nvSpPr>
        <p:spPr bwMode="auto">
          <a:xfrm>
            <a:off x="5264976" y="4162997"/>
            <a:ext cx="398713" cy="252135"/>
          </a:xfrm>
          <a:custGeom>
            <a:avLst/>
            <a:gdLst/>
            <a:ahLst/>
            <a:cxnLst>
              <a:cxn ang="0">
                <a:pos x="0" y="162"/>
              </a:cxn>
              <a:cxn ang="0">
                <a:pos x="0" y="0"/>
              </a:cxn>
              <a:cxn ang="0">
                <a:pos x="255" y="0"/>
              </a:cxn>
              <a:cxn ang="0">
                <a:pos x="255" y="153"/>
              </a:cxn>
              <a:cxn ang="0">
                <a:pos x="159" y="55"/>
              </a:cxn>
              <a:cxn ang="0">
                <a:pos x="96" y="120"/>
              </a:cxn>
              <a:cxn ang="0">
                <a:pos x="67" y="92"/>
              </a:cxn>
              <a:cxn ang="0">
                <a:pos x="0" y="162"/>
              </a:cxn>
              <a:cxn ang="0">
                <a:pos x="8" y="8"/>
              </a:cxn>
              <a:cxn ang="0">
                <a:pos x="8" y="140"/>
              </a:cxn>
              <a:cxn ang="0">
                <a:pos x="67" y="80"/>
              </a:cxn>
              <a:cxn ang="0">
                <a:pos x="96" y="108"/>
              </a:cxn>
              <a:cxn ang="0">
                <a:pos x="159" y="42"/>
              </a:cxn>
              <a:cxn ang="0">
                <a:pos x="245" y="131"/>
              </a:cxn>
              <a:cxn ang="0">
                <a:pos x="245" y="8"/>
              </a:cxn>
              <a:cxn ang="0">
                <a:pos x="8" y="8"/>
              </a:cxn>
            </a:cxnLst>
            <a:rect l="0" t="0" r="r" b="b"/>
            <a:pathLst>
              <a:path w="255" h="162">
                <a:moveTo>
                  <a:pt x="0" y="162"/>
                </a:moveTo>
                <a:lnTo>
                  <a:pt x="0" y="0"/>
                </a:lnTo>
                <a:lnTo>
                  <a:pt x="255" y="0"/>
                </a:lnTo>
                <a:lnTo>
                  <a:pt x="255" y="153"/>
                </a:lnTo>
                <a:lnTo>
                  <a:pt x="159" y="55"/>
                </a:lnTo>
                <a:lnTo>
                  <a:pt x="96" y="120"/>
                </a:lnTo>
                <a:lnTo>
                  <a:pt x="67" y="92"/>
                </a:lnTo>
                <a:lnTo>
                  <a:pt x="0" y="162"/>
                </a:lnTo>
                <a:close/>
                <a:moveTo>
                  <a:pt x="8" y="8"/>
                </a:moveTo>
                <a:lnTo>
                  <a:pt x="8" y="140"/>
                </a:lnTo>
                <a:lnTo>
                  <a:pt x="67" y="80"/>
                </a:lnTo>
                <a:lnTo>
                  <a:pt x="96" y="108"/>
                </a:lnTo>
                <a:lnTo>
                  <a:pt x="159" y="42"/>
                </a:lnTo>
                <a:lnTo>
                  <a:pt x="245" y="131"/>
                </a:lnTo>
                <a:lnTo>
                  <a:pt x="245" y="8"/>
                </a:lnTo>
                <a:lnTo>
                  <a:pt x="8"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6" name="Freeform 367"/>
          <p:cNvSpPr>
            <a:spLocks noEditPoints="1"/>
          </p:cNvSpPr>
          <p:nvPr/>
        </p:nvSpPr>
        <p:spPr bwMode="auto">
          <a:xfrm>
            <a:off x="5264976" y="4228364"/>
            <a:ext cx="398713" cy="196104"/>
          </a:xfrm>
          <a:custGeom>
            <a:avLst/>
            <a:gdLst/>
            <a:ahLst/>
            <a:cxnLst>
              <a:cxn ang="0">
                <a:pos x="255" y="128"/>
              </a:cxn>
              <a:cxn ang="0">
                <a:pos x="0" y="128"/>
              </a:cxn>
              <a:cxn ang="0">
                <a:pos x="0" y="108"/>
              </a:cxn>
              <a:cxn ang="0">
                <a:pos x="67" y="38"/>
              </a:cxn>
              <a:cxn ang="0">
                <a:pos x="96" y="66"/>
              </a:cxn>
              <a:cxn ang="0">
                <a:pos x="159" y="0"/>
              </a:cxn>
              <a:cxn ang="0">
                <a:pos x="255" y="98"/>
              </a:cxn>
              <a:cxn ang="0">
                <a:pos x="255" y="128"/>
              </a:cxn>
              <a:cxn ang="0">
                <a:pos x="8" y="120"/>
              </a:cxn>
              <a:cxn ang="0">
                <a:pos x="245" y="120"/>
              </a:cxn>
              <a:cxn ang="0">
                <a:pos x="245" y="101"/>
              </a:cxn>
              <a:cxn ang="0">
                <a:pos x="159" y="13"/>
              </a:cxn>
              <a:cxn ang="0">
                <a:pos x="96" y="78"/>
              </a:cxn>
              <a:cxn ang="0">
                <a:pos x="67" y="50"/>
              </a:cxn>
              <a:cxn ang="0">
                <a:pos x="8" y="111"/>
              </a:cxn>
              <a:cxn ang="0">
                <a:pos x="8" y="120"/>
              </a:cxn>
            </a:cxnLst>
            <a:rect l="0" t="0" r="r" b="b"/>
            <a:pathLst>
              <a:path w="255" h="128">
                <a:moveTo>
                  <a:pt x="255" y="128"/>
                </a:moveTo>
                <a:lnTo>
                  <a:pt x="0" y="128"/>
                </a:lnTo>
                <a:lnTo>
                  <a:pt x="0" y="108"/>
                </a:lnTo>
                <a:lnTo>
                  <a:pt x="67" y="38"/>
                </a:lnTo>
                <a:lnTo>
                  <a:pt x="96" y="66"/>
                </a:lnTo>
                <a:lnTo>
                  <a:pt x="159" y="0"/>
                </a:lnTo>
                <a:lnTo>
                  <a:pt x="255" y="98"/>
                </a:lnTo>
                <a:lnTo>
                  <a:pt x="255" y="128"/>
                </a:lnTo>
                <a:close/>
                <a:moveTo>
                  <a:pt x="8" y="120"/>
                </a:moveTo>
                <a:lnTo>
                  <a:pt x="245" y="120"/>
                </a:lnTo>
                <a:lnTo>
                  <a:pt x="245" y="101"/>
                </a:lnTo>
                <a:lnTo>
                  <a:pt x="159" y="13"/>
                </a:lnTo>
                <a:lnTo>
                  <a:pt x="96" y="78"/>
                </a:lnTo>
                <a:lnTo>
                  <a:pt x="67" y="50"/>
                </a:lnTo>
                <a:lnTo>
                  <a:pt x="8" y="111"/>
                </a:lnTo>
                <a:lnTo>
                  <a:pt x="8" y="12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7" name="Freeform 368"/>
          <p:cNvSpPr>
            <a:spLocks/>
          </p:cNvSpPr>
          <p:nvPr/>
        </p:nvSpPr>
        <p:spPr bwMode="auto">
          <a:xfrm>
            <a:off x="6423587" y="4092960"/>
            <a:ext cx="37525" cy="32685"/>
          </a:xfrm>
          <a:custGeom>
            <a:avLst/>
            <a:gdLst/>
            <a:ahLst/>
            <a:cxnLst>
              <a:cxn ang="0">
                <a:pos x="0" y="10"/>
              </a:cxn>
              <a:cxn ang="0">
                <a:pos x="14" y="23"/>
              </a:cxn>
              <a:cxn ang="0">
                <a:pos x="14" y="23"/>
              </a:cxn>
              <a:cxn ang="0">
                <a:pos x="19" y="18"/>
              </a:cxn>
              <a:cxn ang="0">
                <a:pos x="22" y="13"/>
              </a:cxn>
              <a:cxn ang="0">
                <a:pos x="22" y="9"/>
              </a:cxn>
              <a:cxn ang="0">
                <a:pos x="19" y="4"/>
              </a:cxn>
              <a:cxn ang="0">
                <a:pos x="19" y="4"/>
              </a:cxn>
              <a:cxn ang="0">
                <a:pos x="14" y="0"/>
              </a:cxn>
              <a:cxn ang="0">
                <a:pos x="10" y="0"/>
              </a:cxn>
              <a:cxn ang="0">
                <a:pos x="6" y="3"/>
              </a:cxn>
              <a:cxn ang="0">
                <a:pos x="0" y="10"/>
              </a:cxn>
              <a:cxn ang="0">
                <a:pos x="0" y="10"/>
              </a:cxn>
            </a:cxnLst>
            <a:rect l="0" t="0" r="r" b="b"/>
            <a:pathLst>
              <a:path w="22" h="23">
                <a:moveTo>
                  <a:pt x="0" y="10"/>
                </a:moveTo>
                <a:lnTo>
                  <a:pt x="14" y="23"/>
                </a:lnTo>
                <a:lnTo>
                  <a:pt x="14" y="23"/>
                </a:lnTo>
                <a:lnTo>
                  <a:pt x="19" y="18"/>
                </a:lnTo>
                <a:lnTo>
                  <a:pt x="22" y="13"/>
                </a:lnTo>
                <a:lnTo>
                  <a:pt x="22" y="9"/>
                </a:lnTo>
                <a:lnTo>
                  <a:pt x="19" y="4"/>
                </a:lnTo>
                <a:lnTo>
                  <a:pt x="19" y="4"/>
                </a:lnTo>
                <a:lnTo>
                  <a:pt x="14" y="0"/>
                </a:lnTo>
                <a:lnTo>
                  <a:pt x="10" y="0"/>
                </a:lnTo>
                <a:lnTo>
                  <a:pt x="6" y="3"/>
                </a:lnTo>
                <a:lnTo>
                  <a:pt x="0" y="10"/>
                </a:lnTo>
                <a:lnTo>
                  <a:pt x="0" y="1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8" name="Freeform 369"/>
          <p:cNvSpPr>
            <a:spLocks noEditPoints="1"/>
          </p:cNvSpPr>
          <p:nvPr/>
        </p:nvSpPr>
        <p:spPr bwMode="auto">
          <a:xfrm>
            <a:off x="6203121" y="4102299"/>
            <a:ext cx="248611" cy="242796"/>
          </a:xfrm>
          <a:custGeom>
            <a:avLst/>
            <a:gdLst/>
            <a:ahLst/>
            <a:cxnLst>
              <a:cxn ang="0">
                <a:pos x="0" y="158"/>
              </a:cxn>
              <a:cxn ang="0">
                <a:pos x="14" y="124"/>
              </a:cxn>
              <a:cxn ang="0">
                <a:pos x="139" y="0"/>
              </a:cxn>
              <a:cxn ang="0">
                <a:pos x="158" y="20"/>
              </a:cxn>
              <a:cxn ang="0">
                <a:pos x="32" y="146"/>
              </a:cxn>
              <a:cxn ang="0">
                <a:pos x="0" y="158"/>
              </a:cxn>
              <a:cxn ang="0">
                <a:pos x="21" y="131"/>
              </a:cxn>
              <a:cxn ang="0">
                <a:pos x="16" y="143"/>
              </a:cxn>
              <a:cxn ang="0">
                <a:pos x="28" y="138"/>
              </a:cxn>
              <a:cxn ang="0">
                <a:pos x="145" y="20"/>
              </a:cxn>
              <a:cxn ang="0">
                <a:pos x="139" y="12"/>
              </a:cxn>
              <a:cxn ang="0">
                <a:pos x="21" y="131"/>
              </a:cxn>
            </a:cxnLst>
            <a:rect l="0" t="0" r="r" b="b"/>
            <a:pathLst>
              <a:path w="158" h="158">
                <a:moveTo>
                  <a:pt x="0" y="158"/>
                </a:moveTo>
                <a:lnTo>
                  <a:pt x="14" y="124"/>
                </a:lnTo>
                <a:lnTo>
                  <a:pt x="139" y="0"/>
                </a:lnTo>
                <a:lnTo>
                  <a:pt x="158" y="20"/>
                </a:lnTo>
                <a:lnTo>
                  <a:pt x="32" y="146"/>
                </a:lnTo>
                <a:lnTo>
                  <a:pt x="0" y="158"/>
                </a:lnTo>
                <a:close/>
                <a:moveTo>
                  <a:pt x="21" y="131"/>
                </a:moveTo>
                <a:lnTo>
                  <a:pt x="16" y="143"/>
                </a:lnTo>
                <a:lnTo>
                  <a:pt x="28" y="138"/>
                </a:lnTo>
                <a:lnTo>
                  <a:pt x="145" y="20"/>
                </a:lnTo>
                <a:lnTo>
                  <a:pt x="139" y="12"/>
                </a:lnTo>
                <a:lnTo>
                  <a:pt x="21" y="13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89" name="Freeform 370"/>
          <p:cNvSpPr>
            <a:spLocks/>
          </p:cNvSpPr>
          <p:nvPr/>
        </p:nvSpPr>
        <p:spPr bwMode="auto">
          <a:xfrm>
            <a:off x="6217195" y="4298405"/>
            <a:ext cx="37525" cy="37353"/>
          </a:xfrm>
          <a:custGeom>
            <a:avLst/>
            <a:gdLst/>
            <a:ahLst/>
            <a:cxnLst>
              <a:cxn ang="0">
                <a:pos x="23" y="14"/>
              </a:cxn>
              <a:cxn ang="0">
                <a:pos x="0" y="23"/>
              </a:cxn>
              <a:cxn ang="0">
                <a:pos x="0" y="23"/>
              </a:cxn>
              <a:cxn ang="0">
                <a:pos x="9" y="0"/>
              </a:cxn>
              <a:cxn ang="0">
                <a:pos x="23" y="14"/>
              </a:cxn>
            </a:cxnLst>
            <a:rect l="0" t="0" r="r" b="b"/>
            <a:pathLst>
              <a:path w="23" h="23">
                <a:moveTo>
                  <a:pt x="23" y="14"/>
                </a:moveTo>
                <a:lnTo>
                  <a:pt x="0" y="23"/>
                </a:lnTo>
                <a:lnTo>
                  <a:pt x="0" y="23"/>
                </a:lnTo>
                <a:lnTo>
                  <a:pt x="9" y="0"/>
                </a:lnTo>
                <a:lnTo>
                  <a:pt x="23" y="1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0" name="Freeform 371"/>
          <p:cNvSpPr>
            <a:spLocks/>
          </p:cNvSpPr>
          <p:nvPr/>
        </p:nvSpPr>
        <p:spPr bwMode="auto">
          <a:xfrm>
            <a:off x="6076472" y="4177006"/>
            <a:ext cx="295517" cy="294159"/>
          </a:xfrm>
          <a:custGeom>
            <a:avLst/>
            <a:gdLst/>
            <a:ahLst/>
            <a:cxnLst>
              <a:cxn ang="0">
                <a:pos x="189" y="189"/>
              </a:cxn>
              <a:cxn ang="0">
                <a:pos x="0" y="189"/>
              </a:cxn>
              <a:cxn ang="0">
                <a:pos x="0" y="0"/>
              </a:cxn>
              <a:cxn ang="0">
                <a:pos x="155" y="0"/>
              </a:cxn>
              <a:cxn ang="0">
                <a:pos x="155" y="9"/>
              </a:cxn>
              <a:cxn ang="0">
                <a:pos x="9" y="9"/>
              </a:cxn>
              <a:cxn ang="0">
                <a:pos x="9" y="179"/>
              </a:cxn>
              <a:cxn ang="0">
                <a:pos x="180" y="179"/>
              </a:cxn>
              <a:cxn ang="0">
                <a:pos x="180" y="34"/>
              </a:cxn>
              <a:cxn ang="0">
                <a:pos x="189" y="34"/>
              </a:cxn>
              <a:cxn ang="0">
                <a:pos x="189" y="189"/>
              </a:cxn>
            </a:cxnLst>
            <a:rect l="0" t="0" r="r" b="b"/>
            <a:pathLst>
              <a:path w="189" h="189">
                <a:moveTo>
                  <a:pt x="189" y="189"/>
                </a:moveTo>
                <a:lnTo>
                  <a:pt x="0" y="189"/>
                </a:lnTo>
                <a:lnTo>
                  <a:pt x="0" y="0"/>
                </a:lnTo>
                <a:lnTo>
                  <a:pt x="155" y="0"/>
                </a:lnTo>
                <a:lnTo>
                  <a:pt x="155" y="9"/>
                </a:lnTo>
                <a:lnTo>
                  <a:pt x="9" y="9"/>
                </a:lnTo>
                <a:lnTo>
                  <a:pt x="9" y="179"/>
                </a:lnTo>
                <a:lnTo>
                  <a:pt x="180" y="179"/>
                </a:lnTo>
                <a:lnTo>
                  <a:pt x="180" y="34"/>
                </a:lnTo>
                <a:lnTo>
                  <a:pt x="189" y="34"/>
                </a:lnTo>
                <a:lnTo>
                  <a:pt x="189" y="18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1" name="Freeform 372"/>
          <p:cNvSpPr>
            <a:spLocks noEditPoints="1"/>
          </p:cNvSpPr>
          <p:nvPr/>
        </p:nvSpPr>
        <p:spPr bwMode="auto">
          <a:xfrm>
            <a:off x="7014621" y="4092960"/>
            <a:ext cx="121959" cy="280149"/>
          </a:xfrm>
          <a:custGeom>
            <a:avLst/>
            <a:gdLst/>
            <a:ahLst/>
            <a:cxnLst>
              <a:cxn ang="0">
                <a:pos x="38" y="178"/>
              </a:cxn>
              <a:cxn ang="0">
                <a:pos x="23" y="175"/>
              </a:cxn>
              <a:cxn ang="0">
                <a:pos x="11" y="167"/>
              </a:cxn>
              <a:cxn ang="0">
                <a:pos x="3" y="155"/>
              </a:cxn>
              <a:cxn ang="0">
                <a:pos x="0" y="140"/>
              </a:cxn>
              <a:cxn ang="0">
                <a:pos x="0" y="38"/>
              </a:cxn>
              <a:cxn ang="0">
                <a:pos x="3" y="23"/>
              </a:cxn>
              <a:cxn ang="0">
                <a:pos x="11" y="11"/>
              </a:cxn>
              <a:cxn ang="0">
                <a:pos x="23" y="2"/>
              </a:cxn>
              <a:cxn ang="0">
                <a:pos x="38" y="0"/>
              </a:cxn>
              <a:cxn ang="0">
                <a:pos x="45" y="0"/>
              </a:cxn>
              <a:cxn ang="0">
                <a:pos x="58" y="7"/>
              </a:cxn>
              <a:cxn ang="0">
                <a:pos x="69" y="16"/>
              </a:cxn>
              <a:cxn ang="0">
                <a:pos x="75" y="29"/>
              </a:cxn>
              <a:cxn ang="0">
                <a:pos x="76" y="140"/>
              </a:cxn>
              <a:cxn ang="0">
                <a:pos x="75" y="148"/>
              </a:cxn>
              <a:cxn ang="0">
                <a:pos x="69" y="162"/>
              </a:cxn>
              <a:cxn ang="0">
                <a:pos x="58" y="171"/>
              </a:cxn>
              <a:cxn ang="0">
                <a:pos x="45" y="178"/>
              </a:cxn>
              <a:cxn ang="0">
                <a:pos x="38" y="178"/>
              </a:cxn>
              <a:cxn ang="0">
                <a:pos x="38" y="8"/>
              </a:cxn>
              <a:cxn ang="0">
                <a:pos x="26" y="11"/>
              </a:cxn>
              <a:cxn ang="0">
                <a:pos x="17" y="16"/>
              </a:cxn>
              <a:cxn ang="0">
                <a:pos x="11" y="25"/>
              </a:cxn>
              <a:cxn ang="0">
                <a:pos x="8" y="38"/>
              </a:cxn>
              <a:cxn ang="0">
                <a:pos x="8" y="140"/>
              </a:cxn>
              <a:cxn ang="0">
                <a:pos x="11" y="152"/>
              </a:cxn>
              <a:cxn ang="0">
                <a:pos x="17" y="162"/>
              </a:cxn>
              <a:cxn ang="0">
                <a:pos x="26" y="169"/>
              </a:cxn>
              <a:cxn ang="0">
                <a:pos x="38" y="170"/>
              </a:cxn>
              <a:cxn ang="0">
                <a:pos x="44" y="170"/>
              </a:cxn>
              <a:cxn ang="0">
                <a:pos x="54" y="165"/>
              </a:cxn>
              <a:cxn ang="0">
                <a:pos x="62" y="158"/>
              </a:cxn>
              <a:cxn ang="0">
                <a:pos x="67" y="147"/>
              </a:cxn>
              <a:cxn ang="0">
                <a:pos x="68" y="38"/>
              </a:cxn>
              <a:cxn ang="0">
                <a:pos x="67" y="31"/>
              </a:cxn>
              <a:cxn ang="0">
                <a:pos x="62" y="21"/>
              </a:cxn>
              <a:cxn ang="0">
                <a:pos x="54" y="13"/>
              </a:cxn>
              <a:cxn ang="0">
                <a:pos x="44" y="8"/>
              </a:cxn>
              <a:cxn ang="0">
                <a:pos x="38" y="8"/>
              </a:cxn>
            </a:cxnLst>
            <a:rect l="0" t="0" r="r" b="b"/>
            <a:pathLst>
              <a:path w="76" h="178">
                <a:moveTo>
                  <a:pt x="38" y="178"/>
                </a:moveTo>
                <a:lnTo>
                  <a:pt x="38" y="178"/>
                </a:lnTo>
                <a:lnTo>
                  <a:pt x="30" y="178"/>
                </a:lnTo>
                <a:lnTo>
                  <a:pt x="23" y="175"/>
                </a:lnTo>
                <a:lnTo>
                  <a:pt x="17" y="171"/>
                </a:lnTo>
                <a:lnTo>
                  <a:pt x="11" y="167"/>
                </a:lnTo>
                <a:lnTo>
                  <a:pt x="7" y="162"/>
                </a:lnTo>
                <a:lnTo>
                  <a:pt x="3" y="155"/>
                </a:lnTo>
                <a:lnTo>
                  <a:pt x="0" y="148"/>
                </a:lnTo>
                <a:lnTo>
                  <a:pt x="0" y="140"/>
                </a:lnTo>
                <a:lnTo>
                  <a:pt x="0" y="38"/>
                </a:lnTo>
                <a:lnTo>
                  <a:pt x="0" y="38"/>
                </a:lnTo>
                <a:lnTo>
                  <a:pt x="0" y="29"/>
                </a:lnTo>
                <a:lnTo>
                  <a:pt x="3" y="23"/>
                </a:lnTo>
                <a:lnTo>
                  <a:pt x="7" y="16"/>
                </a:lnTo>
                <a:lnTo>
                  <a:pt x="11" y="11"/>
                </a:lnTo>
                <a:lnTo>
                  <a:pt x="17" y="7"/>
                </a:lnTo>
                <a:lnTo>
                  <a:pt x="23" y="2"/>
                </a:lnTo>
                <a:lnTo>
                  <a:pt x="30" y="0"/>
                </a:lnTo>
                <a:lnTo>
                  <a:pt x="38" y="0"/>
                </a:lnTo>
                <a:lnTo>
                  <a:pt x="38" y="0"/>
                </a:lnTo>
                <a:lnTo>
                  <a:pt x="45" y="0"/>
                </a:lnTo>
                <a:lnTo>
                  <a:pt x="53" y="2"/>
                </a:lnTo>
                <a:lnTo>
                  <a:pt x="58" y="7"/>
                </a:lnTo>
                <a:lnTo>
                  <a:pt x="65" y="11"/>
                </a:lnTo>
                <a:lnTo>
                  <a:pt x="69" y="16"/>
                </a:lnTo>
                <a:lnTo>
                  <a:pt x="73" y="23"/>
                </a:lnTo>
                <a:lnTo>
                  <a:pt x="75" y="29"/>
                </a:lnTo>
                <a:lnTo>
                  <a:pt x="76" y="38"/>
                </a:lnTo>
                <a:lnTo>
                  <a:pt x="76" y="140"/>
                </a:lnTo>
                <a:lnTo>
                  <a:pt x="76" y="140"/>
                </a:lnTo>
                <a:lnTo>
                  <a:pt x="75" y="148"/>
                </a:lnTo>
                <a:lnTo>
                  <a:pt x="73" y="155"/>
                </a:lnTo>
                <a:lnTo>
                  <a:pt x="69" y="162"/>
                </a:lnTo>
                <a:lnTo>
                  <a:pt x="65" y="167"/>
                </a:lnTo>
                <a:lnTo>
                  <a:pt x="58" y="171"/>
                </a:lnTo>
                <a:lnTo>
                  <a:pt x="53" y="175"/>
                </a:lnTo>
                <a:lnTo>
                  <a:pt x="45" y="178"/>
                </a:lnTo>
                <a:lnTo>
                  <a:pt x="38" y="178"/>
                </a:lnTo>
                <a:lnTo>
                  <a:pt x="38" y="178"/>
                </a:lnTo>
                <a:close/>
                <a:moveTo>
                  <a:pt x="38" y="8"/>
                </a:moveTo>
                <a:lnTo>
                  <a:pt x="38" y="8"/>
                </a:lnTo>
                <a:lnTo>
                  <a:pt x="31" y="8"/>
                </a:lnTo>
                <a:lnTo>
                  <a:pt x="26" y="11"/>
                </a:lnTo>
                <a:lnTo>
                  <a:pt x="22" y="13"/>
                </a:lnTo>
                <a:lnTo>
                  <a:pt x="17" y="16"/>
                </a:lnTo>
                <a:lnTo>
                  <a:pt x="14" y="21"/>
                </a:lnTo>
                <a:lnTo>
                  <a:pt x="11" y="25"/>
                </a:lnTo>
                <a:lnTo>
                  <a:pt x="8" y="31"/>
                </a:lnTo>
                <a:lnTo>
                  <a:pt x="8" y="38"/>
                </a:lnTo>
                <a:lnTo>
                  <a:pt x="8" y="140"/>
                </a:lnTo>
                <a:lnTo>
                  <a:pt x="8" y="140"/>
                </a:lnTo>
                <a:lnTo>
                  <a:pt x="8" y="147"/>
                </a:lnTo>
                <a:lnTo>
                  <a:pt x="11" y="152"/>
                </a:lnTo>
                <a:lnTo>
                  <a:pt x="14" y="158"/>
                </a:lnTo>
                <a:lnTo>
                  <a:pt x="17" y="162"/>
                </a:lnTo>
                <a:lnTo>
                  <a:pt x="22" y="165"/>
                </a:lnTo>
                <a:lnTo>
                  <a:pt x="26" y="169"/>
                </a:lnTo>
                <a:lnTo>
                  <a:pt x="31" y="170"/>
                </a:lnTo>
                <a:lnTo>
                  <a:pt x="38" y="170"/>
                </a:lnTo>
                <a:lnTo>
                  <a:pt x="38" y="170"/>
                </a:lnTo>
                <a:lnTo>
                  <a:pt x="44" y="170"/>
                </a:lnTo>
                <a:lnTo>
                  <a:pt x="49" y="169"/>
                </a:lnTo>
                <a:lnTo>
                  <a:pt x="54" y="165"/>
                </a:lnTo>
                <a:lnTo>
                  <a:pt x="58" y="162"/>
                </a:lnTo>
                <a:lnTo>
                  <a:pt x="62" y="158"/>
                </a:lnTo>
                <a:lnTo>
                  <a:pt x="65" y="152"/>
                </a:lnTo>
                <a:lnTo>
                  <a:pt x="67" y="147"/>
                </a:lnTo>
                <a:lnTo>
                  <a:pt x="68" y="140"/>
                </a:lnTo>
                <a:lnTo>
                  <a:pt x="68" y="38"/>
                </a:lnTo>
                <a:lnTo>
                  <a:pt x="68" y="38"/>
                </a:lnTo>
                <a:lnTo>
                  <a:pt x="67" y="31"/>
                </a:lnTo>
                <a:lnTo>
                  <a:pt x="65" y="25"/>
                </a:lnTo>
                <a:lnTo>
                  <a:pt x="62" y="21"/>
                </a:lnTo>
                <a:lnTo>
                  <a:pt x="58" y="16"/>
                </a:lnTo>
                <a:lnTo>
                  <a:pt x="54" y="13"/>
                </a:lnTo>
                <a:lnTo>
                  <a:pt x="49" y="11"/>
                </a:lnTo>
                <a:lnTo>
                  <a:pt x="44" y="8"/>
                </a:lnTo>
                <a:lnTo>
                  <a:pt x="38" y="8"/>
                </a:lnTo>
                <a:lnTo>
                  <a:pt x="38"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2" name="Freeform 373"/>
          <p:cNvSpPr>
            <a:spLocks/>
          </p:cNvSpPr>
          <p:nvPr/>
        </p:nvSpPr>
        <p:spPr bwMode="auto">
          <a:xfrm>
            <a:off x="6986473" y="4233033"/>
            <a:ext cx="178248" cy="172760"/>
          </a:xfrm>
          <a:custGeom>
            <a:avLst/>
            <a:gdLst/>
            <a:ahLst/>
            <a:cxnLst>
              <a:cxn ang="0">
                <a:pos x="58" y="111"/>
              </a:cxn>
              <a:cxn ang="0">
                <a:pos x="58" y="111"/>
              </a:cxn>
              <a:cxn ang="0">
                <a:pos x="46" y="109"/>
              </a:cxn>
              <a:cxn ang="0">
                <a:pos x="35" y="107"/>
              </a:cxn>
              <a:cxn ang="0">
                <a:pos x="26" y="101"/>
              </a:cxn>
              <a:cxn ang="0">
                <a:pos x="18" y="93"/>
              </a:cxn>
              <a:cxn ang="0">
                <a:pos x="11" y="85"/>
              </a:cxn>
              <a:cxn ang="0">
                <a:pos x="6" y="76"/>
              </a:cxn>
              <a:cxn ang="0">
                <a:pos x="1" y="65"/>
              </a:cxn>
              <a:cxn ang="0">
                <a:pos x="0" y="53"/>
              </a:cxn>
              <a:cxn ang="0">
                <a:pos x="0" y="0"/>
              </a:cxn>
              <a:cxn ang="0">
                <a:pos x="8" y="0"/>
              </a:cxn>
              <a:cxn ang="0">
                <a:pos x="8" y="53"/>
              </a:cxn>
              <a:cxn ang="0">
                <a:pos x="8" y="53"/>
              </a:cxn>
              <a:cxn ang="0">
                <a:pos x="10" y="63"/>
              </a:cxn>
              <a:cxn ang="0">
                <a:pos x="12" y="73"/>
              </a:cxn>
              <a:cxn ang="0">
                <a:pos x="18" y="81"/>
              </a:cxn>
              <a:cxn ang="0">
                <a:pos x="23" y="88"/>
              </a:cxn>
              <a:cxn ang="0">
                <a:pos x="30" y="94"/>
              </a:cxn>
              <a:cxn ang="0">
                <a:pos x="39" y="98"/>
              </a:cxn>
              <a:cxn ang="0">
                <a:pos x="49" y="101"/>
              </a:cxn>
              <a:cxn ang="0">
                <a:pos x="58" y="103"/>
              </a:cxn>
              <a:cxn ang="0">
                <a:pos x="58" y="103"/>
              </a:cxn>
              <a:cxn ang="0">
                <a:pos x="68" y="101"/>
              </a:cxn>
              <a:cxn ang="0">
                <a:pos x="77" y="98"/>
              </a:cxn>
              <a:cxn ang="0">
                <a:pos x="85" y="94"/>
              </a:cxn>
              <a:cxn ang="0">
                <a:pos x="93" y="88"/>
              </a:cxn>
              <a:cxn ang="0">
                <a:pos x="99" y="81"/>
              </a:cxn>
              <a:cxn ang="0">
                <a:pos x="103" y="73"/>
              </a:cxn>
              <a:cxn ang="0">
                <a:pos x="107" y="63"/>
              </a:cxn>
              <a:cxn ang="0">
                <a:pos x="107" y="53"/>
              </a:cxn>
              <a:cxn ang="0">
                <a:pos x="107" y="0"/>
              </a:cxn>
              <a:cxn ang="0">
                <a:pos x="115" y="0"/>
              </a:cxn>
              <a:cxn ang="0">
                <a:pos x="115" y="53"/>
              </a:cxn>
              <a:cxn ang="0">
                <a:pos x="115" y="53"/>
              </a:cxn>
              <a:cxn ang="0">
                <a:pos x="114" y="65"/>
              </a:cxn>
              <a:cxn ang="0">
                <a:pos x="111" y="76"/>
              </a:cxn>
              <a:cxn ang="0">
                <a:pos x="105" y="85"/>
              </a:cxn>
              <a:cxn ang="0">
                <a:pos x="99" y="93"/>
              </a:cxn>
              <a:cxn ang="0">
                <a:pos x="91" y="101"/>
              </a:cxn>
              <a:cxn ang="0">
                <a:pos x="80" y="107"/>
              </a:cxn>
              <a:cxn ang="0">
                <a:pos x="69" y="109"/>
              </a:cxn>
              <a:cxn ang="0">
                <a:pos x="58" y="111"/>
              </a:cxn>
              <a:cxn ang="0">
                <a:pos x="58" y="111"/>
              </a:cxn>
            </a:cxnLst>
            <a:rect l="0" t="0" r="r" b="b"/>
            <a:pathLst>
              <a:path w="115" h="111">
                <a:moveTo>
                  <a:pt x="58" y="111"/>
                </a:moveTo>
                <a:lnTo>
                  <a:pt x="58" y="111"/>
                </a:lnTo>
                <a:lnTo>
                  <a:pt x="46" y="109"/>
                </a:lnTo>
                <a:lnTo>
                  <a:pt x="35" y="107"/>
                </a:lnTo>
                <a:lnTo>
                  <a:pt x="26" y="101"/>
                </a:lnTo>
                <a:lnTo>
                  <a:pt x="18" y="93"/>
                </a:lnTo>
                <a:lnTo>
                  <a:pt x="11" y="85"/>
                </a:lnTo>
                <a:lnTo>
                  <a:pt x="6" y="76"/>
                </a:lnTo>
                <a:lnTo>
                  <a:pt x="1" y="65"/>
                </a:lnTo>
                <a:lnTo>
                  <a:pt x="0" y="53"/>
                </a:lnTo>
                <a:lnTo>
                  <a:pt x="0" y="0"/>
                </a:lnTo>
                <a:lnTo>
                  <a:pt x="8" y="0"/>
                </a:lnTo>
                <a:lnTo>
                  <a:pt x="8" y="53"/>
                </a:lnTo>
                <a:lnTo>
                  <a:pt x="8" y="53"/>
                </a:lnTo>
                <a:lnTo>
                  <a:pt x="10" y="63"/>
                </a:lnTo>
                <a:lnTo>
                  <a:pt x="12" y="73"/>
                </a:lnTo>
                <a:lnTo>
                  <a:pt x="18" y="81"/>
                </a:lnTo>
                <a:lnTo>
                  <a:pt x="23" y="88"/>
                </a:lnTo>
                <a:lnTo>
                  <a:pt x="30" y="94"/>
                </a:lnTo>
                <a:lnTo>
                  <a:pt x="39" y="98"/>
                </a:lnTo>
                <a:lnTo>
                  <a:pt x="49" y="101"/>
                </a:lnTo>
                <a:lnTo>
                  <a:pt x="58" y="103"/>
                </a:lnTo>
                <a:lnTo>
                  <a:pt x="58" y="103"/>
                </a:lnTo>
                <a:lnTo>
                  <a:pt x="68" y="101"/>
                </a:lnTo>
                <a:lnTo>
                  <a:pt x="77" y="98"/>
                </a:lnTo>
                <a:lnTo>
                  <a:pt x="85" y="94"/>
                </a:lnTo>
                <a:lnTo>
                  <a:pt x="93" y="88"/>
                </a:lnTo>
                <a:lnTo>
                  <a:pt x="99" y="81"/>
                </a:lnTo>
                <a:lnTo>
                  <a:pt x="103" y="73"/>
                </a:lnTo>
                <a:lnTo>
                  <a:pt x="107" y="63"/>
                </a:lnTo>
                <a:lnTo>
                  <a:pt x="107" y="53"/>
                </a:lnTo>
                <a:lnTo>
                  <a:pt x="107" y="0"/>
                </a:lnTo>
                <a:lnTo>
                  <a:pt x="115" y="0"/>
                </a:lnTo>
                <a:lnTo>
                  <a:pt x="115" y="53"/>
                </a:lnTo>
                <a:lnTo>
                  <a:pt x="115" y="53"/>
                </a:lnTo>
                <a:lnTo>
                  <a:pt x="114" y="65"/>
                </a:lnTo>
                <a:lnTo>
                  <a:pt x="111" y="76"/>
                </a:lnTo>
                <a:lnTo>
                  <a:pt x="105" y="85"/>
                </a:lnTo>
                <a:lnTo>
                  <a:pt x="99" y="93"/>
                </a:lnTo>
                <a:lnTo>
                  <a:pt x="91" y="101"/>
                </a:lnTo>
                <a:lnTo>
                  <a:pt x="80" y="107"/>
                </a:lnTo>
                <a:lnTo>
                  <a:pt x="69" y="109"/>
                </a:lnTo>
                <a:lnTo>
                  <a:pt x="58" y="111"/>
                </a:lnTo>
                <a:lnTo>
                  <a:pt x="58" y="1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3" name="Rectangle 374"/>
          <p:cNvSpPr>
            <a:spLocks noChangeArrowheads="1"/>
          </p:cNvSpPr>
          <p:nvPr/>
        </p:nvSpPr>
        <p:spPr bwMode="auto">
          <a:xfrm>
            <a:off x="7024002" y="4457153"/>
            <a:ext cx="103196"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4" name="Rectangle 375"/>
          <p:cNvSpPr>
            <a:spLocks noChangeArrowheads="1"/>
          </p:cNvSpPr>
          <p:nvPr/>
        </p:nvSpPr>
        <p:spPr bwMode="auto">
          <a:xfrm>
            <a:off x="7070908" y="4401126"/>
            <a:ext cx="9381" cy="60700"/>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5" name="Freeform 376"/>
          <p:cNvSpPr>
            <a:spLocks/>
          </p:cNvSpPr>
          <p:nvPr/>
        </p:nvSpPr>
        <p:spPr bwMode="auto">
          <a:xfrm>
            <a:off x="7690085" y="4083623"/>
            <a:ext cx="375259" cy="373532"/>
          </a:xfrm>
          <a:custGeom>
            <a:avLst/>
            <a:gdLst/>
            <a:ahLst/>
            <a:cxnLst>
              <a:cxn ang="0">
                <a:pos x="108" y="238"/>
              </a:cxn>
              <a:cxn ang="0">
                <a:pos x="74" y="230"/>
              </a:cxn>
              <a:cxn ang="0">
                <a:pos x="45" y="212"/>
              </a:cxn>
              <a:cxn ang="0">
                <a:pos x="27" y="196"/>
              </a:cxn>
              <a:cxn ang="0">
                <a:pos x="10" y="166"/>
              </a:cxn>
              <a:cxn ang="0">
                <a:pos x="1" y="132"/>
              </a:cxn>
              <a:cxn ang="0">
                <a:pos x="1" y="108"/>
              </a:cxn>
              <a:cxn ang="0">
                <a:pos x="10" y="74"/>
              </a:cxn>
              <a:cxn ang="0">
                <a:pos x="27" y="45"/>
              </a:cxn>
              <a:cxn ang="0">
                <a:pos x="43" y="28"/>
              </a:cxn>
              <a:cxn ang="0">
                <a:pos x="73" y="9"/>
              </a:cxn>
              <a:cxn ang="0">
                <a:pos x="107" y="1"/>
              </a:cxn>
              <a:cxn ang="0">
                <a:pos x="119" y="0"/>
              </a:cxn>
              <a:cxn ang="0">
                <a:pos x="143" y="3"/>
              </a:cxn>
              <a:cxn ang="0">
                <a:pos x="176" y="15"/>
              </a:cxn>
              <a:cxn ang="0">
                <a:pos x="203" y="35"/>
              </a:cxn>
              <a:cxn ang="0">
                <a:pos x="224" y="62"/>
              </a:cxn>
              <a:cxn ang="0">
                <a:pos x="236" y="95"/>
              </a:cxn>
              <a:cxn ang="0">
                <a:pos x="231" y="119"/>
              </a:cxn>
              <a:cxn ang="0">
                <a:pos x="228" y="97"/>
              </a:cxn>
              <a:cxn ang="0">
                <a:pos x="216" y="66"/>
              </a:cxn>
              <a:cxn ang="0">
                <a:pos x="197" y="41"/>
              </a:cxn>
              <a:cxn ang="0">
                <a:pos x="172" y="22"/>
              </a:cxn>
              <a:cxn ang="0">
                <a:pos x="142" y="11"/>
              </a:cxn>
              <a:cxn ang="0">
                <a:pos x="119" y="8"/>
              </a:cxn>
              <a:cxn ang="0">
                <a:pos x="108" y="9"/>
              </a:cxn>
              <a:cxn ang="0">
                <a:pos x="76" y="18"/>
              </a:cxn>
              <a:cxn ang="0">
                <a:pos x="49" y="34"/>
              </a:cxn>
              <a:cxn ang="0">
                <a:pos x="32" y="50"/>
              </a:cxn>
              <a:cxn ang="0">
                <a:pos x="16" y="78"/>
              </a:cxn>
              <a:cxn ang="0">
                <a:pos x="10" y="109"/>
              </a:cxn>
              <a:cxn ang="0">
                <a:pos x="10" y="131"/>
              </a:cxn>
              <a:cxn ang="0">
                <a:pos x="18" y="162"/>
              </a:cxn>
              <a:cxn ang="0">
                <a:pos x="34" y="190"/>
              </a:cxn>
              <a:cxn ang="0">
                <a:pos x="50" y="205"/>
              </a:cxn>
              <a:cxn ang="0">
                <a:pos x="77" y="223"/>
              </a:cxn>
              <a:cxn ang="0">
                <a:pos x="108" y="230"/>
              </a:cxn>
              <a:cxn ang="0">
                <a:pos x="120" y="231"/>
              </a:cxn>
              <a:cxn ang="0">
                <a:pos x="146" y="227"/>
              </a:cxn>
              <a:cxn ang="0">
                <a:pos x="181" y="212"/>
              </a:cxn>
              <a:cxn ang="0">
                <a:pos x="209" y="184"/>
              </a:cxn>
              <a:cxn ang="0">
                <a:pos x="208" y="200"/>
              </a:cxn>
              <a:cxn ang="0">
                <a:pos x="174" y="226"/>
              </a:cxn>
              <a:cxn ang="0">
                <a:pos x="134" y="238"/>
              </a:cxn>
              <a:cxn ang="0">
                <a:pos x="119" y="239"/>
              </a:cxn>
            </a:cxnLst>
            <a:rect l="0" t="0" r="r" b="b"/>
            <a:pathLst>
              <a:path w="239" h="239">
                <a:moveTo>
                  <a:pt x="119" y="239"/>
                </a:moveTo>
                <a:lnTo>
                  <a:pt x="119" y="239"/>
                </a:lnTo>
                <a:lnTo>
                  <a:pt x="108" y="238"/>
                </a:lnTo>
                <a:lnTo>
                  <a:pt x="96" y="236"/>
                </a:lnTo>
                <a:lnTo>
                  <a:pt x="85" y="234"/>
                </a:lnTo>
                <a:lnTo>
                  <a:pt x="74" y="230"/>
                </a:lnTo>
                <a:lnTo>
                  <a:pt x="64" y="226"/>
                </a:lnTo>
                <a:lnTo>
                  <a:pt x="54" y="219"/>
                </a:lnTo>
                <a:lnTo>
                  <a:pt x="45" y="212"/>
                </a:lnTo>
                <a:lnTo>
                  <a:pt x="35" y="204"/>
                </a:lnTo>
                <a:lnTo>
                  <a:pt x="35" y="204"/>
                </a:lnTo>
                <a:lnTo>
                  <a:pt x="27" y="196"/>
                </a:lnTo>
                <a:lnTo>
                  <a:pt x="20" y="186"/>
                </a:lnTo>
                <a:lnTo>
                  <a:pt x="15" y="177"/>
                </a:lnTo>
                <a:lnTo>
                  <a:pt x="10" y="166"/>
                </a:lnTo>
                <a:lnTo>
                  <a:pt x="5" y="155"/>
                </a:lnTo>
                <a:lnTo>
                  <a:pt x="3" y="143"/>
                </a:lnTo>
                <a:lnTo>
                  <a:pt x="1" y="132"/>
                </a:lnTo>
                <a:lnTo>
                  <a:pt x="0" y="120"/>
                </a:lnTo>
                <a:lnTo>
                  <a:pt x="0" y="120"/>
                </a:lnTo>
                <a:lnTo>
                  <a:pt x="1" y="108"/>
                </a:lnTo>
                <a:lnTo>
                  <a:pt x="3" y="97"/>
                </a:lnTo>
                <a:lnTo>
                  <a:pt x="5" y="85"/>
                </a:lnTo>
                <a:lnTo>
                  <a:pt x="10" y="74"/>
                </a:lnTo>
                <a:lnTo>
                  <a:pt x="14" y="65"/>
                </a:lnTo>
                <a:lnTo>
                  <a:pt x="20" y="54"/>
                </a:lnTo>
                <a:lnTo>
                  <a:pt x="27" y="45"/>
                </a:lnTo>
                <a:lnTo>
                  <a:pt x="35" y="36"/>
                </a:lnTo>
                <a:lnTo>
                  <a:pt x="35" y="36"/>
                </a:lnTo>
                <a:lnTo>
                  <a:pt x="43" y="28"/>
                </a:lnTo>
                <a:lnTo>
                  <a:pt x="53" y="20"/>
                </a:lnTo>
                <a:lnTo>
                  <a:pt x="62" y="15"/>
                </a:lnTo>
                <a:lnTo>
                  <a:pt x="73" y="9"/>
                </a:lnTo>
                <a:lnTo>
                  <a:pt x="84" y="5"/>
                </a:lnTo>
                <a:lnTo>
                  <a:pt x="96" y="3"/>
                </a:lnTo>
                <a:lnTo>
                  <a:pt x="107" y="1"/>
                </a:lnTo>
                <a:lnTo>
                  <a:pt x="119" y="0"/>
                </a:lnTo>
                <a:lnTo>
                  <a:pt x="119" y="0"/>
                </a:lnTo>
                <a:lnTo>
                  <a:pt x="119" y="0"/>
                </a:lnTo>
                <a:lnTo>
                  <a:pt x="119" y="0"/>
                </a:lnTo>
                <a:lnTo>
                  <a:pt x="131" y="1"/>
                </a:lnTo>
                <a:lnTo>
                  <a:pt x="143" y="3"/>
                </a:lnTo>
                <a:lnTo>
                  <a:pt x="154" y="5"/>
                </a:lnTo>
                <a:lnTo>
                  <a:pt x="165" y="9"/>
                </a:lnTo>
                <a:lnTo>
                  <a:pt x="176" y="15"/>
                </a:lnTo>
                <a:lnTo>
                  <a:pt x="185" y="20"/>
                </a:lnTo>
                <a:lnTo>
                  <a:pt x="195" y="27"/>
                </a:lnTo>
                <a:lnTo>
                  <a:pt x="203" y="35"/>
                </a:lnTo>
                <a:lnTo>
                  <a:pt x="211" y="43"/>
                </a:lnTo>
                <a:lnTo>
                  <a:pt x="217" y="53"/>
                </a:lnTo>
                <a:lnTo>
                  <a:pt x="224" y="62"/>
                </a:lnTo>
                <a:lnTo>
                  <a:pt x="228" y="73"/>
                </a:lnTo>
                <a:lnTo>
                  <a:pt x="232" y="84"/>
                </a:lnTo>
                <a:lnTo>
                  <a:pt x="236" y="95"/>
                </a:lnTo>
                <a:lnTo>
                  <a:pt x="238" y="107"/>
                </a:lnTo>
                <a:lnTo>
                  <a:pt x="239" y="119"/>
                </a:lnTo>
                <a:lnTo>
                  <a:pt x="231" y="119"/>
                </a:lnTo>
                <a:lnTo>
                  <a:pt x="231" y="119"/>
                </a:lnTo>
                <a:lnTo>
                  <a:pt x="230" y="108"/>
                </a:lnTo>
                <a:lnTo>
                  <a:pt x="228" y="97"/>
                </a:lnTo>
                <a:lnTo>
                  <a:pt x="226" y="86"/>
                </a:lnTo>
                <a:lnTo>
                  <a:pt x="222" y="76"/>
                </a:lnTo>
                <a:lnTo>
                  <a:pt x="216" y="66"/>
                </a:lnTo>
                <a:lnTo>
                  <a:pt x="211" y="57"/>
                </a:lnTo>
                <a:lnTo>
                  <a:pt x="205" y="49"/>
                </a:lnTo>
                <a:lnTo>
                  <a:pt x="197" y="41"/>
                </a:lnTo>
                <a:lnTo>
                  <a:pt x="189" y="34"/>
                </a:lnTo>
                <a:lnTo>
                  <a:pt x="181" y="27"/>
                </a:lnTo>
                <a:lnTo>
                  <a:pt x="172" y="22"/>
                </a:lnTo>
                <a:lnTo>
                  <a:pt x="162" y="18"/>
                </a:lnTo>
                <a:lnTo>
                  <a:pt x="153" y="14"/>
                </a:lnTo>
                <a:lnTo>
                  <a:pt x="142" y="11"/>
                </a:lnTo>
                <a:lnTo>
                  <a:pt x="131" y="9"/>
                </a:lnTo>
                <a:lnTo>
                  <a:pt x="119" y="8"/>
                </a:lnTo>
                <a:lnTo>
                  <a:pt x="119" y="8"/>
                </a:lnTo>
                <a:lnTo>
                  <a:pt x="119" y="8"/>
                </a:lnTo>
                <a:lnTo>
                  <a:pt x="119" y="8"/>
                </a:lnTo>
                <a:lnTo>
                  <a:pt x="108" y="9"/>
                </a:lnTo>
                <a:lnTo>
                  <a:pt x="97" y="11"/>
                </a:lnTo>
                <a:lnTo>
                  <a:pt x="87" y="14"/>
                </a:lnTo>
                <a:lnTo>
                  <a:pt x="76" y="18"/>
                </a:lnTo>
                <a:lnTo>
                  <a:pt x="66" y="22"/>
                </a:lnTo>
                <a:lnTo>
                  <a:pt x="57" y="27"/>
                </a:lnTo>
                <a:lnTo>
                  <a:pt x="49" y="34"/>
                </a:lnTo>
                <a:lnTo>
                  <a:pt x="41" y="42"/>
                </a:lnTo>
                <a:lnTo>
                  <a:pt x="41" y="42"/>
                </a:lnTo>
                <a:lnTo>
                  <a:pt x="32" y="50"/>
                </a:lnTo>
                <a:lnTo>
                  <a:pt x="27" y="58"/>
                </a:lnTo>
                <a:lnTo>
                  <a:pt x="22" y="68"/>
                </a:lnTo>
                <a:lnTo>
                  <a:pt x="16" y="78"/>
                </a:lnTo>
                <a:lnTo>
                  <a:pt x="14" y="88"/>
                </a:lnTo>
                <a:lnTo>
                  <a:pt x="11" y="99"/>
                </a:lnTo>
                <a:lnTo>
                  <a:pt x="10" y="109"/>
                </a:lnTo>
                <a:lnTo>
                  <a:pt x="8" y="120"/>
                </a:lnTo>
                <a:lnTo>
                  <a:pt x="8" y="120"/>
                </a:lnTo>
                <a:lnTo>
                  <a:pt x="10" y="131"/>
                </a:lnTo>
                <a:lnTo>
                  <a:pt x="11" y="142"/>
                </a:lnTo>
                <a:lnTo>
                  <a:pt x="14" y="153"/>
                </a:lnTo>
                <a:lnTo>
                  <a:pt x="18" y="162"/>
                </a:lnTo>
                <a:lnTo>
                  <a:pt x="22" y="173"/>
                </a:lnTo>
                <a:lnTo>
                  <a:pt x="27" y="182"/>
                </a:lnTo>
                <a:lnTo>
                  <a:pt x="34" y="190"/>
                </a:lnTo>
                <a:lnTo>
                  <a:pt x="42" y="199"/>
                </a:lnTo>
                <a:lnTo>
                  <a:pt x="42" y="199"/>
                </a:lnTo>
                <a:lnTo>
                  <a:pt x="50" y="205"/>
                </a:lnTo>
                <a:lnTo>
                  <a:pt x="58" y="212"/>
                </a:lnTo>
                <a:lnTo>
                  <a:pt x="68" y="217"/>
                </a:lnTo>
                <a:lnTo>
                  <a:pt x="77" y="223"/>
                </a:lnTo>
                <a:lnTo>
                  <a:pt x="88" y="226"/>
                </a:lnTo>
                <a:lnTo>
                  <a:pt x="97" y="228"/>
                </a:lnTo>
                <a:lnTo>
                  <a:pt x="108" y="230"/>
                </a:lnTo>
                <a:lnTo>
                  <a:pt x="119" y="231"/>
                </a:lnTo>
                <a:lnTo>
                  <a:pt x="119" y="231"/>
                </a:lnTo>
                <a:lnTo>
                  <a:pt x="120" y="231"/>
                </a:lnTo>
                <a:lnTo>
                  <a:pt x="120" y="231"/>
                </a:lnTo>
                <a:lnTo>
                  <a:pt x="134" y="230"/>
                </a:lnTo>
                <a:lnTo>
                  <a:pt x="146" y="227"/>
                </a:lnTo>
                <a:lnTo>
                  <a:pt x="158" y="223"/>
                </a:lnTo>
                <a:lnTo>
                  <a:pt x="170" y="217"/>
                </a:lnTo>
                <a:lnTo>
                  <a:pt x="181" y="212"/>
                </a:lnTo>
                <a:lnTo>
                  <a:pt x="192" y="204"/>
                </a:lnTo>
                <a:lnTo>
                  <a:pt x="201" y="194"/>
                </a:lnTo>
                <a:lnTo>
                  <a:pt x="209" y="184"/>
                </a:lnTo>
                <a:lnTo>
                  <a:pt x="216" y="189"/>
                </a:lnTo>
                <a:lnTo>
                  <a:pt x="216" y="189"/>
                </a:lnTo>
                <a:lnTo>
                  <a:pt x="208" y="200"/>
                </a:lnTo>
                <a:lnTo>
                  <a:pt x="197" y="209"/>
                </a:lnTo>
                <a:lnTo>
                  <a:pt x="186" y="219"/>
                </a:lnTo>
                <a:lnTo>
                  <a:pt x="174" y="226"/>
                </a:lnTo>
                <a:lnTo>
                  <a:pt x="162" y="231"/>
                </a:lnTo>
                <a:lnTo>
                  <a:pt x="149" y="235"/>
                </a:lnTo>
                <a:lnTo>
                  <a:pt x="134" y="238"/>
                </a:lnTo>
                <a:lnTo>
                  <a:pt x="120" y="239"/>
                </a:lnTo>
                <a:lnTo>
                  <a:pt x="120" y="239"/>
                </a:lnTo>
                <a:lnTo>
                  <a:pt x="119" y="239"/>
                </a:lnTo>
                <a:lnTo>
                  <a:pt x="119" y="23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6" name="Freeform 377"/>
          <p:cNvSpPr>
            <a:spLocks/>
          </p:cNvSpPr>
          <p:nvPr/>
        </p:nvSpPr>
        <p:spPr bwMode="auto">
          <a:xfrm>
            <a:off x="8009053" y="4223698"/>
            <a:ext cx="79744" cy="70039"/>
          </a:xfrm>
          <a:custGeom>
            <a:avLst/>
            <a:gdLst/>
            <a:ahLst/>
            <a:cxnLst>
              <a:cxn ang="0">
                <a:pos x="0" y="0"/>
              </a:cxn>
              <a:cxn ang="0">
                <a:pos x="27" y="47"/>
              </a:cxn>
              <a:cxn ang="0">
                <a:pos x="52" y="0"/>
              </a:cxn>
              <a:cxn ang="0">
                <a:pos x="0" y="0"/>
              </a:cxn>
            </a:cxnLst>
            <a:rect l="0" t="0" r="r" b="b"/>
            <a:pathLst>
              <a:path w="52" h="47">
                <a:moveTo>
                  <a:pt x="0" y="0"/>
                </a:moveTo>
                <a:lnTo>
                  <a:pt x="27" y="47"/>
                </a:lnTo>
                <a:lnTo>
                  <a:pt x="52" y="0"/>
                </a:lnTo>
                <a:lnTo>
                  <a:pt x="0" y="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7" name="Freeform 378"/>
          <p:cNvSpPr>
            <a:spLocks noEditPoints="1"/>
          </p:cNvSpPr>
          <p:nvPr/>
        </p:nvSpPr>
        <p:spPr bwMode="auto">
          <a:xfrm>
            <a:off x="7826117" y="4181672"/>
            <a:ext cx="98507" cy="84045"/>
          </a:xfrm>
          <a:custGeom>
            <a:avLst/>
            <a:gdLst/>
            <a:ahLst/>
            <a:cxnLst>
              <a:cxn ang="0">
                <a:pos x="1" y="54"/>
              </a:cxn>
              <a:cxn ang="0">
                <a:pos x="0" y="33"/>
              </a:cxn>
              <a:cxn ang="0">
                <a:pos x="0" y="33"/>
              </a:cxn>
              <a:cxn ang="0">
                <a:pos x="1" y="26"/>
              </a:cxn>
              <a:cxn ang="0">
                <a:pos x="2" y="19"/>
              </a:cxn>
              <a:cxn ang="0">
                <a:pos x="5" y="14"/>
              </a:cxn>
              <a:cxn ang="0">
                <a:pos x="9" y="10"/>
              </a:cxn>
              <a:cxn ang="0">
                <a:pos x="14" y="6"/>
              </a:cxn>
              <a:cxn ang="0">
                <a:pos x="20" y="3"/>
              </a:cxn>
              <a:cxn ang="0">
                <a:pos x="25" y="0"/>
              </a:cxn>
              <a:cxn ang="0">
                <a:pos x="32" y="0"/>
              </a:cxn>
              <a:cxn ang="0">
                <a:pos x="32" y="0"/>
              </a:cxn>
              <a:cxn ang="0">
                <a:pos x="39" y="0"/>
              </a:cxn>
              <a:cxn ang="0">
                <a:pos x="44" y="3"/>
              </a:cxn>
              <a:cxn ang="0">
                <a:pos x="49" y="6"/>
              </a:cxn>
              <a:cxn ang="0">
                <a:pos x="55" y="10"/>
              </a:cxn>
              <a:cxn ang="0">
                <a:pos x="59" y="14"/>
              </a:cxn>
              <a:cxn ang="0">
                <a:pos x="62" y="19"/>
              </a:cxn>
              <a:cxn ang="0">
                <a:pos x="64" y="26"/>
              </a:cxn>
              <a:cxn ang="0">
                <a:pos x="64" y="31"/>
              </a:cxn>
              <a:cxn ang="0">
                <a:pos x="64" y="54"/>
              </a:cxn>
              <a:cxn ang="0">
                <a:pos x="1" y="54"/>
              </a:cxn>
              <a:cxn ang="0">
                <a:pos x="32" y="8"/>
              </a:cxn>
              <a:cxn ang="0">
                <a:pos x="32" y="8"/>
              </a:cxn>
              <a:cxn ang="0">
                <a:pos x="28" y="8"/>
              </a:cxn>
              <a:cxn ang="0">
                <a:pos x="22" y="10"/>
              </a:cxn>
              <a:cxn ang="0">
                <a:pos x="18" y="12"/>
              </a:cxn>
              <a:cxn ang="0">
                <a:pos x="16" y="15"/>
              </a:cxn>
              <a:cxn ang="0">
                <a:pos x="12" y="19"/>
              </a:cxn>
              <a:cxn ang="0">
                <a:pos x="10" y="23"/>
              </a:cxn>
              <a:cxn ang="0">
                <a:pos x="9" y="27"/>
              </a:cxn>
              <a:cxn ang="0">
                <a:pos x="8" y="33"/>
              </a:cxn>
              <a:cxn ang="0">
                <a:pos x="9" y="46"/>
              </a:cxn>
              <a:cxn ang="0">
                <a:pos x="56" y="46"/>
              </a:cxn>
              <a:cxn ang="0">
                <a:pos x="56" y="31"/>
              </a:cxn>
              <a:cxn ang="0">
                <a:pos x="56" y="31"/>
              </a:cxn>
              <a:cxn ang="0">
                <a:pos x="56" y="27"/>
              </a:cxn>
              <a:cxn ang="0">
                <a:pos x="55" y="23"/>
              </a:cxn>
              <a:cxn ang="0">
                <a:pos x="52" y="19"/>
              </a:cxn>
              <a:cxn ang="0">
                <a:pos x="49" y="15"/>
              </a:cxn>
              <a:cxn ang="0">
                <a:pos x="45" y="12"/>
              </a:cxn>
              <a:cxn ang="0">
                <a:pos x="41" y="10"/>
              </a:cxn>
              <a:cxn ang="0">
                <a:pos x="37" y="8"/>
              </a:cxn>
              <a:cxn ang="0">
                <a:pos x="32" y="8"/>
              </a:cxn>
              <a:cxn ang="0">
                <a:pos x="32" y="8"/>
              </a:cxn>
            </a:cxnLst>
            <a:rect l="0" t="0" r="r" b="b"/>
            <a:pathLst>
              <a:path w="64" h="54">
                <a:moveTo>
                  <a:pt x="1" y="54"/>
                </a:moveTo>
                <a:lnTo>
                  <a:pt x="0" y="33"/>
                </a:lnTo>
                <a:lnTo>
                  <a:pt x="0" y="33"/>
                </a:lnTo>
                <a:lnTo>
                  <a:pt x="1" y="26"/>
                </a:lnTo>
                <a:lnTo>
                  <a:pt x="2" y="19"/>
                </a:lnTo>
                <a:lnTo>
                  <a:pt x="5" y="14"/>
                </a:lnTo>
                <a:lnTo>
                  <a:pt x="9" y="10"/>
                </a:lnTo>
                <a:lnTo>
                  <a:pt x="14" y="6"/>
                </a:lnTo>
                <a:lnTo>
                  <a:pt x="20" y="3"/>
                </a:lnTo>
                <a:lnTo>
                  <a:pt x="25" y="0"/>
                </a:lnTo>
                <a:lnTo>
                  <a:pt x="32" y="0"/>
                </a:lnTo>
                <a:lnTo>
                  <a:pt x="32" y="0"/>
                </a:lnTo>
                <a:lnTo>
                  <a:pt x="39" y="0"/>
                </a:lnTo>
                <a:lnTo>
                  <a:pt x="44" y="3"/>
                </a:lnTo>
                <a:lnTo>
                  <a:pt x="49" y="6"/>
                </a:lnTo>
                <a:lnTo>
                  <a:pt x="55" y="10"/>
                </a:lnTo>
                <a:lnTo>
                  <a:pt x="59" y="14"/>
                </a:lnTo>
                <a:lnTo>
                  <a:pt x="62" y="19"/>
                </a:lnTo>
                <a:lnTo>
                  <a:pt x="64" y="26"/>
                </a:lnTo>
                <a:lnTo>
                  <a:pt x="64" y="31"/>
                </a:lnTo>
                <a:lnTo>
                  <a:pt x="64" y="54"/>
                </a:lnTo>
                <a:lnTo>
                  <a:pt x="1" y="54"/>
                </a:lnTo>
                <a:close/>
                <a:moveTo>
                  <a:pt x="32" y="8"/>
                </a:moveTo>
                <a:lnTo>
                  <a:pt x="32" y="8"/>
                </a:lnTo>
                <a:lnTo>
                  <a:pt x="28" y="8"/>
                </a:lnTo>
                <a:lnTo>
                  <a:pt x="22" y="10"/>
                </a:lnTo>
                <a:lnTo>
                  <a:pt x="18" y="12"/>
                </a:lnTo>
                <a:lnTo>
                  <a:pt x="16" y="15"/>
                </a:lnTo>
                <a:lnTo>
                  <a:pt x="12" y="19"/>
                </a:lnTo>
                <a:lnTo>
                  <a:pt x="10" y="23"/>
                </a:lnTo>
                <a:lnTo>
                  <a:pt x="9" y="27"/>
                </a:lnTo>
                <a:lnTo>
                  <a:pt x="8" y="33"/>
                </a:lnTo>
                <a:lnTo>
                  <a:pt x="9" y="46"/>
                </a:lnTo>
                <a:lnTo>
                  <a:pt x="56" y="46"/>
                </a:lnTo>
                <a:lnTo>
                  <a:pt x="56" y="31"/>
                </a:lnTo>
                <a:lnTo>
                  <a:pt x="56" y="31"/>
                </a:lnTo>
                <a:lnTo>
                  <a:pt x="56" y="27"/>
                </a:lnTo>
                <a:lnTo>
                  <a:pt x="55" y="23"/>
                </a:lnTo>
                <a:lnTo>
                  <a:pt x="52" y="19"/>
                </a:lnTo>
                <a:lnTo>
                  <a:pt x="49" y="15"/>
                </a:lnTo>
                <a:lnTo>
                  <a:pt x="45" y="12"/>
                </a:lnTo>
                <a:lnTo>
                  <a:pt x="41" y="10"/>
                </a:lnTo>
                <a:lnTo>
                  <a:pt x="37" y="8"/>
                </a:lnTo>
                <a:lnTo>
                  <a:pt x="32" y="8"/>
                </a:lnTo>
                <a:lnTo>
                  <a:pt x="32"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8" name="Freeform 379"/>
          <p:cNvSpPr>
            <a:spLocks noEditPoints="1"/>
          </p:cNvSpPr>
          <p:nvPr/>
        </p:nvSpPr>
        <p:spPr bwMode="auto">
          <a:xfrm>
            <a:off x="7802663" y="4251711"/>
            <a:ext cx="145415" cy="107392"/>
          </a:xfrm>
          <a:custGeom>
            <a:avLst/>
            <a:gdLst/>
            <a:ahLst/>
            <a:cxnLst>
              <a:cxn ang="0">
                <a:pos x="7" y="70"/>
              </a:cxn>
              <a:cxn ang="0">
                <a:pos x="7" y="70"/>
              </a:cxn>
              <a:cxn ang="0">
                <a:pos x="7" y="70"/>
              </a:cxn>
              <a:cxn ang="0">
                <a:pos x="4" y="69"/>
              </a:cxn>
              <a:cxn ang="0">
                <a:pos x="3" y="68"/>
              </a:cxn>
              <a:cxn ang="0">
                <a:pos x="1" y="66"/>
              </a:cxn>
              <a:cxn ang="0">
                <a:pos x="1" y="64"/>
              </a:cxn>
              <a:cxn ang="0">
                <a:pos x="0" y="5"/>
              </a:cxn>
              <a:cxn ang="0">
                <a:pos x="0" y="5"/>
              </a:cxn>
              <a:cxn ang="0">
                <a:pos x="1" y="4"/>
              </a:cxn>
              <a:cxn ang="0">
                <a:pos x="3" y="1"/>
              </a:cxn>
              <a:cxn ang="0">
                <a:pos x="4" y="0"/>
              </a:cxn>
              <a:cxn ang="0">
                <a:pos x="7" y="0"/>
              </a:cxn>
              <a:cxn ang="0">
                <a:pos x="86" y="0"/>
              </a:cxn>
              <a:cxn ang="0">
                <a:pos x="86" y="0"/>
              </a:cxn>
              <a:cxn ang="0">
                <a:pos x="89" y="0"/>
              </a:cxn>
              <a:cxn ang="0">
                <a:pos x="90" y="1"/>
              </a:cxn>
              <a:cxn ang="0">
                <a:pos x="92" y="3"/>
              </a:cxn>
              <a:cxn ang="0">
                <a:pos x="92" y="5"/>
              </a:cxn>
              <a:cxn ang="0">
                <a:pos x="93" y="64"/>
              </a:cxn>
              <a:cxn ang="0">
                <a:pos x="93" y="64"/>
              </a:cxn>
              <a:cxn ang="0">
                <a:pos x="92" y="66"/>
              </a:cxn>
              <a:cxn ang="0">
                <a:pos x="90" y="68"/>
              </a:cxn>
              <a:cxn ang="0">
                <a:pos x="90" y="68"/>
              </a:cxn>
              <a:cxn ang="0">
                <a:pos x="89" y="69"/>
              </a:cxn>
              <a:cxn ang="0">
                <a:pos x="86" y="69"/>
              </a:cxn>
              <a:cxn ang="0">
                <a:pos x="7" y="70"/>
              </a:cxn>
              <a:cxn ang="0">
                <a:pos x="8" y="8"/>
              </a:cxn>
              <a:cxn ang="0">
                <a:pos x="9" y="62"/>
              </a:cxn>
              <a:cxn ang="0">
                <a:pos x="84" y="61"/>
              </a:cxn>
              <a:cxn ang="0">
                <a:pos x="84" y="8"/>
              </a:cxn>
              <a:cxn ang="0">
                <a:pos x="8" y="8"/>
              </a:cxn>
            </a:cxnLst>
            <a:rect l="0" t="0" r="r" b="b"/>
            <a:pathLst>
              <a:path w="93" h="70">
                <a:moveTo>
                  <a:pt x="7" y="70"/>
                </a:moveTo>
                <a:lnTo>
                  <a:pt x="7" y="70"/>
                </a:lnTo>
                <a:lnTo>
                  <a:pt x="7" y="70"/>
                </a:lnTo>
                <a:lnTo>
                  <a:pt x="4" y="69"/>
                </a:lnTo>
                <a:lnTo>
                  <a:pt x="3" y="68"/>
                </a:lnTo>
                <a:lnTo>
                  <a:pt x="1" y="66"/>
                </a:lnTo>
                <a:lnTo>
                  <a:pt x="1" y="64"/>
                </a:lnTo>
                <a:lnTo>
                  <a:pt x="0" y="5"/>
                </a:lnTo>
                <a:lnTo>
                  <a:pt x="0" y="5"/>
                </a:lnTo>
                <a:lnTo>
                  <a:pt x="1" y="4"/>
                </a:lnTo>
                <a:lnTo>
                  <a:pt x="3" y="1"/>
                </a:lnTo>
                <a:lnTo>
                  <a:pt x="4" y="0"/>
                </a:lnTo>
                <a:lnTo>
                  <a:pt x="7" y="0"/>
                </a:lnTo>
                <a:lnTo>
                  <a:pt x="86" y="0"/>
                </a:lnTo>
                <a:lnTo>
                  <a:pt x="86" y="0"/>
                </a:lnTo>
                <a:lnTo>
                  <a:pt x="89" y="0"/>
                </a:lnTo>
                <a:lnTo>
                  <a:pt x="90" y="1"/>
                </a:lnTo>
                <a:lnTo>
                  <a:pt x="92" y="3"/>
                </a:lnTo>
                <a:lnTo>
                  <a:pt x="92" y="5"/>
                </a:lnTo>
                <a:lnTo>
                  <a:pt x="93" y="64"/>
                </a:lnTo>
                <a:lnTo>
                  <a:pt x="93" y="64"/>
                </a:lnTo>
                <a:lnTo>
                  <a:pt x="92" y="66"/>
                </a:lnTo>
                <a:lnTo>
                  <a:pt x="90" y="68"/>
                </a:lnTo>
                <a:lnTo>
                  <a:pt x="90" y="68"/>
                </a:lnTo>
                <a:lnTo>
                  <a:pt x="89" y="69"/>
                </a:lnTo>
                <a:lnTo>
                  <a:pt x="86" y="69"/>
                </a:lnTo>
                <a:lnTo>
                  <a:pt x="7" y="70"/>
                </a:lnTo>
                <a:close/>
                <a:moveTo>
                  <a:pt x="8" y="8"/>
                </a:moveTo>
                <a:lnTo>
                  <a:pt x="9" y="62"/>
                </a:lnTo>
                <a:lnTo>
                  <a:pt x="84" y="61"/>
                </a:lnTo>
                <a:lnTo>
                  <a:pt x="84" y="8"/>
                </a:lnTo>
                <a:lnTo>
                  <a:pt x="8"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199" name="Freeform 380"/>
          <p:cNvSpPr>
            <a:spLocks noEditPoints="1"/>
          </p:cNvSpPr>
          <p:nvPr/>
        </p:nvSpPr>
        <p:spPr bwMode="auto">
          <a:xfrm>
            <a:off x="2018986" y="4896055"/>
            <a:ext cx="389332" cy="387541"/>
          </a:xfrm>
          <a:custGeom>
            <a:avLst/>
            <a:gdLst/>
            <a:ahLst/>
            <a:cxnLst>
              <a:cxn ang="0">
                <a:pos x="112" y="248"/>
              </a:cxn>
              <a:cxn ang="0">
                <a:pos x="76" y="239"/>
              </a:cxn>
              <a:cxn ang="0">
                <a:pos x="45" y="220"/>
              </a:cxn>
              <a:cxn ang="0">
                <a:pos x="22" y="193"/>
              </a:cxn>
              <a:cxn ang="0">
                <a:pos x="6" y="160"/>
              </a:cxn>
              <a:cxn ang="0">
                <a:pos x="0" y="124"/>
              </a:cxn>
              <a:cxn ang="0">
                <a:pos x="3" y="98"/>
              </a:cxn>
              <a:cxn ang="0">
                <a:pos x="15" y="64"/>
              </a:cxn>
              <a:cxn ang="0">
                <a:pos x="37" y="36"/>
              </a:cxn>
              <a:cxn ang="0">
                <a:pos x="65" y="14"/>
              </a:cxn>
              <a:cxn ang="0">
                <a:pos x="100" y="1"/>
              </a:cxn>
              <a:cxn ang="0">
                <a:pos x="124" y="0"/>
              </a:cxn>
              <a:cxn ang="0">
                <a:pos x="162" y="5"/>
              </a:cxn>
              <a:cxn ang="0">
                <a:pos x="195" y="20"/>
              </a:cxn>
              <a:cxn ang="0">
                <a:pos x="220" y="44"/>
              </a:cxn>
              <a:cxn ang="0">
                <a:pos x="239" y="75"/>
              </a:cxn>
              <a:cxn ang="0">
                <a:pos x="249" y="110"/>
              </a:cxn>
              <a:cxn ang="0">
                <a:pos x="249" y="136"/>
              </a:cxn>
              <a:cxn ang="0">
                <a:pos x="239" y="172"/>
              </a:cxn>
              <a:cxn ang="0">
                <a:pos x="220" y="204"/>
              </a:cxn>
              <a:cxn ang="0">
                <a:pos x="195" y="226"/>
              </a:cxn>
              <a:cxn ang="0">
                <a:pos x="162" y="243"/>
              </a:cxn>
              <a:cxn ang="0">
                <a:pos x="124" y="248"/>
              </a:cxn>
              <a:cxn ang="0">
                <a:pos x="124" y="8"/>
              </a:cxn>
              <a:cxn ang="0">
                <a:pos x="91" y="13"/>
              </a:cxn>
              <a:cxn ang="0">
                <a:pos x="60" y="28"/>
              </a:cxn>
              <a:cxn ang="0">
                <a:pos x="35" y="50"/>
              </a:cxn>
              <a:cxn ang="0">
                <a:pos x="18" y="78"/>
              </a:cxn>
              <a:cxn ang="0">
                <a:pos x="10" y="112"/>
              </a:cxn>
              <a:cxn ang="0">
                <a:pos x="10" y="136"/>
              </a:cxn>
              <a:cxn ang="0">
                <a:pos x="18" y="168"/>
              </a:cxn>
              <a:cxn ang="0">
                <a:pos x="35" y="198"/>
              </a:cxn>
              <a:cxn ang="0">
                <a:pos x="60" y="220"/>
              </a:cxn>
              <a:cxn ang="0">
                <a:pos x="91" y="235"/>
              </a:cxn>
              <a:cxn ang="0">
                <a:pos x="124" y="240"/>
              </a:cxn>
              <a:cxn ang="0">
                <a:pos x="147" y="237"/>
              </a:cxn>
              <a:cxn ang="0">
                <a:pos x="180" y="225"/>
              </a:cxn>
              <a:cxn ang="0">
                <a:pos x="207" y="206"/>
              </a:cxn>
              <a:cxn ang="0">
                <a:pos x="227" y="179"/>
              </a:cxn>
              <a:cxn ang="0">
                <a:pos x="238" y="147"/>
              </a:cxn>
              <a:cxn ang="0">
                <a:pos x="240" y="124"/>
              </a:cxn>
              <a:cxn ang="0">
                <a:pos x="235" y="89"/>
              </a:cxn>
              <a:cxn ang="0">
                <a:pos x="220" y="59"/>
              </a:cxn>
              <a:cxn ang="0">
                <a:pos x="199" y="35"/>
              </a:cxn>
              <a:cxn ang="0">
                <a:pos x="170" y="17"/>
              </a:cxn>
              <a:cxn ang="0">
                <a:pos x="137" y="8"/>
              </a:cxn>
            </a:cxnLst>
            <a:rect l="0" t="0" r="r" b="b"/>
            <a:pathLst>
              <a:path w="249" h="248">
                <a:moveTo>
                  <a:pt x="124" y="248"/>
                </a:moveTo>
                <a:lnTo>
                  <a:pt x="124" y="248"/>
                </a:lnTo>
                <a:lnTo>
                  <a:pt x="112" y="248"/>
                </a:lnTo>
                <a:lnTo>
                  <a:pt x="100" y="245"/>
                </a:lnTo>
                <a:lnTo>
                  <a:pt x="88" y="243"/>
                </a:lnTo>
                <a:lnTo>
                  <a:pt x="76" y="239"/>
                </a:lnTo>
                <a:lnTo>
                  <a:pt x="65" y="233"/>
                </a:lnTo>
                <a:lnTo>
                  <a:pt x="55" y="226"/>
                </a:lnTo>
                <a:lnTo>
                  <a:pt x="45" y="220"/>
                </a:lnTo>
                <a:lnTo>
                  <a:pt x="37" y="212"/>
                </a:lnTo>
                <a:lnTo>
                  <a:pt x="28" y="204"/>
                </a:lnTo>
                <a:lnTo>
                  <a:pt x="22" y="193"/>
                </a:lnTo>
                <a:lnTo>
                  <a:pt x="15" y="183"/>
                </a:lnTo>
                <a:lnTo>
                  <a:pt x="10" y="172"/>
                </a:lnTo>
                <a:lnTo>
                  <a:pt x="6" y="160"/>
                </a:lnTo>
                <a:lnTo>
                  <a:pt x="3" y="148"/>
                </a:lnTo>
                <a:lnTo>
                  <a:pt x="0" y="136"/>
                </a:lnTo>
                <a:lnTo>
                  <a:pt x="0" y="124"/>
                </a:lnTo>
                <a:lnTo>
                  <a:pt x="0" y="124"/>
                </a:lnTo>
                <a:lnTo>
                  <a:pt x="0" y="110"/>
                </a:lnTo>
                <a:lnTo>
                  <a:pt x="3" y="98"/>
                </a:lnTo>
                <a:lnTo>
                  <a:pt x="6" y="86"/>
                </a:lnTo>
                <a:lnTo>
                  <a:pt x="10" y="75"/>
                </a:lnTo>
                <a:lnTo>
                  <a:pt x="15" y="64"/>
                </a:lnTo>
                <a:lnTo>
                  <a:pt x="22" y="54"/>
                </a:lnTo>
                <a:lnTo>
                  <a:pt x="28" y="44"/>
                </a:lnTo>
                <a:lnTo>
                  <a:pt x="37" y="36"/>
                </a:lnTo>
                <a:lnTo>
                  <a:pt x="45" y="28"/>
                </a:lnTo>
                <a:lnTo>
                  <a:pt x="55" y="20"/>
                </a:lnTo>
                <a:lnTo>
                  <a:pt x="65" y="14"/>
                </a:lnTo>
                <a:lnTo>
                  <a:pt x="76" y="9"/>
                </a:lnTo>
                <a:lnTo>
                  <a:pt x="88" y="5"/>
                </a:lnTo>
                <a:lnTo>
                  <a:pt x="100" y="1"/>
                </a:lnTo>
                <a:lnTo>
                  <a:pt x="112" y="0"/>
                </a:lnTo>
                <a:lnTo>
                  <a:pt x="124" y="0"/>
                </a:lnTo>
                <a:lnTo>
                  <a:pt x="124" y="0"/>
                </a:lnTo>
                <a:lnTo>
                  <a:pt x="138" y="0"/>
                </a:lnTo>
                <a:lnTo>
                  <a:pt x="150" y="1"/>
                </a:lnTo>
                <a:lnTo>
                  <a:pt x="162" y="5"/>
                </a:lnTo>
                <a:lnTo>
                  <a:pt x="173" y="9"/>
                </a:lnTo>
                <a:lnTo>
                  <a:pt x="184" y="14"/>
                </a:lnTo>
                <a:lnTo>
                  <a:pt x="195" y="20"/>
                </a:lnTo>
                <a:lnTo>
                  <a:pt x="204" y="28"/>
                </a:lnTo>
                <a:lnTo>
                  <a:pt x="212" y="36"/>
                </a:lnTo>
                <a:lnTo>
                  <a:pt x="220" y="44"/>
                </a:lnTo>
                <a:lnTo>
                  <a:pt x="228" y="54"/>
                </a:lnTo>
                <a:lnTo>
                  <a:pt x="234" y="64"/>
                </a:lnTo>
                <a:lnTo>
                  <a:pt x="239" y="75"/>
                </a:lnTo>
                <a:lnTo>
                  <a:pt x="243" y="86"/>
                </a:lnTo>
                <a:lnTo>
                  <a:pt x="247" y="98"/>
                </a:lnTo>
                <a:lnTo>
                  <a:pt x="249" y="110"/>
                </a:lnTo>
                <a:lnTo>
                  <a:pt x="249" y="124"/>
                </a:lnTo>
                <a:lnTo>
                  <a:pt x="249" y="124"/>
                </a:lnTo>
                <a:lnTo>
                  <a:pt x="249" y="136"/>
                </a:lnTo>
                <a:lnTo>
                  <a:pt x="247" y="148"/>
                </a:lnTo>
                <a:lnTo>
                  <a:pt x="243" y="160"/>
                </a:lnTo>
                <a:lnTo>
                  <a:pt x="239" y="172"/>
                </a:lnTo>
                <a:lnTo>
                  <a:pt x="234" y="183"/>
                </a:lnTo>
                <a:lnTo>
                  <a:pt x="228" y="193"/>
                </a:lnTo>
                <a:lnTo>
                  <a:pt x="220" y="204"/>
                </a:lnTo>
                <a:lnTo>
                  <a:pt x="212" y="212"/>
                </a:lnTo>
                <a:lnTo>
                  <a:pt x="204" y="220"/>
                </a:lnTo>
                <a:lnTo>
                  <a:pt x="195" y="226"/>
                </a:lnTo>
                <a:lnTo>
                  <a:pt x="184" y="233"/>
                </a:lnTo>
                <a:lnTo>
                  <a:pt x="173" y="239"/>
                </a:lnTo>
                <a:lnTo>
                  <a:pt x="162" y="243"/>
                </a:lnTo>
                <a:lnTo>
                  <a:pt x="150" y="245"/>
                </a:lnTo>
                <a:lnTo>
                  <a:pt x="138" y="248"/>
                </a:lnTo>
                <a:lnTo>
                  <a:pt x="124" y="248"/>
                </a:lnTo>
                <a:lnTo>
                  <a:pt x="124" y="248"/>
                </a:lnTo>
                <a:close/>
                <a:moveTo>
                  <a:pt x="124" y="8"/>
                </a:moveTo>
                <a:lnTo>
                  <a:pt x="124" y="8"/>
                </a:lnTo>
                <a:lnTo>
                  <a:pt x="112" y="8"/>
                </a:lnTo>
                <a:lnTo>
                  <a:pt x="101" y="10"/>
                </a:lnTo>
                <a:lnTo>
                  <a:pt x="91" y="13"/>
                </a:lnTo>
                <a:lnTo>
                  <a:pt x="80" y="17"/>
                </a:lnTo>
                <a:lnTo>
                  <a:pt x="69" y="21"/>
                </a:lnTo>
                <a:lnTo>
                  <a:pt x="60" y="28"/>
                </a:lnTo>
                <a:lnTo>
                  <a:pt x="50" y="35"/>
                </a:lnTo>
                <a:lnTo>
                  <a:pt x="42" y="41"/>
                </a:lnTo>
                <a:lnTo>
                  <a:pt x="35" y="50"/>
                </a:lnTo>
                <a:lnTo>
                  <a:pt x="28" y="59"/>
                </a:lnTo>
                <a:lnTo>
                  <a:pt x="23" y="68"/>
                </a:lnTo>
                <a:lnTo>
                  <a:pt x="18" y="78"/>
                </a:lnTo>
                <a:lnTo>
                  <a:pt x="14" y="89"/>
                </a:lnTo>
                <a:lnTo>
                  <a:pt x="11" y="101"/>
                </a:lnTo>
                <a:lnTo>
                  <a:pt x="10" y="112"/>
                </a:lnTo>
                <a:lnTo>
                  <a:pt x="8" y="124"/>
                </a:lnTo>
                <a:lnTo>
                  <a:pt x="8" y="124"/>
                </a:lnTo>
                <a:lnTo>
                  <a:pt x="10" y="136"/>
                </a:lnTo>
                <a:lnTo>
                  <a:pt x="11" y="147"/>
                </a:lnTo>
                <a:lnTo>
                  <a:pt x="14" y="158"/>
                </a:lnTo>
                <a:lnTo>
                  <a:pt x="18" y="168"/>
                </a:lnTo>
                <a:lnTo>
                  <a:pt x="23" y="179"/>
                </a:lnTo>
                <a:lnTo>
                  <a:pt x="28" y="189"/>
                </a:lnTo>
                <a:lnTo>
                  <a:pt x="35" y="198"/>
                </a:lnTo>
                <a:lnTo>
                  <a:pt x="42" y="206"/>
                </a:lnTo>
                <a:lnTo>
                  <a:pt x="50" y="213"/>
                </a:lnTo>
                <a:lnTo>
                  <a:pt x="60" y="220"/>
                </a:lnTo>
                <a:lnTo>
                  <a:pt x="69" y="225"/>
                </a:lnTo>
                <a:lnTo>
                  <a:pt x="80" y="231"/>
                </a:lnTo>
                <a:lnTo>
                  <a:pt x="91" y="235"/>
                </a:lnTo>
                <a:lnTo>
                  <a:pt x="101" y="237"/>
                </a:lnTo>
                <a:lnTo>
                  <a:pt x="112" y="239"/>
                </a:lnTo>
                <a:lnTo>
                  <a:pt x="124" y="240"/>
                </a:lnTo>
                <a:lnTo>
                  <a:pt x="124" y="240"/>
                </a:lnTo>
                <a:lnTo>
                  <a:pt x="137" y="239"/>
                </a:lnTo>
                <a:lnTo>
                  <a:pt x="147" y="237"/>
                </a:lnTo>
                <a:lnTo>
                  <a:pt x="159" y="235"/>
                </a:lnTo>
                <a:lnTo>
                  <a:pt x="170" y="231"/>
                </a:lnTo>
                <a:lnTo>
                  <a:pt x="180" y="225"/>
                </a:lnTo>
                <a:lnTo>
                  <a:pt x="189" y="220"/>
                </a:lnTo>
                <a:lnTo>
                  <a:pt x="199" y="213"/>
                </a:lnTo>
                <a:lnTo>
                  <a:pt x="207" y="206"/>
                </a:lnTo>
                <a:lnTo>
                  <a:pt x="213" y="198"/>
                </a:lnTo>
                <a:lnTo>
                  <a:pt x="220" y="189"/>
                </a:lnTo>
                <a:lnTo>
                  <a:pt x="227" y="179"/>
                </a:lnTo>
                <a:lnTo>
                  <a:pt x="231" y="168"/>
                </a:lnTo>
                <a:lnTo>
                  <a:pt x="235" y="158"/>
                </a:lnTo>
                <a:lnTo>
                  <a:pt x="238" y="147"/>
                </a:lnTo>
                <a:lnTo>
                  <a:pt x="240" y="136"/>
                </a:lnTo>
                <a:lnTo>
                  <a:pt x="240" y="124"/>
                </a:lnTo>
                <a:lnTo>
                  <a:pt x="240" y="124"/>
                </a:lnTo>
                <a:lnTo>
                  <a:pt x="240" y="112"/>
                </a:lnTo>
                <a:lnTo>
                  <a:pt x="238" y="101"/>
                </a:lnTo>
                <a:lnTo>
                  <a:pt x="235" y="89"/>
                </a:lnTo>
                <a:lnTo>
                  <a:pt x="231" y="78"/>
                </a:lnTo>
                <a:lnTo>
                  <a:pt x="227" y="68"/>
                </a:lnTo>
                <a:lnTo>
                  <a:pt x="220" y="59"/>
                </a:lnTo>
                <a:lnTo>
                  <a:pt x="213" y="50"/>
                </a:lnTo>
                <a:lnTo>
                  <a:pt x="207" y="41"/>
                </a:lnTo>
                <a:lnTo>
                  <a:pt x="199" y="35"/>
                </a:lnTo>
                <a:lnTo>
                  <a:pt x="189" y="28"/>
                </a:lnTo>
                <a:lnTo>
                  <a:pt x="180" y="21"/>
                </a:lnTo>
                <a:lnTo>
                  <a:pt x="170" y="17"/>
                </a:lnTo>
                <a:lnTo>
                  <a:pt x="159" y="13"/>
                </a:lnTo>
                <a:lnTo>
                  <a:pt x="147" y="10"/>
                </a:lnTo>
                <a:lnTo>
                  <a:pt x="137" y="8"/>
                </a:lnTo>
                <a:lnTo>
                  <a:pt x="124" y="8"/>
                </a:lnTo>
                <a:lnTo>
                  <a:pt x="124"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0" name="Freeform 381"/>
          <p:cNvSpPr>
            <a:spLocks noEditPoints="1"/>
          </p:cNvSpPr>
          <p:nvPr/>
        </p:nvSpPr>
        <p:spPr bwMode="auto">
          <a:xfrm>
            <a:off x="2079968" y="4947413"/>
            <a:ext cx="262681" cy="336179"/>
          </a:xfrm>
          <a:custGeom>
            <a:avLst/>
            <a:gdLst/>
            <a:ahLst/>
            <a:cxnLst>
              <a:cxn ang="0">
                <a:pos x="64" y="215"/>
              </a:cxn>
              <a:cxn ang="0">
                <a:pos x="22" y="199"/>
              </a:cxn>
              <a:cxn ang="0">
                <a:pos x="3" y="180"/>
              </a:cxn>
              <a:cxn ang="0">
                <a:pos x="30" y="161"/>
              </a:cxn>
              <a:cxn ang="0">
                <a:pos x="54" y="150"/>
              </a:cxn>
              <a:cxn ang="0">
                <a:pos x="58" y="143"/>
              </a:cxn>
              <a:cxn ang="0">
                <a:pos x="46" y="101"/>
              </a:cxn>
              <a:cxn ang="0">
                <a:pos x="39" y="93"/>
              </a:cxn>
              <a:cxn ang="0">
                <a:pos x="39" y="76"/>
              </a:cxn>
              <a:cxn ang="0">
                <a:pos x="41" y="32"/>
              </a:cxn>
              <a:cxn ang="0">
                <a:pos x="49" y="15"/>
              </a:cxn>
              <a:cxn ang="0">
                <a:pos x="87" y="0"/>
              </a:cxn>
              <a:cxn ang="0">
                <a:pos x="103" y="3"/>
              </a:cxn>
              <a:cxn ang="0">
                <a:pos x="110" y="9"/>
              </a:cxn>
              <a:cxn ang="0">
                <a:pos x="125" y="15"/>
              </a:cxn>
              <a:cxn ang="0">
                <a:pos x="134" y="28"/>
              </a:cxn>
              <a:cxn ang="0">
                <a:pos x="131" y="76"/>
              </a:cxn>
              <a:cxn ang="0">
                <a:pos x="133" y="89"/>
              </a:cxn>
              <a:cxn ang="0">
                <a:pos x="123" y="101"/>
              </a:cxn>
              <a:cxn ang="0">
                <a:pos x="112" y="124"/>
              </a:cxn>
              <a:cxn ang="0">
                <a:pos x="118" y="150"/>
              </a:cxn>
              <a:cxn ang="0">
                <a:pos x="130" y="157"/>
              </a:cxn>
              <a:cxn ang="0">
                <a:pos x="168" y="180"/>
              </a:cxn>
              <a:cxn ang="0">
                <a:pos x="160" y="192"/>
              </a:cxn>
              <a:cxn ang="0">
                <a:pos x="119" y="212"/>
              </a:cxn>
              <a:cxn ang="0">
                <a:pos x="85" y="216"/>
              </a:cxn>
              <a:cxn ang="0">
                <a:pos x="29" y="193"/>
              </a:cxn>
              <a:cxn ang="0">
                <a:pos x="65" y="207"/>
              </a:cxn>
              <a:cxn ang="0">
                <a:pos x="96" y="208"/>
              </a:cxn>
              <a:cxn ang="0">
                <a:pos x="134" y="197"/>
              </a:cxn>
              <a:cxn ang="0">
                <a:pos x="158" y="182"/>
              </a:cxn>
              <a:cxn ang="0">
                <a:pos x="127" y="165"/>
              </a:cxn>
              <a:cxn ang="0">
                <a:pos x="112" y="157"/>
              </a:cxn>
              <a:cxn ang="0">
                <a:pos x="104" y="143"/>
              </a:cxn>
              <a:cxn ang="0">
                <a:pos x="108" y="116"/>
              </a:cxn>
              <a:cxn ang="0">
                <a:pos x="122" y="93"/>
              </a:cxn>
              <a:cxn ang="0">
                <a:pos x="125" y="88"/>
              </a:cxn>
              <a:cxn ang="0">
                <a:pos x="122" y="76"/>
              </a:cxn>
              <a:cxn ang="0">
                <a:pos x="126" y="32"/>
              </a:cxn>
              <a:cxn ang="0">
                <a:pos x="116" y="19"/>
              </a:cxn>
              <a:cxn ang="0">
                <a:pos x="107" y="18"/>
              </a:cxn>
              <a:cxn ang="0">
                <a:pos x="100" y="11"/>
              </a:cxn>
              <a:cxn ang="0">
                <a:pos x="87" y="9"/>
              </a:cxn>
              <a:cxn ang="0">
                <a:pos x="61" y="16"/>
              </a:cxn>
              <a:cxn ang="0">
                <a:pos x="50" y="31"/>
              </a:cxn>
              <a:cxn ang="0">
                <a:pos x="50" y="81"/>
              </a:cxn>
              <a:cxn ang="0">
                <a:pos x="46" y="88"/>
              </a:cxn>
              <a:cxn ang="0">
                <a:pos x="54" y="97"/>
              </a:cxn>
              <a:cxn ang="0">
                <a:pos x="65" y="120"/>
              </a:cxn>
              <a:cxn ang="0">
                <a:pos x="68" y="134"/>
              </a:cxn>
              <a:cxn ang="0">
                <a:pos x="60" y="157"/>
              </a:cxn>
              <a:cxn ang="0">
                <a:pos x="45" y="165"/>
              </a:cxn>
              <a:cxn ang="0">
                <a:pos x="12" y="182"/>
              </a:cxn>
            </a:cxnLst>
            <a:rect l="0" t="0" r="r" b="b"/>
            <a:pathLst>
              <a:path w="170" h="216">
                <a:moveTo>
                  <a:pt x="85" y="216"/>
                </a:moveTo>
                <a:lnTo>
                  <a:pt x="85" y="216"/>
                </a:lnTo>
                <a:lnTo>
                  <a:pt x="75" y="216"/>
                </a:lnTo>
                <a:lnTo>
                  <a:pt x="64" y="215"/>
                </a:lnTo>
                <a:lnTo>
                  <a:pt x="52" y="212"/>
                </a:lnTo>
                <a:lnTo>
                  <a:pt x="42" y="208"/>
                </a:lnTo>
                <a:lnTo>
                  <a:pt x="31" y="204"/>
                </a:lnTo>
                <a:lnTo>
                  <a:pt x="22" y="199"/>
                </a:lnTo>
                <a:lnTo>
                  <a:pt x="12" y="192"/>
                </a:lnTo>
                <a:lnTo>
                  <a:pt x="3" y="185"/>
                </a:lnTo>
                <a:lnTo>
                  <a:pt x="0" y="182"/>
                </a:lnTo>
                <a:lnTo>
                  <a:pt x="3" y="180"/>
                </a:lnTo>
                <a:lnTo>
                  <a:pt x="3" y="180"/>
                </a:lnTo>
                <a:lnTo>
                  <a:pt x="10" y="173"/>
                </a:lnTo>
                <a:lnTo>
                  <a:pt x="19" y="166"/>
                </a:lnTo>
                <a:lnTo>
                  <a:pt x="30" y="161"/>
                </a:lnTo>
                <a:lnTo>
                  <a:pt x="42" y="157"/>
                </a:lnTo>
                <a:lnTo>
                  <a:pt x="42" y="157"/>
                </a:lnTo>
                <a:lnTo>
                  <a:pt x="50" y="154"/>
                </a:lnTo>
                <a:lnTo>
                  <a:pt x="54" y="150"/>
                </a:lnTo>
                <a:lnTo>
                  <a:pt x="54" y="150"/>
                </a:lnTo>
                <a:lnTo>
                  <a:pt x="57" y="147"/>
                </a:lnTo>
                <a:lnTo>
                  <a:pt x="58" y="143"/>
                </a:lnTo>
                <a:lnTo>
                  <a:pt x="58" y="143"/>
                </a:lnTo>
                <a:lnTo>
                  <a:pt x="58" y="124"/>
                </a:lnTo>
                <a:lnTo>
                  <a:pt x="58" y="124"/>
                </a:lnTo>
                <a:lnTo>
                  <a:pt x="52" y="115"/>
                </a:lnTo>
                <a:lnTo>
                  <a:pt x="46" y="101"/>
                </a:lnTo>
                <a:lnTo>
                  <a:pt x="46" y="101"/>
                </a:lnTo>
                <a:lnTo>
                  <a:pt x="44" y="100"/>
                </a:lnTo>
                <a:lnTo>
                  <a:pt x="42" y="96"/>
                </a:lnTo>
                <a:lnTo>
                  <a:pt x="39" y="93"/>
                </a:lnTo>
                <a:lnTo>
                  <a:pt x="38" y="89"/>
                </a:lnTo>
                <a:lnTo>
                  <a:pt x="38" y="89"/>
                </a:lnTo>
                <a:lnTo>
                  <a:pt x="38" y="81"/>
                </a:lnTo>
                <a:lnTo>
                  <a:pt x="39" y="76"/>
                </a:lnTo>
                <a:lnTo>
                  <a:pt x="39" y="76"/>
                </a:lnTo>
                <a:lnTo>
                  <a:pt x="38" y="57"/>
                </a:lnTo>
                <a:lnTo>
                  <a:pt x="38" y="41"/>
                </a:lnTo>
                <a:lnTo>
                  <a:pt x="41" y="32"/>
                </a:lnTo>
                <a:lnTo>
                  <a:pt x="42" y="27"/>
                </a:lnTo>
                <a:lnTo>
                  <a:pt x="45" y="20"/>
                </a:lnTo>
                <a:lnTo>
                  <a:pt x="49" y="15"/>
                </a:lnTo>
                <a:lnTo>
                  <a:pt x="49" y="15"/>
                </a:lnTo>
                <a:lnTo>
                  <a:pt x="56" y="9"/>
                </a:lnTo>
                <a:lnTo>
                  <a:pt x="65" y="4"/>
                </a:lnTo>
                <a:lnTo>
                  <a:pt x="75" y="1"/>
                </a:lnTo>
                <a:lnTo>
                  <a:pt x="87" y="0"/>
                </a:lnTo>
                <a:lnTo>
                  <a:pt x="88" y="0"/>
                </a:lnTo>
                <a:lnTo>
                  <a:pt x="88" y="0"/>
                </a:lnTo>
                <a:lnTo>
                  <a:pt x="96" y="1"/>
                </a:lnTo>
                <a:lnTo>
                  <a:pt x="103" y="3"/>
                </a:lnTo>
                <a:lnTo>
                  <a:pt x="106" y="4"/>
                </a:lnTo>
                <a:lnTo>
                  <a:pt x="108" y="8"/>
                </a:lnTo>
                <a:lnTo>
                  <a:pt x="108" y="8"/>
                </a:lnTo>
                <a:lnTo>
                  <a:pt x="110" y="9"/>
                </a:lnTo>
                <a:lnTo>
                  <a:pt x="110" y="9"/>
                </a:lnTo>
                <a:lnTo>
                  <a:pt x="115" y="9"/>
                </a:lnTo>
                <a:lnTo>
                  <a:pt x="120" y="12"/>
                </a:lnTo>
                <a:lnTo>
                  <a:pt x="125" y="15"/>
                </a:lnTo>
                <a:lnTo>
                  <a:pt x="129" y="19"/>
                </a:lnTo>
                <a:lnTo>
                  <a:pt x="129" y="19"/>
                </a:lnTo>
                <a:lnTo>
                  <a:pt x="131" y="23"/>
                </a:lnTo>
                <a:lnTo>
                  <a:pt x="134" y="28"/>
                </a:lnTo>
                <a:lnTo>
                  <a:pt x="135" y="42"/>
                </a:lnTo>
                <a:lnTo>
                  <a:pt x="135" y="58"/>
                </a:lnTo>
                <a:lnTo>
                  <a:pt x="131" y="76"/>
                </a:lnTo>
                <a:lnTo>
                  <a:pt x="131" y="76"/>
                </a:lnTo>
                <a:lnTo>
                  <a:pt x="133" y="78"/>
                </a:lnTo>
                <a:lnTo>
                  <a:pt x="134" y="81"/>
                </a:lnTo>
                <a:lnTo>
                  <a:pt x="133" y="89"/>
                </a:lnTo>
                <a:lnTo>
                  <a:pt x="133" y="89"/>
                </a:lnTo>
                <a:lnTo>
                  <a:pt x="131" y="93"/>
                </a:lnTo>
                <a:lnTo>
                  <a:pt x="130" y="97"/>
                </a:lnTo>
                <a:lnTo>
                  <a:pt x="127" y="100"/>
                </a:lnTo>
                <a:lnTo>
                  <a:pt x="123" y="101"/>
                </a:lnTo>
                <a:lnTo>
                  <a:pt x="123" y="101"/>
                </a:lnTo>
                <a:lnTo>
                  <a:pt x="119" y="115"/>
                </a:lnTo>
                <a:lnTo>
                  <a:pt x="116" y="120"/>
                </a:lnTo>
                <a:lnTo>
                  <a:pt x="112" y="124"/>
                </a:lnTo>
                <a:lnTo>
                  <a:pt x="112" y="142"/>
                </a:lnTo>
                <a:lnTo>
                  <a:pt x="112" y="142"/>
                </a:lnTo>
                <a:lnTo>
                  <a:pt x="115" y="147"/>
                </a:lnTo>
                <a:lnTo>
                  <a:pt x="118" y="150"/>
                </a:lnTo>
                <a:lnTo>
                  <a:pt x="119" y="153"/>
                </a:lnTo>
                <a:lnTo>
                  <a:pt x="119" y="153"/>
                </a:lnTo>
                <a:lnTo>
                  <a:pt x="130" y="157"/>
                </a:lnTo>
                <a:lnTo>
                  <a:pt x="130" y="157"/>
                </a:lnTo>
                <a:lnTo>
                  <a:pt x="142" y="162"/>
                </a:lnTo>
                <a:lnTo>
                  <a:pt x="153" y="166"/>
                </a:lnTo>
                <a:lnTo>
                  <a:pt x="161" y="173"/>
                </a:lnTo>
                <a:lnTo>
                  <a:pt x="168" y="180"/>
                </a:lnTo>
                <a:lnTo>
                  <a:pt x="170" y="182"/>
                </a:lnTo>
                <a:lnTo>
                  <a:pt x="168" y="185"/>
                </a:lnTo>
                <a:lnTo>
                  <a:pt x="168" y="185"/>
                </a:lnTo>
                <a:lnTo>
                  <a:pt x="160" y="192"/>
                </a:lnTo>
                <a:lnTo>
                  <a:pt x="150" y="199"/>
                </a:lnTo>
                <a:lnTo>
                  <a:pt x="139" y="204"/>
                </a:lnTo>
                <a:lnTo>
                  <a:pt x="130" y="208"/>
                </a:lnTo>
                <a:lnTo>
                  <a:pt x="119" y="212"/>
                </a:lnTo>
                <a:lnTo>
                  <a:pt x="108" y="215"/>
                </a:lnTo>
                <a:lnTo>
                  <a:pt x="98" y="216"/>
                </a:lnTo>
                <a:lnTo>
                  <a:pt x="85" y="216"/>
                </a:lnTo>
                <a:lnTo>
                  <a:pt x="85" y="216"/>
                </a:lnTo>
                <a:close/>
                <a:moveTo>
                  <a:pt x="12" y="182"/>
                </a:moveTo>
                <a:lnTo>
                  <a:pt x="12" y="182"/>
                </a:lnTo>
                <a:lnTo>
                  <a:pt x="21" y="188"/>
                </a:lnTo>
                <a:lnTo>
                  <a:pt x="29" y="193"/>
                </a:lnTo>
                <a:lnTo>
                  <a:pt x="38" y="197"/>
                </a:lnTo>
                <a:lnTo>
                  <a:pt x="46" y="201"/>
                </a:lnTo>
                <a:lnTo>
                  <a:pt x="56" y="204"/>
                </a:lnTo>
                <a:lnTo>
                  <a:pt x="65" y="207"/>
                </a:lnTo>
                <a:lnTo>
                  <a:pt x="76" y="208"/>
                </a:lnTo>
                <a:lnTo>
                  <a:pt x="85" y="208"/>
                </a:lnTo>
                <a:lnTo>
                  <a:pt x="85" y="208"/>
                </a:lnTo>
                <a:lnTo>
                  <a:pt x="96" y="208"/>
                </a:lnTo>
                <a:lnTo>
                  <a:pt x="106" y="207"/>
                </a:lnTo>
                <a:lnTo>
                  <a:pt x="115" y="204"/>
                </a:lnTo>
                <a:lnTo>
                  <a:pt x="125" y="201"/>
                </a:lnTo>
                <a:lnTo>
                  <a:pt x="134" y="197"/>
                </a:lnTo>
                <a:lnTo>
                  <a:pt x="142" y="193"/>
                </a:lnTo>
                <a:lnTo>
                  <a:pt x="152" y="188"/>
                </a:lnTo>
                <a:lnTo>
                  <a:pt x="158" y="182"/>
                </a:lnTo>
                <a:lnTo>
                  <a:pt x="158" y="182"/>
                </a:lnTo>
                <a:lnTo>
                  <a:pt x="153" y="177"/>
                </a:lnTo>
                <a:lnTo>
                  <a:pt x="145" y="173"/>
                </a:lnTo>
                <a:lnTo>
                  <a:pt x="137" y="169"/>
                </a:lnTo>
                <a:lnTo>
                  <a:pt x="127" y="165"/>
                </a:lnTo>
                <a:lnTo>
                  <a:pt x="127" y="165"/>
                </a:lnTo>
                <a:lnTo>
                  <a:pt x="119" y="162"/>
                </a:lnTo>
                <a:lnTo>
                  <a:pt x="114" y="158"/>
                </a:lnTo>
                <a:lnTo>
                  <a:pt x="112" y="157"/>
                </a:lnTo>
                <a:lnTo>
                  <a:pt x="112" y="157"/>
                </a:lnTo>
                <a:lnTo>
                  <a:pt x="107" y="151"/>
                </a:lnTo>
                <a:lnTo>
                  <a:pt x="106" y="147"/>
                </a:lnTo>
                <a:lnTo>
                  <a:pt x="104" y="143"/>
                </a:lnTo>
                <a:lnTo>
                  <a:pt x="104" y="122"/>
                </a:lnTo>
                <a:lnTo>
                  <a:pt x="106" y="120"/>
                </a:lnTo>
                <a:lnTo>
                  <a:pt x="106" y="120"/>
                </a:lnTo>
                <a:lnTo>
                  <a:pt x="108" y="116"/>
                </a:lnTo>
                <a:lnTo>
                  <a:pt x="111" y="111"/>
                </a:lnTo>
                <a:lnTo>
                  <a:pt x="116" y="96"/>
                </a:lnTo>
                <a:lnTo>
                  <a:pt x="118" y="90"/>
                </a:lnTo>
                <a:lnTo>
                  <a:pt x="122" y="93"/>
                </a:lnTo>
                <a:lnTo>
                  <a:pt x="122" y="93"/>
                </a:lnTo>
                <a:lnTo>
                  <a:pt x="123" y="90"/>
                </a:lnTo>
                <a:lnTo>
                  <a:pt x="125" y="88"/>
                </a:lnTo>
                <a:lnTo>
                  <a:pt x="125" y="88"/>
                </a:lnTo>
                <a:lnTo>
                  <a:pt x="125" y="84"/>
                </a:lnTo>
                <a:lnTo>
                  <a:pt x="125" y="81"/>
                </a:lnTo>
                <a:lnTo>
                  <a:pt x="122" y="80"/>
                </a:lnTo>
                <a:lnTo>
                  <a:pt x="122" y="76"/>
                </a:lnTo>
                <a:lnTo>
                  <a:pt x="122" y="76"/>
                </a:lnTo>
                <a:lnTo>
                  <a:pt x="126" y="59"/>
                </a:lnTo>
                <a:lnTo>
                  <a:pt x="127" y="45"/>
                </a:lnTo>
                <a:lnTo>
                  <a:pt x="126" y="32"/>
                </a:lnTo>
                <a:lnTo>
                  <a:pt x="125" y="27"/>
                </a:lnTo>
                <a:lnTo>
                  <a:pt x="122" y="23"/>
                </a:lnTo>
                <a:lnTo>
                  <a:pt x="122" y="23"/>
                </a:lnTo>
                <a:lnTo>
                  <a:pt x="116" y="19"/>
                </a:lnTo>
                <a:lnTo>
                  <a:pt x="110" y="18"/>
                </a:lnTo>
                <a:lnTo>
                  <a:pt x="108" y="18"/>
                </a:lnTo>
                <a:lnTo>
                  <a:pt x="107" y="18"/>
                </a:lnTo>
                <a:lnTo>
                  <a:pt x="107" y="18"/>
                </a:lnTo>
                <a:lnTo>
                  <a:pt x="103" y="15"/>
                </a:lnTo>
                <a:lnTo>
                  <a:pt x="102" y="12"/>
                </a:lnTo>
                <a:lnTo>
                  <a:pt x="102" y="12"/>
                </a:lnTo>
                <a:lnTo>
                  <a:pt x="100" y="11"/>
                </a:lnTo>
                <a:lnTo>
                  <a:pt x="99" y="9"/>
                </a:lnTo>
                <a:lnTo>
                  <a:pt x="95" y="9"/>
                </a:lnTo>
                <a:lnTo>
                  <a:pt x="88" y="9"/>
                </a:lnTo>
                <a:lnTo>
                  <a:pt x="87" y="9"/>
                </a:lnTo>
                <a:lnTo>
                  <a:pt x="87" y="9"/>
                </a:lnTo>
                <a:lnTo>
                  <a:pt x="77" y="9"/>
                </a:lnTo>
                <a:lnTo>
                  <a:pt x="68" y="12"/>
                </a:lnTo>
                <a:lnTo>
                  <a:pt x="61" y="16"/>
                </a:lnTo>
                <a:lnTo>
                  <a:pt x="56" y="20"/>
                </a:lnTo>
                <a:lnTo>
                  <a:pt x="56" y="20"/>
                </a:lnTo>
                <a:lnTo>
                  <a:pt x="53" y="26"/>
                </a:lnTo>
                <a:lnTo>
                  <a:pt x="50" y="31"/>
                </a:lnTo>
                <a:lnTo>
                  <a:pt x="48" y="43"/>
                </a:lnTo>
                <a:lnTo>
                  <a:pt x="46" y="58"/>
                </a:lnTo>
                <a:lnTo>
                  <a:pt x="49" y="77"/>
                </a:lnTo>
                <a:lnTo>
                  <a:pt x="50" y="81"/>
                </a:lnTo>
                <a:lnTo>
                  <a:pt x="46" y="81"/>
                </a:lnTo>
                <a:lnTo>
                  <a:pt x="46" y="81"/>
                </a:lnTo>
                <a:lnTo>
                  <a:pt x="46" y="88"/>
                </a:lnTo>
                <a:lnTo>
                  <a:pt x="46" y="88"/>
                </a:lnTo>
                <a:lnTo>
                  <a:pt x="49" y="92"/>
                </a:lnTo>
                <a:lnTo>
                  <a:pt x="50" y="95"/>
                </a:lnTo>
                <a:lnTo>
                  <a:pt x="54" y="93"/>
                </a:lnTo>
                <a:lnTo>
                  <a:pt x="54" y="97"/>
                </a:lnTo>
                <a:lnTo>
                  <a:pt x="54" y="97"/>
                </a:lnTo>
                <a:lnTo>
                  <a:pt x="60" y="111"/>
                </a:lnTo>
                <a:lnTo>
                  <a:pt x="62" y="116"/>
                </a:lnTo>
                <a:lnTo>
                  <a:pt x="65" y="120"/>
                </a:lnTo>
                <a:lnTo>
                  <a:pt x="66" y="120"/>
                </a:lnTo>
                <a:lnTo>
                  <a:pt x="66" y="123"/>
                </a:lnTo>
                <a:lnTo>
                  <a:pt x="66" y="123"/>
                </a:lnTo>
                <a:lnTo>
                  <a:pt x="68" y="134"/>
                </a:lnTo>
                <a:lnTo>
                  <a:pt x="66" y="144"/>
                </a:lnTo>
                <a:lnTo>
                  <a:pt x="66" y="144"/>
                </a:lnTo>
                <a:lnTo>
                  <a:pt x="65" y="151"/>
                </a:lnTo>
                <a:lnTo>
                  <a:pt x="60" y="157"/>
                </a:lnTo>
                <a:lnTo>
                  <a:pt x="60" y="157"/>
                </a:lnTo>
                <a:lnTo>
                  <a:pt x="54" y="161"/>
                </a:lnTo>
                <a:lnTo>
                  <a:pt x="45" y="165"/>
                </a:lnTo>
                <a:lnTo>
                  <a:pt x="45" y="165"/>
                </a:lnTo>
                <a:lnTo>
                  <a:pt x="35" y="169"/>
                </a:lnTo>
                <a:lnTo>
                  <a:pt x="26" y="173"/>
                </a:lnTo>
                <a:lnTo>
                  <a:pt x="18" y="177"/>
                </a:lnTo>
                <a:lnTo>
                  <a:pt x="12" y="182"/>
                </a:lnTo>
                <a:lnTo>
                  <a:pt x="12" y="182"/>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1" name="Freeform 382"/>
          <p:cNvSpPr>
            <a:spLocks/>
          </p:cNvSpPr>
          <p:nvPr/>
        </p:nvSpPr>
        <p:spPr bwMode="auto">
          <a:xfrm>
            <a:off x="2891461" y="4886718"/>
            <a:ext cx="42219" cy="37353"/>
          </a:xfrm>
          <a:custGeom>
            <a:avLst/>
            <a:gdLst/>
            <a:ahLst/>
            <a:cxnLst>
              <a:cxn ang="0">
                <a:pos x="27" y="24"/>
              </a:cxn>
              <a:cxn ang="0">
                <a:pos x="19" y="24"/>
              </a:cxn>
              <a:cxn ang="0">
                <a:pos x="19" y="13"/>
              </a:cxn>
              <a:cxn ang="0">
                <a:pos x="19" y="13"/>
              </a:cxn>
              <a:cxn ang="0">
                <a:pos x="17" y="11"/>
              </a:cxn>
              <a:cxn ang="0">
                <a:pos x="17" y="9"/>
              </a:cxn>
              <a:cxn ang="0">
                <a:pos x="15" y="8"/>
              </a:cxn>
              <a:cxn ang="0">
                <a:pos x="13" y="8"/>
              </a:cxn>
              <a:cxn ang="0">
                <a:pos x="13" y="8"/>
              </a:cxn>
              <a:cxn ang="0">
                <a:pos x="11" y="8"/>
              </a:cxn>
              <a:cxn ang="0">
                <a:pos x="9" y="9"/>
              </a:cxn>
              <a:cxn ang="0">
                <a:pos x="8" y="11"/>
              </a:cxn>
              <a:cxn ang="0">
                <a:pos x="8" y="13"/>
              </a:cxn>
              <a:cxn ang="0">
                <a:pos x="8" y="24"/>
              </a:cxn>
              <a:cxn ang="0">
                <a:pos x="0" y="24"/>
              </a:cxn>
              <a:cxn ang="0">
                <a:pos x="0" y="13"/>
              </a:cxn>
              <a:cxn ang="0">
                <a:pos x="0" y="13"/>
              </a:cxn>
              <a:cxn ang="0">
                <a:pos x="1" y="8"/>
              </a:cxn>
              <a:cxn ang="0">
                <a:pos x="4" y="4"/>
              </a:cxn>
              <a:cxn ang="0">
                <a:pos x="8" y="0"/>
              </a:cxn>
              <a:cxn ang="0">
                <a:pos x="13" y="0"/>
              </a:cxn>
              <a:cxn ang="0">
                <a:pos x="13" y="0"/>
              </a:cxn>
              <a:cxn ang="0">
                <a:pos x="19" y="0"/>
              </a:cxn>
              <a:cxn ang="0">
                <a:pos x="23" y="4"/>
              </a:cxn>
              <a:cxn ang="0">
                <a:pos x="25" y="8"/>
              </a:cxn>
              <a:cxn ang="0">
                <a:pos x="27" y="13"/>
              </a:cxn>
              <a:cxn ang="0">
                <a:pos x="27" y="24"/>
              </a:cxn>
            </a:cxnLst>
            <a:rect l="0" t="0" r="r" b="b"/>
            <a:pathLst>
              <a:path w="27" h="24">
                <a:moveTo>
                  <a:pt x="27" y="24"/>
                </a:moveTo>
                <a:lnTo>
                  <a:pt x="19" y="24"/>
                </a:lnTo>
                <a:lnTo>
                  <a:pt x="19" y="13"/>
                </a:lnTo>
                <a:lnTo>
                  <a:pt x="19" y="13"/>
                </a:lnTo>
                <a:lnTo>
                  <a:pt x="17" y="11"/>
                </a:lnTo>
                <a:lnTo>
                  <a:pt x="17" y="9"/>
                </a:lnTo>
                <a:lnTo>
                  <a:pt x="15" y="8"/>
                </a:lnTo>
                <a:lnTo>
                  <a:pt x="13" y="8"/>
                </a:lnTo>
                <a:lnTo>
                  <a:pt x="13" y="8"/>
                </a:lnTo>
                <a:lnTo>
                  <a:pt x="11" y="8"/>
                </a:lnTo>
                <a:lnTo>
                  <a:pt x="9" y="9"/>
                </a:lnTo>
                <a:lnTo>
                  <a:pt x="8" y="11"/>
                </a:lnTo>
                <a:lnTo>
                  <a:pt x="8" y="13"/>
                </a:lnTo>
                <a:lnTo>
                  <a:pt x="8" y="24"/>
                </a:lnTo>
                <a:lnTo>
                  <a:pt x="0" y="24"/>
                </a:lnTo>
                <a:lnTo>
                  <a:pt x="0" y="13"/>
                </a:lnTo>
                <a:lnTo>
                  <a:pt x="0" y="13"/>
                </a:lnTo>
                <a:lnTo>
                  <a:pt x="1" y="8"/>
                </a:lnTo>
                <a:lnTo>
                  <a:pt x="4" y="4"/>
                </a:lnTo>
                <a:lnTo>
                  <a:pt x="8" y="0"/>
                </a:lnTo>
                <a:lnTo>
                  <a:pt x="13" y="0"/>
                </a:lnTo>
                <a:lnTo>
                  <a:pt x="13" y="0"/>
                </a:lnTo>
                <a:lnTo>
                  <a:pt x="19" y="0"/>
                </a:lnTo>
                <a:lnTo>
                  <a:pt x="23" y="4"/>
                </a:lnTo>
                <a:lnTo>
                  <a:pt x="25" y="8"/>
                </a:lnTo>
                <a:lnTo>
                  <a:pt x="27" y="13"/>
                </a:lnTo>
                <a:lnTo>
                  <a:pt x="27" y="2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2" name="Freeform 383"/>
          <p:cNvSpPr>
            <a:spLocks/>
          </p:cNvSpPr>
          <p:nvPr/>
        </p:nvSpPr>
        <p:spPr bwMode="auto">
          <a:xfrm>
            <a:off x="3111928" y="4886718"/>
            <a:ext cx="46907" cy="37353"/>
          </a:xfrm>
          <a:custGeom>
            <a:avLst/>
            <a:gdLst/>
            <a:ahLst/>
            <a:cxnLst>
              <a:cxn ang="0">
                <a:pos x="28" y="24"/>
              </a:cxn>
              <a:cxn ang="0">
                <a:pos x="19" y="24"/>
              </a:cxn>
              <a:cxn ang="0">
                <a:pos x="19" y="13"/>
              </a:cxn>
              <a:cxn ang="0">
                <a:pos x="19" y="13"/>
              </a:cxn>
              <a:cxn ang="0">
                <a:pos x="19" y="11"/>
              </a:cxn>
              <a:cxn ang="0">
                <a:pos x="17" y="9"/>
              </a:cxn>
              <a:cxn ang="0">
                <a:pos x="16" y="8"/>
              </a:cxn>
              <a:cxn ang="0">
                <a:pos x="13" y="8"/>
              </a:cxn>
              <a:cxn ang="0">
                <a:pos x="13" y="8"/>
              </a:cxn>
              <a:cxn ang="0">
                <a:pos x="12" y="8"/>
              </a:cxn>
              <a:cxn ang="0">
                <a:pos x="11" y="9"/>
              </a:cxn>
              <a:cxn ang="0">
                <a:pos x="9" y="11"/>
              </a:cxn>
              <a:cxn ang="0">
                <a:pos x="9" y="13"/>
              </a:cxn>
              <a:cxn ang="0">
                <a:pos x="9" y="24"/>
              </a:cxn>
              <a:cxn ang="0">
                <a:pos x="0" y="24"/>
              </a:cxn>
              <a:cxn ang="0">
                <a:pos x="0" y="13"/>
              </a:cxn>
              <a:cxn ang="0">
                <a:pos x="0" y="13"/>
              </a:cxn>
              <a:cxn ang="0">
                <a:pos x="1" y="8"/>
              </a:cxn>
              <a:cxn ang="0">
                <a:pos x="4" y="4"/>
              </a:cxn>
              <a:cxn ang="0">
                <a:pos x="9" y="0"/>
              </a:cxn>
              <a:cxn ang="0">
                <a:pos x="13" y="0"/>
              </a:cxn>
              <a:cxn ang="0">
                <a:pos x="13" y="0"/>
              </a:cxn>
              <a:cxn ang="0">
                <a:pos x="19" y="0"/>
              </a:cxn>
              <a:cxn ang="0">
                <a:pos x="24" y="4"/>
              </a:cxn>
              <a:cxn ang="0">
                <a:pos x="27" y="8"/>
              </a:cxn>
              <a:cxn ang="0">
                <a:pos x="28" y="13"/>
              </a:cxn>
              <a:cxn ang="0">
                <a:pos x="28" y="24"/>
              </a:cxn>
            </a:cxnLst>
            <a:rect l="0" t="0" r="r" b="b"/>
            <a:pathLst>
              <a:path w="28" h="24">
                <a:moveTo>
                  <a:pt x="28" y="24"/>
                </a:moveTo>
                <a:lnTo>
                  <a:pt x="19" y="24"/>
                </a:lnTo>
                <a:lnTo>
                  <a:pt x="19" y="13"/>
                </a:lnTo>
                <a:lnTo>
                  <a:pt x="19" y="13"/>
                </a:lnTo>
                <a:lnTo>
                  <a:pt x="19" y="11"/>
                </a:lnTo>
                <a:lnTo>
                  <a:pt x="17" y="9"/>
                </a:lnTo>
                <a:lnTo>
                  <a:pt x="16" y="8"/>
                </a:lnTo>
                <a:lnTo>
                  <a:pt x="13" y="8"/>
                </a:lnTo>
                <a:lnTo>
                  <a:pt x="13" y="8"/>
                </a:lnTo>
                <a:lnTo>
                  <a:pt x="12" y="8"/>
                </a:lnTo>
                <a:lnTo>
                  <a:pt x="11" y="9"/>
                </a:lnTo>
                <a:lnTo>
                  <a:pt x="9" y="11"/>
                </a:lnTo>
                <a:lnTo>
                  <a:pt x="9" y="13"/>
                </a:lnTo>
                <a:lnTo>
                  <a:pt x="9" y="24"/>
                </a:lnTo>
                <a:lnTo>
                  <a:pt x="0" y="24"/>
                </a:lnTo>
                <a:lnTo>
                  <a:pt x="0" y="13"/>
                </a:lnTo>
                <a:lnTo>
                  <a:pt x="0" y="13"/>
                </a:lnTo>
                <a:lnTo>
                  <a:pt x="1" y="8"/>
                </a:lnTo>
                <a:lnTo>
                  <a:pt x="4" y="4"/>
                </a:lnTo>
                <a:lnTo>
                  <a:pt x="9" y="0"/>
                </a:lnTo>
                <a:lnTo>
                  <a:pt x="13" y="0"/>
                </a:lnTo>
                <a:lnTo>
                  <a:pt x="13" y="0"/>
                </a:lnTo>
                <a:lnTo>
                  <a:pt x="19" y="0"/>
                </a:lnTo>
                <a:lnTo>
                  <a:pt x="24" y="4"/>
                </a:lnTo>
                <a:lnTo>
                  <a:pt x="27" y="8"/>
                </a:lnTo>
                <a:lnTo>
                  <a:pt x="28" y="13"/>
                </a:lnTo>
                <a:lnTo>
                  <a:pt x="28" y="2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3" name="Freeform 384"/>
          <p:cNvSpPr>
            <a:spLocks noEditPoints="1"/>
          </p:cNvSpPr>
          <p:nvPr/>
        </p:nvSpPr>
        <p:spPr bwMode="auto">
          <a:xfrm>
            <a:off x="2839864" y="4919399"/>
            <a:ext cx="365877" cy="354856"/>
          </a:xfrm>
          <a:custGeom>
            <a:avLst/>
            <a:gdLst/>
            <a:ahLst/>
            <a:cxnLst>
              <a:cxn ang="0">
                <a:pos x="14" y="230"/>
              </a:cxn>
              <a:cxn ang="0">
                <a:pos x="8" y="228"/>
              </a:cxn>
              <a:cxn ang="0">
                <a:pos x="2" y="222"/>
              </a:cxn>
              <a:cxn ang="0">
                <a:pos x="0" y="14"/>
              </a:cxn>
              <a:cxn ang="0">
                <a:pos x="2" y="8"/>
              </a:cxn>
              <a:cxn ang="0">
                <a:pos x="8" y="1"/>
              </a:cxn>
              <a:cxn ang="0">
                <a:pos x="41" y="0"/>
              </a:cxn>
              <a:cxn ang="0">
                <a:pos x="41" y="19"/>
              </a:cxn>
              <a:cxn ang="0">
                <a:pos x="42" y="23"/>
              </a:cxn>
              <a:cxn ang="0">
                <a:pos x="46" y="24"/>
              </a:cxn>
              <a:cxn ang="0">
                <a:pos x="48" y="24"/>
              </a:cxn>
              <a:cxn ang="0">
                <a:pos x="50" y="22"/>
              </a:cxn>
              <a:cxn ang="0">
                <a:pos x="52" y="0"/>
              </a:cxn>
              <a:cxn ang="0">
                <a:pos x="185" y="19"/>
              </a:cxn>
              <a:cxn ang="0">
                <a:pos x="185" y="22"/>
              </a:cxn>
              <a:cxn ang="0">
                <a:pos x="188" y="24"/>
              </a:cxn>
              <a:cxn ang="0">
                <a:pos x="189" y="24"/>
              </a:cxn>
              <a:cxn ang="0">
                <a:pos x="193" y="23"/>
              </a:cxn>
              <a:cxn ang="0">
                <a:pos x="195" y="19"/>
              </a:cxn>
              <a:cxn ang="0">
                <a:pos x="222" y="0"/>
              </a:cxn>
              <a:cxn ang="0">
                <a:pos x="227" y="1"/>
              </a:cxn>
              <a:cxn ang="0">
                <a:pos x="234" y="8"/>
              </a:cxn>
              <a:cxn ang="0">
                <a:pos x="235" y="216"/>
              </a:cxn>
              <a:cxn ang="0">
                <a:pos x="234" y="222"/>
              </a:cxn>
              <a:cxn ang="0">
                <a:pos x="227" y="228"/>
              </a:cxn>
              <a:cxn ang="0">
                <a:pos x="222" y="230"/>
              </a:cxn>
              <a:cxn ang="0">
                <a:pos x="14" y="8"/>
              </a:cxn>
              <a:cxn ang="0">
                <a:pos x="10" y="10"/>
              </a:cxn>
              <a:cxn ang="0">
                <a:pos x="8" y="14"/>
              </a:cxn>
              <a:cxn ang="0">
                <a:pos x="8" y="216"/>
              </a:cxn>
              <a:cxn ang="0">
                <a:pos x="10" y="220"/>
              </a:cxn>
              <a:cxn ang="0">
                <a:pos x="14" y="222"/>
              </a:cxn>
              <a:cxn ang="0">
                <a:pos x="222" y="222"/>
              </a:cxn>
              <a:cxn ang="0">
                <a:pos x="226" y="220"/>
              </a:cxn>
              <a:cxn ang="0">
                <a:pos x="227" y="216"/>
              </a:cxn>
              <a:cxn ang="0">
                <a:pos x="227" y="14"/>
              </a:cxn>
              <a:cxn ang="0">
                <a:pos x="226" y="10"/>
              </a:cxn>
              <a:cxn ang="0">
                <a:pos x="222" y="8"/>
              </a:cxn>
              <a:cxn ang="0">
                <a:pos x="204" y="19"/>
              </a:cxn>
              <a:cxn ang="0">
                <a:pos x="203" y="24"/>
              </a:cxn>
              <a:cxn ang="0">
                <a:pos x="195" y="33"/>
              </a:cxn>
              <a:cxn ang="0">
                <a:pos x="189" y="33"/>
              </a:cxn>
              <a:cxn ang="0">
                <a:pos x="180" y="28"/>
              </a:cxn>
              <a:cxn ang="0">
                <a:pos x="176" y="19"/>
              </a:cxn>
              <a:cxn ang="0">
                <a:pos x="60" y="8"/>
              </a:cxn>
              <a:cxn ang="0">
                <a:pos x="60" y="19"/>
              </a:cxn>
              <a:cxn ang="0">
                <a:pos x="56" y="28"/>
              </a:cxn>
              <a:cxn ang="0">
                <a:pos x="46" y="33"/>
              </a:cxn>
              <a:cxn ang="0">
                <a:pos x="41" y="33"/>
              </a:cxn>
              <a:cxn ang="0">
                <a:pos x="34" y="24"/>
              </a:cxn>
              <a:cxn ang="0">
                <a:pos x="33" y="8"/>
              </a:cxn>
            </a:cxnLst>
            <a:rect l="0" t="0" r="r" b="b"/>
            <a:pathLst>
              <a:path w="235" h="230">
                <a:moveTo>
                  <a:pt x="222" y="230"/>
                </a:moveTo>
                <a:lnTo>
                  <a:pt x="14" y="230"/>
                </a:lnTo>
                <a:lnTo>
                  <a:pt x="14" y="230"/>
                </a:lnTo>
                <a:lnTo>
                  <a:pt x="8" y="228"/>
                </a:lnTo>
                <a:lnTo>
                  <a:pt x="4" y="226"/>
                </a:lnTo>
                <a:lnTo>
                  <a:pt x="2" y="222"/>
                </a:lnTo>
                <a:lnTo>
                  <a:pt x="0" y="216"/>
                </a:lnTo>
                <a:lnTo>
                  <a:pt x="0" y="14"/>
                </a:lnTo>
                <a:lnTo>
                  <a:pt x="0" y="14"/>
                </a:lnTo>
                <a:lnTo>
                  <a:pt x="2" y="8"/>
                </a:lnTo>
                <a:lnTo>
                  <a:pt x="4" y="4"/>
                </a:lnTo>
                <a:lnTo>
                  <a:pt x="8" y="1"/>
                </a:lnTo>
                <a:lnTo>
                  <a:pt x="14" y="0"/>
                </a:lnTo>
                <a:lnTo>
                  <a:pt x="41" y="0"/>
                </a:lnTo>
                <a:lnTo>
                  <a:pt x="41" y="19"/>
                </a:lnTo>
                <a:lnTo>
                  <a:pt x="41" y="19"/>
                </a:lnTo>
                <a:lnTo>
                  <a:pt x="41" y="22"/>
                </a:lnTo>
                <a:lnTo>
                  <a:pt x="42" y="23"/>
                </a:lnTo>
                <a:lnTo>
                  <a:pt x="44" y="24"/>
                </a:lnTo>
                <a:lnTo>
                  <a:pt x="46" y="24"/>
                </a:lnTo>
                <a:lnTo>
                  <a:pt x="46" y="24"/>
                </a:lnTo>
                <a:lnTo>
                  <a:pt x="48" y="24"/>
                </a:lnTo>
                <a:lnTo>
                  <a:pt x="50" y="23"/>
                </a:lnTo>
                <a:lnTo>
                  <a:pt x="50" y="22"/>
                </a:lnTo>
                <a:lnTo>
                  <a:pt x="52" y="19"/>
                </a:lnTo>
                <a:lnTo>
                  <a:pt x="52" y="0"/>
                </a:lnTo>
                <a:lnTo>
                  <a:pt x="185" y="0"/>
                </a:lnTo>
                <a:lnTo>
                  <a:pt x="185" y="19"/>
                </a:lnTo>
                <a:lnTo>
                  <a:pt x="185" y="19"/>
                </a:lnTo>
                <a:lnTo>
                  <a:pt x="185" y="22"/>
                </a:lnTo>
                <a:lnTo>
                  <a:pt x="187" y="23"/>
                </a:lnTo>
                <a:lnTo>
                  <a:pt x="188" y="24"/>
                </a:lnTo>
                <a:lnTo>
                  <a:pt x="189" y="24"/>
                </a:lnTo>
                <a:lnTo>
                  <a:pt x="189" y="24"/>
                </a:lnTo>
                <a:lnTo>
                  <a:pt x="192" y="24"/>
                </a:lnTo>
                <a:lnTo>
                  <a:pt x="193" y="23"/>
                </a:lnTo>
                <a:lnTo>
                  <a:pt x="195" y="22"/>
                </a:lnTo>
                <a:lnTo>
                  <a:pt x="195" y="19"/>
                </a:lnTo>
                <a:lnTo>
                  <a:pt x="195" y="0"/>
                </a:lnTo>
                <a:lnTo>
                  <a:pt x="222" y="0"/>
                </a:lnTo>
                <a:lnTo>
                  <a:pt x="222" y="0"/>
                </a:lnTo>
                <a:lnTo>
                  <a:pt x="227" y="1"/>
                </a:lnTo>
                <a:lnTo>
                  <a:pt x="231" y="4"/>
                </a:lnTo>
                <a:lnTo>
                  <a:pt x="234" y="8"/>
                </a:lnTo>
                <a:lnTo>
                  <a:pt x="235" y="14"/>
                </a:lnTo>
                <a:lnTo>
                  <a:pt x="235" y="216"/>
                </a:lnTo>
                <a:lnTo>
                  <a:pt x="235" y="216"/>
                </a:lnTo>
                <a:lnTo>
                  <a:pt x="234" y="222"/>
                </a:lnTo>
                <a:lnTo>
                  <a:pt x="231" y="226"/>
                </a:lnTo>
                <a:lnTo>
                  <a:pt x="227" y="228"/>
                </a:lnTo>
                <a:lnTo>
                  <a:pt x="222" y="230"/>
                </a:lnTo>
                <a:lnTo>
                  <a:pt x="222" y="230"/>
                </a:lnTo>
                <a:close/>
                <a:moveTo>
                  <a:pt x="14" y="8"/>
                </a:moveTo>
                <a:lnTo>
                  <a:pt x="14" y="8"/>
                </a:lnTo>
                <a:lnTo>
                  <a:pt x="13" y="10"/>
                </a:lnTo>
                <a:lnTo>
                  <a:pt x="10" y="10"/>
                </a:lnTo>
                <a:lnTo>
                  <a:pt x="10" y="12"/>
                </a:lnTo>
                <a:lnTo>
                  <a:pt x="8" y="14"/>
                </a:lnTo>
                <a:lnTo>
                  <a:pt x="8" y="216"/>
                </a:lnTo>
                <a:lnTo>
                  <a:pt x="8" y="216"/>
                </a:lnTo>
                <a:lnTo>
                  <a:pt x="10" y="219"/>
                </a:lnTo>
                <a:lnTo>
                  <a:pt x="10" y="220"/>
                </a:lnTo>
                <a:lnTo>
                  <a:pt x="13" y="222"/>
                </a:lnTo>
                <a:lnTo>
                  <a:pt x="14" y="222"/>
                </a:lnTo>
                <a:lnTo>
                  <a:pt x="222" y="222"/>
                </a:lnTo>
                <a:lnTo>
                  <a:pt x="222" y="222"/>
                </a:lnTo>
                <a:lnTo>
                  <a:pt x="224" y="222"/>
                </a:lnTo>
                <a:lnTo>
                  <a:pt x="226" y="220"/>
                </a:lnTo>
                <a:lnTo>
                  <a:pt x="227" y="219"/>
                </a:lnTo>
                <a:lnTo>
                  <a:pt x="227" y="216"/>
                </a:lnTo>
                <a:lnTo>
                  <a:pt x="227" y="14"/>
                </a:lnTo>
                <a:lnTo>
                  <a:pt x="227" y="14"/>
                </a:lnTo>
                <a:lnTo>
                  <a:pt x="227" y="12"/>
                </a:lnTo>
                <a:lnTo>
                  <a:pt x="226" y="10"/>
                </a:lnTo>
                <a:lnTo>
                  <a:pt x="224" y="10"/>
                </a:lnTo>
                <a:lnTo>
                  <a:pt x="222" y="8"/>
                </a:lnTo>
                <a:lnTo>
                  <a:pt x="204" y="8"/>
                </a:lnTo>
                <a:lnTo>
                  <a:pt x="204" y="19"/>
                </a:lnTo>
                <a:lnTo>
                  <a:pt x="204" y="19"/>
                </a:lnTo>
                <a:lnTo>
                  <a:pt x="203" y="24"/>
                </a:lnTo>
                <a:lnTo>
                  <a:pt x="200" y="28"/>
                </a:lnTo>
                <a:lnTo>
                  <a:pt x="195" y="33"/>
                </a:lnTo>
                <a:lnTo>
                  <a:pt x="189" y="33"/>
                </a:lnTo>
                <a:lnTo>
                  <a:pt x="189" y="33"/>
                </a:lnTo>
                <a:lnTo>
                  <a:pt x="185" y="33"/>
                </a:lnTo>
                <a:lnTo>
                  <a:pt x="180" y="28"/>
                </a:lnTo>
                <a:lnTo>
                  <a:pt x="177" y="24"/>
                </a:lnTo>
                <a:lnTo>
                  <a:pt x="176" y="19"/>
                </a:lnTo>
                <a:lnTo>
                  <a:pt x="176" y="8"/>
                </a:lnTo>
                <a:lnTo>
                  <a:pt x="60" y="8"/>
                </a:lnTo>
                <a:lnTo>
                  <a:pt x="60" y="19"/>
                </a:lnTo>
                <a:lnTo>
                  <a:pt x="60" y="19"/>
                </a:lnTo>
                <a:lnTo>
                  <a:pt x="58" y="24"/>
                </a:lnTo>
                <a:lnTo>
                  <a:pt x="56" y="28"/>
                </a:lnTo>
                <a:lnTo>
                  <a:pt x="52" y="33"/>
                </a:lnTo>
                <a:lnTo>
                  <a:pt x="46" y="33"/>
                </a:lnTo>
                <a:lnTo>
                  <a:pt x="46" y="33"/>
                </a:lnTo>
                <a:lnTo>
                  <a:pt x="41" y="33"/>
                </a:lnTo>
                <a:lnTo>
                  <a:pt x="37" y="28"/>
                </a:lnTo>
                <a:lnTo>
                  <a:pt x="34" y="24"/>
                </a:lnTo>
                <a:lnTo>
                  <a:pt x="33" y="19"/>
                </a:lnTo>
                <a:lnTo>
                  <a:pt x="33" y="8"/>
                </a:lnTo>
                <a:lnTo>
                  <a:pt x="14" y="8"/>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4" name="Freeform 385"/>
          <p:cNvSpPr>
            <a:spLocks/>
          </p:cNvSpPr>
          <p:nvPr/>
        </p:nvSpPr>
        <p:spPr bwMode="auto">
          <a:xfrm>
            <a:off x="3111928" y="4924070"/>
            <a:ext cx="46907" cy="46692"/>
          </a:xfrm>
          <a:custGeom>
            <a:avLst/>
            <a:gdLst/>
            <a:ahLst/>
            <a:cxnLst>
              <a:cxn ang="0">
                <a:pos x="13" y="29"/>
              </a:cxn>
              <a:cxn ang="0">
                <a:pos x="13" y="29"/>
              </a:cxn>
              <a:cxn ang="0">
                <a:pos x="9" y="29"/>
              </a:cxn>
              <a:cxn ang="0">
                <a:pos x="4" y="24"/>
              </a:cxn>
              <a:cxn ang="0">
                <a:pos x="1" y="20"/>
              </a:cxn>
              <a:cxn ang="0">
                <a:pos x="0" y="15"/>
              </a:cxn>
              <a:cxn ang="0">
                <a:pos x="0" y="0"/>
              </a:cxn>
              <a:cxn ang="0">
                <a:pos x="9" y="0"/>
              </a:cxn>
              <a:cxn ang="0">
                <a:pos x="9" y="15"/>
              </a:cxn>
              <a:cxn ang="0">
                <a:pos x="9" y="15"/>
              </a:cxn>
              <a:cxn ang="0">
                <a:pos x="9" y="18"/>
              </a:cxn>
              <a:cxn ang="0">
                <a:pos x="11" y="19"/>
              </a:cxn>
              <a:cxn ang="0">
                <a:pos x="12" y="20"/>
              </a:cxn>
              <a:cxn ang="0">
                <a:pos x="13" y="20"/>
              </a:cxn>
              <a:cxn ang="0">
                <a:pos x="13" y="20"/>
              </a:cxn>
              <a:cxn ang="0">
                <a:pos x="16" y="20"/>
              </a:cxn>
              <a:cxn ang="0">
                <a:pos x="17" y="19"/>
              </a:cxn>
              <a:cxn ang="0">
                <a:pos x="19" y="18"/>
              </a:cxn>
              <a:cxn ang="0">
                <a:pos x="19" y="15"/>
              </a:cxn>
              <a:cxn ang="0">
                <a:pos x="19" y="0"/>
              </a:cxn>
              <a:cxn ang="0">
                <a:pos x="28" y="0"/>
              </a:cxn>
              <a:cxn ang="0">
                <a:pos x="28" y="15"/>
              </a:cxn>
              <a:cxn ang="0">
                <a:pos x="28" y="15"/>
              </a:cxn>
              <a:cxn ang="0">
                <a:pos x="27" y="20"/>
              </a:cxn>
              <a:cxn ang="0">
                <a:pos x="24" y="24"/>
              </a:cxn>
              <a:cxn ang="0">
                <a:pos x="19" y="29"/>
              </a:cxn>
              <a:cxn ang="0">
                <a:pos x="13" y="29"/>
              </a:cxn>
              <a:cxn ang="0">
                <a:pos x="13" y="29"/>
              </a:cxn>
            </a:cxnLst>
            <a:rect l="0" t="0" r="r" b="b"/>
            <a:pathLst>
              <a:path w="28" h="29">
                <a:moveTo>
                  <a:pt x="13" y="29"/>
                </a:moveTo>
                <a:lnTo>
                  <a:pt x="13" y="29"/>
                </a:lnTo>
                <a:lnTo>
                  <a:pt x="9" y="29"/>
                </a:lnTo>
                <a:lnTo>
                  <a:pt x="4" y="24"/>
                </a:lnTo>
                <a:lnTo>
                  <a:pt x="1" y="20"/>
                </a:lnTo>
                <a:lnTo>
                  <a:pt x="0" y="15"/>
                </a:lnTo>
                <a:lnTo>
                  <a:pt x="0" y="0"/>
                </a:lnTo>
                <a:lnTo>
                  <a:pt x="9" y="0"/>
                </a:lnTo>
                <a:lnTo>
                  <a:pt x="9" y="15"/>
                </a:lnTo>
                <a:lnTo>
                  <a:pt x="9" y="15"/>
                </a:lnTo>
                <a:lnTo>
                  <a:pt x="9" y="18"/>
                </a:lnTo>
                <a:lnTo>
                  <a:pt x="11" y="19"/>
                </a:lnTo>
                <a:lnTo>
                  <a:pt x="12" y="20"/>
                </a:lnTo>
                <a:lnTo>
                  <a:pt x="13" y="20"/>
                </a:lnTo>
                <a:lnTo>
                  <a:pt x="13" y="20"/>
                </a:lnTo>
                <a:lnTo>
                  <a:pt x="16" y="20"/>
                </a:lnTo>
                <a:lnTo>
                  <a:pt x="17" y="19"/>
                </a:lnTo>
                <a:lnTo>
                  <a:pt x="19" y="18"/>
                </a:lnTo>
                <a:lnTo>
                  <a:pt x="19" y="15"/>
                </a:lnTo>
                <a:lnTo>
                  <a:pt x="19" y="0"/>
                </a:lnTo>
                <a:lnTo>
                  <a:pt x="28" y="0"/>
                </a:lnTo>
                <a:lnTo>
                  <a:pt x="28" y="15"/>
                </a:lnTo>
                <a:lnTo>
                  <a:pt x="28" y="15"/>
                </a:lnTo>
                <a:lnTo>
                  <a:pt x="27" y="20"/>
                </a:lnTo>
                <a:lnTo>
                  <a:pt x="24" y="24"/>
                </a:lnTo>
                <a:lnTo>
                  <a:pt x="19" y="29"/>
                </a:lnTo>
                <a:lnTo>
                  <a:pt x="13" y="29"/>
                </a:lnTo>
                <a:lnTo>
                  <a:pt x="13" y="2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5" name="Rectangle 386"/>
          <p:cNvSpPr>
            <a:spLocks noChangeArrowheads="1"/>
          </p:cNvSpPr>
          <p:nvPr/>
        </p:nvSpPr>
        <p:spPr bwMode="auto">
          <a:xfrm>
            <a:off x="2844553" y="5003444"/>
            <a:ext cx="356496" cy="9339"/>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6" name="Freeform 387"/>
          <p:cNvSpPr>
            <a:spLocks/>
          </p:cNvSpPr>
          <p:nvPr/>
        </p:nvSpPr>
        <p:spPr bwMode="auto">
          <a:xfrm>
            <a:off x="3632600" y="4947415"/>
            <a:ext cx="403403" cy="228789"/>
          </a:xfrm>
          <a:custGeom>
            <a:avLst/>
            <a:gdLst/>
            <a:ahLst/>
            <a:cxnLst>
              <a:cxn ang="0">
                <a:pos x="259" y="145"/>
              </a:cxn>
              <a:cxn ang="0">
                <a:pos x="208" y="145"/>
              </a:cxn>
              <a:cxn ang="0">
                <a:pos x="208" y="137"/>
              </a:cxn>
              <a:cxn ang="0">
                <a:pos x="249" y="137"/>
              </a:cxn>
              <a:cxn ang="0">
                <a:pos x="249" y="10"/>
              </a:cxn>
              <a:cxn ang="0">
                <a:pos x="8" y="10"/>
              </a:cxn>
              <a:cxn ang="0">
                <a:pos x="8" y="137"/>
              </a:cxn>
              <a:cxn ang="0">
                <a:pos x="50" y="137"/>
              </a:cxn>
              <a:cxn ang="0">
                <a:pos x="50" y="145"/>
              </a:cxn>
              <a:cxn ang="0">
                <a:pos x="0" y="145"/>
              </a:cxn>
              <a:cxn ang="0">
                <a:pos x="0" y="0"/>
              </a:cxn>
              <a:cxn ang="0">
                <a:pos x="259" y="0"/>
              </a:cxn>
              <a:cxn ang="0">
                <a:pos x="259" y="145"/>
              </a:cxn>
            </a:cxnLst>
            <a:rect l="0" t="0" r="r" b="b"/>
            <a:pathLst>
              <a:path w="259" h="145">
                <a:moveTo>
                  <a:pt x="259" y="145"/>
                </a:moveTo>
                <a:lnTo>
                  <a:pt x="208" y="145"/>
                </a:lnTo>
                <a:lnTo>
                  <a:pt x="208" y="137"/>
                </a:lnTo>
                <a:lnTo>
                  <a:pt x="249" y="137"/>
                </a:lnTo>
                <a:lnTo>
                  <a:pt x="249" y="10"/>
                </a:lnTo>
                <a:lnTo>
                  <a:pt x="8" y="10"/>
                </a:lnTo>
                <a:lnTo>
                  <a:pt x="8" y="137"/>
                </a:lnTo>
                <a:lnTo>
                  <a:pt x="50" y="137"/>
                </a:lnTo>
                <a:lnTo>
                  <a:pt x="50" y="145"/>
                </a:lnTo>
                <a:lnTo>
                  <a:pt x="0" y="145"/>
                </a:lnTo>
                <a:lnTo>
                  <a:pt x="0" y="0"/>
                </a:lnTo>
                <a:lnTo>
                  <a:pt x="259" y="0"/>
                </a:lnTo>
                <a:lnTo>
                  <a:pt x="259" y="145"/>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7" name="Freeform 388"/>
          <p:cNvSpPr>
            <a:spLocks noEditPoints="1"/>
          </p:cNvSpPr>
          <p:nvPr/>
        </p:nvSpPr>
        <p:spPr bwMode="auto">
          <a:xfrm>
            <a:off x="3702959" y="5082822"/>
            <a:ext cx="257992" cy="168089"/>
          </a:xfrm>
          <a:custGeom>
            <a:avLst/>
            <a:gdLst/>
            <a:ahLst/>
            <a:cxnLst>
              <a:cxn ang="0">
                <a:pos x="163" y="108"/>
              </a:cxn>
              <a:cxn ang="0">
                <a:pos x="0" y="108"/>
              </a:cxn>
              <a:cxn ang="0">
                <a:pos x="82" y="0"/>
              </a:cxn>
              <a:cxn ang="0">
                <a:pos x="163" y="108"/>
              </a:cxn>
              <a:cxn ang="0">
                <a:pos x="17" y="100"/>
              </a:cxn>
              <a:cxn ang="0">
                <a:pos x="146" y="100"/>
              </a:cxn>
              <a:cxn ang="0">
                <a:pos x="82" y="14"/>
              </a:cxn>
              <a:cxn ang="0">
                <a:pos x="17" y="100"/>
              </a:cxn>
            </a:cxnLst>
            <a:rect l="0" t="0" r="r" b="b"/>
            <a:pathLst>
              <a:path w="163" h="108">
                <a:moveTo>
                  <a:pt x="163" y="108"/>
                </a:moveTo>
                <a:lnTo>
                  <a:pt x="0" y="108"/>
                </a:lnTo>
                <a:lnTo>
                  <a:pt x="82" y="0"/>
                </a:lnTo>
                <a:lnTo>
                  <a:pt x="163" y="108"/>
                </a:lnTo>
                <a:close/>
                <a:moveTo>
                  <a:pt x="17" y="100"/>
                </a:moveTo>
                <a:lnTo>
                  <a:pt x="146" y="100"/>
                </a:lnTo>
                <a:lnTo>
                  <a:pt x="82" y="14"/>
                </a:lnTo>
                <a:lnTo>
                  <a:pt x="17"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8" name="Freeform 389"/>
          <p:cNvSpPr>
            <a:spLocks noEditPoints="1"/>
          </p:cNvSpPr>
          <p:nvPr/>
        </p:nvSpPr>
        <p:spPr bwMode="auto">
          <a:xfrm>
            <a:off x="11011125" y="5694480"/>
            <a:ext cx="234536" cy="392209"/>
          </a:xfrm>
          <a:custGeom>
            <a:avLst/>
            <a:gdLst/>
            <a:ahLst/>
            <a:cxnLst>
              <a:cxn ang="0">
                <a:pos x="32" y="252"/>
              </a:cxn>
              <a:cxn ang="0">
                <a:pos x="18" y="250"/>
              </a:cxn>
              <a:cxn ang="0">
                <a:pos x="9" y="245"/>
              </a:cxn>
              <a:cxn ang="0">
                <a:pos x="2" y="235"/>
              </a:cxn>
              <a:cxn ang="0">
                <a:pos x="0" y="225"/>
              </a:cxn>
              <a:cxn ang="0">
                <a:pos x="1" y="216"/>
              </a:cxn>
              <a:cxn ang="0">
                <a:pos x="8" y="202"/>
              </a:cxn>
              <a:cxn ang="0">
                <a:pos x="20" y="188"/>
              </a:cxn>
              <a:cxn ang="0">
                <a:pos x="37" y="177"/>
              </a:cxn>
              <a:cxn ang="0">
                <a:pos x="47" y="175"/>
              </a:cxn>
              <a:cxn ang="0">
                <a:pos x="60" y="172"/>
              </a:cxn>
              <a:cxn ang="0">
                <a:pos x="91" y="0"/>
              </a:cxn>
              <a:cxn ang="0">
                <a:pos x="94" y="2"/>
              </a:cxn>
              <a:cxn ang="0">
                <a:pos x="109" y="14"/>
              </a:cxn>
              <a:cxn ang="0">
                <a:pos x="121" y="29"/>
              </a:cxn>
              <a:cxn ang="0">
                <a:pos x="139" y="63"/>
              </a:cxn>
              <a:cxn ang="0">
                <a:pos x="148" y="100"/>
              </a:cxn>
              <a:cxn ang="0">
                <a:pos x="152" y="139"/>
              </a:cxn>
              <a:cxn ang="0">
                <a:pos x="133" y="161"/>
              </a:cxn>
              <a:cxn ang="0">
                <a:pos x="131" y="154"/>
              </a:cxn>
              <a:cxn ang="0">
                <a:pos x="126" y="145"/>
              </a:cxn>
              <a:cxn ang="0">
                <a:pos x="116" y="125"/>
              </a:cxn>
              <a:cxn ang="0">
                <a:pos x="108" y="118"/>
              </a:cxn>
              <a:cxn ang="0">
                <a:pos x="95" y="115"/>
              </a:cxn>
              <a:cxn ang="0">
                <a:pos x="95" y="199"/>
              </a:cxn>
              <a:cxn ang="0">
                <a:pos x="93" y="215"/>
              </a:cxn>
              <a:cxn ang="0">
                <a:pos x="82" y="230"/>
              </a:cxn>
              <a:cxn ang="0">
                <a:pos x="67" y="241"/>
              </a:cxn>
              <a:cxn ang="0">
                <a:pos x="50" y="249"/>
              </a:cxn>
              <a:cxn ang="0">
                <a:pos x="40" y="252"/>
              </a:cxn>
              <a:cxn ang="0">
                <a:pos x="32" y="252"/>
              </a:cxn>
              <a:cxn ang="0">
                <a:pos x="63" y="183"/>
              </a:cxn>
              <a:cxn ang="0">
                <a:pos x="50" y="184"/>
              </a:cxn>
              <a:cxn ang="0">
                <a:pos x="41" y="187"/>
              </a:cxn>
              <a:cxn ang="0">
                <a:pos x="28" y="196"/>
              </a:cxn>
              <a:cxn ang="0">
                <a:pos x="17" y="207"/>
              </a:cxn>
              <a:cxn ang="0">
                <a:pos x="12" y="218"/>
              </a:cxn>
              <a:cxn ang="0">
                <a:pos x="10" y="225"/>
              </a:cxn>
              <a:cxn ang="0">
                <a:pos x="13" y="233"/>
              </a:cxn>
              <a:cxn ang="0">
                <a:pos x="17" y="237"/>
              </a:cxn>
              <a:cxn ang="0">
                <a:pos x="32" y="241"/>
              </a:cxn>
              <a:cxn ang="0">
                <a:pos x="39" y="241"/>
              </a:cxn>
              <a:cxn ang="0">
                <a:pos x="47" y="239"/>
              </a:cxn>
              <a:cxn ang="0">
                <a:pos x="62" y="233"/>
              </a:cxn>
              <a:cxn ang="0">
                <a:pos x="74" y="223"/>
              </a:cxn>
              <a:cxn ang="0">
                <a:pos x="82" y="211"/>
              </a:cxn>
              <a:cxn ang="0">
                <a:pos x="85" y="199"/>
              </a:cxn>
              <a:cxn ang="0">
                <a:pos x="90" y="104"/>
              </a:cxn>
              <a:cxn ang="0">
                <a:pos x="101" y="106"/>
              </a:cxn>
              <a:cxn ang="0">
                <a:pos x="116" y="111"/>
              </a:cxn>
              <a:cxn ang="0">
                <a:pos x="126" y="122"/>
              </a:cxn>
              <a:cxn ang="0">
                <a:pos x="136" y="141"/>
              </a:cxn>
              <a:cxn ang="0">
                <a:pos x="137" y="144"/>
              </a:cxn>
              <a:cxn ang="0">
                <a:pos x="141" y="138"/>
              </a:cxn>
              <a:cxn ang="0">
                <a:pos x="137" y="102"/>
              </a:cxn>
              <a:cxn ang="0">
                <a:pos x="129" y="67"/>
              </a:cxn>
              <a:cxn ang="0">
                <a:pos x="113" y="35"/>
              </a:cxn>
              <a:cxn ang="0">
                <a:pos x="97" y="17"/>
              </a:cxn>
              <a:cxn ang="0">
                <a:pos x="71" y="15"/>
              </a:cxn>
              <a:cxn ang="0">
                <a:pos x="66" y="183"/>
              </a:cxn>
              <a:cxn ang="0">
                <a:pos x="63" y="183"/>
              </a:cxn>
            </a:cxnLst>
            <a:rect l="0" t="0" r="r" b="b"/>
            <a:pathLst>
              <a:path w="152" h="252">
                <a:moveTo>
                  <a:pt x="32" y="252"/>
                </a:moveTo>
                <a:lnTo>
                  <a:pt x="32" y="252"/>
                </a:lnTo>
                <a:lnTo>
                  <a:pt x="25" y="252"/>
                </a:lnTo>
                <a:lnTo>
                  <a:pt x="18" y="250"/>
                </a:lnTo>
                <a:lnTo>
                  <a:pt x="13" y="248"/>
                </a:lnTo>
                <a:lnTo>
                  <a:pt x="9" y="245"/>
                </a:lnTo>
                <a:lnTo>
                  <a:pt x="5" y="241"/>
                </a:lnTo>
                <a:lnTo>
                  <a:pt x="2" y="235"/>
                </a:lnTo>
                <a:lnTo>
                  <a:pt x="1" y="230"/>
                </a:lnTo>
                <a:lnTo>
                  <a:pt x="0" y="225"/>
                </a:lnTo>
                <a:lnTo>
                  <a:pt x="0" y="225"/>
                </a:lnTo>
                <a:lnTo>
                  <a:pt x="1" y="216"/>
                </a:lnTo>
                <a:lnTo>
                  <a:pt x="4" y="208"/>
                </a:lnTo>
                <a:lnTo>
                  <a:pt x="8" y="202"/>
                </a:lnTo>
                <a:lnTo>
                  <a:pt x="13" y="195"/>
                </a:lnTo>
                <a:lnTo>
                  <a:pt x="20" y="188"/>
                </a:lnTo>
                <a:lnTo>
                  <a:pt x="28" y="183"/>
                </a:lnTo>
                <a:lnTo>
                  <a:pt x="37" y="177"/>
                </a:lnTo>
                <a:lnTo>
                  <a:pt x="47" y="175"/>
                </a:lnTo>
                <a:lnTo>
                  <a:pt x="47" y="175"/>
                </a:lnTo>
                <a:lnTo>
                  <a:pt x="54" y="172"/>
                </a:lnTo>
                <a:lnTo>
                  <a:pt x="60" y="172"/>
                </a:lnTo>
                <a:lnTo>
                  <a:pt x="60" y="7"/>
                </a:lnTo>
                <a:lnTo>
                  <a:pt x="91" y="0"/>
                </a:lnTo>
                <a:lnTo>
                  <a:pt x="94" y="2"/>
                </a:lnTo>
                <a:lnTo>
                  <a:pt x="94" y="2"/>
                </a:lnTo>
                <a:lnTo>
                  <a:pt x="101" y="7"/>
                </a:lnTo>
                <a:lnTo>
                  <a:pt x="109" y="14"/>
                </a:lnTo>
                <a:lnTo>
                  <a:pt x="116" y="21"/>
                </a:lnTo>
                <a:lnTo>
                  <a:pt x="121" y="29"/>
                </a:lnTo>
                <a:lnTo>
                  <a:pt x="131" y="45"/>
                </a:lnTo>
                <a:lnTo>
                  <a:pt x="139" y="63"/>
                </a:lnTo>
                <a:lnTo>
                  <a:pt x="144" y="81"/>
                </a:lnTo>
                <a:lnTo>
                  <a:pt x="148" y="100"/>
                </a:lnTo>
                <a:lnTo>
                  <a:pt x="151" y="121"/>
                </a:lnTo>
                <a:lnTo>
                  <a:pt x="152" y="139"/>
                </a:lnTo>
                <a:lnTo>
                  <a:pt x="152" y="142"/>
                </a:lnTo>
                <a:lnTo>
                  <a:pt x="133" y="161"/>
                </a:lnTo>
                <a:lnTo>
                  <a:pt x="131" y="154"/>
                </a:lnTo>
                <a:lnTo>
                  <a:pt x="131" y="154"/>
                </a:lnTo>
                <a:lnTo>
                  <a:pt x="126" y="145"/>
                </a:lnTo>
                <a:lnTo>
                  <a:pt x="126" y="145"/>
                </a:lnTo>
                <a:lnTo>
                  <a:pt x="121" y="134"/>
                </a:lnTo>
                <a:lnTo>
                  <a:pt x="116" y="125"/>
                </a:lnTo>
                <a:lnTo>
                  <a:pt x="112" y="122"/>
                </a:lnTo>
                <a:lnTo>
                  <a:pt x="108" y="118"/>
                </a:lnTo>
                <a:lnTo>
                  <a:pt x="102" y="117"/>
                </a:lnTo>
                <a:lnTo>
                  <a:pt x="95" y="115"/>
                </a:lnTo>
                <a:lnTo>
                  <a:pt x="95" y="199"/>
                </a:lnTo>
                <a:lnTo>
                  <a:pt x="95" y="199"/>
                </a:lnTo>
                <a:lnTo>
                  <a:pt x="95" y="207"/>
                </a:lnTo>
                <a:lnTo>
                  <a:pt x="93" y="215"/>
                </a:lnTo>
                <a:lnTo>
                  <a:pt x="87" y="222"/>
                </a:lnTo>
                <a:lnTo>
                  <a:pt x="82" y="230"/>
                </a:lnTo>
                <a:lnTo>
                  <a:pt x="75" y="235"/>
                </a:lnTo>
                <a:lnTo>
                  <a:pt x="67" y="241"/>
                </a:lnTo>
                <a:lnTo>
                  <a:pt x="59" y="246"/>
                </a:lnTo>
                <a:lnTo>
                  <a:pt x="50" y="249"/>
                </a:lnTo>
                <a:lnTo>
                  <a:pt x="50" y="249"/>
                </a:lnTo>
                <a:lnTo>
                  <a:pt x="40" y="252"/>
                </a:lnTo>
                <a:lnTo>
                  <a:pt x="32" y="252"/>
                </a:lnTo>
                <a:lnTo>
                  <a:pt x="32" y="252"/>
                </a:lnTo>
                <a:close/>
                <a:moveTo>
                  <a:pt x="63" y="183"/>
                </a:moveTo>
                <a:lnTo>
                  <a:pt x="63" y="183"/>
                </a:lnTo>
                <a:lnTo>
                  <a:pt x="56" y="183"/>
                </a:lnTo>
                <a:lnTo>
                  <a:pt x="50" y="184"/>
                </a:lnTo>
                <a:lnTo>
                  <a:pt x="50" y="184"/>
                </a:lnTo>
                <a:lnTo>
                  <a:pt x="41" y="187"/>
                </a:lnTo>
                <a:lnTo>
                  <a:pt x="35" y="191"/>
                </a:lnTo>
                <a:lnTo>
                  <a:pt x="28" y="196"/>
                </a:lnTo>
                <a:lnTo>
                  <a:pt x="23" y="200"/>
                </a:lnTo>
                <a:lnTo>
                  <a:pt x="17" y="207"/>
                </a:lnTo>
                <a:lnTo>
                  <a:pt x="13" y="212"/>
                </a:lnTo>
                <a:lnTo>
                  <a:pt x="12" y="218"/>
                </a:lnTo>
                <a:lnTo>
                  <a:pt x="10" y="225"/>
                </a:lnTo>
                <a:lnTo>
                  <a:pt x="10" y="225"/>
                </a:lnTo>
                <a:lnTo>
                  <a:pt x="10" y="229"/>
                </a:lnTo>
                <a:lnTo>
                  <a:pt x="13" y="233"/>
                </a:lnTo>
                <a:lnTo>
                  <a:pt x="14" y="235"/>
                </a:lnTo>
                <a:lnTo>
                  <a:pt x="17" y="237"/>
                </a:lnTo>
                <a:lnTo>
                  <a:pt x="25" y="241"/>
                </a:lnTo>
                <a:lnTo>
                  <a:pt x="32" y="241"/>
                </a:lnTo>
                <a:lnTo>
                  <a:pt x="32" y="241"/>
                </a:lnTo>
                <a:lnTo>
                  <a:pt x="39" y="241"/>
                </a:lnTo>
                <a:lnTo>
                  <a:pt x="47" y="239"/>
                </a:lnTo>
                <a:lnTo>
                  <a:pt x="47" y="239"/>
                </a:lnTo>
                <a:lnTo>
                  <a:pt x="54" y="237"/>
                </a:lnTo>
                <a:lnTo>
                  <a:pt x="62" y="233"/>
                </a:lnTo>
                <a:lnTo>
                  <a:pt x="67" y="227"/>
                </a:lnTo>
                <a:lnTo>
                  <a:pt x="74" y="223"/>
                </a:lnTo>
                <a:lnTo>
                  <a:pt x="78" y="216"/>
                </a:lnTo>
                <a:lnTo>
                  <a:pt x="82" y="211"/>
                </a:lnTo>
                <a:lnTo>
                  <a:pt x="85" y="206"/>
                </a:lnTo>
                <a:lnTo>
                  <a:pt x="85" y="199"/>
                </a:lnTo>
                <a:lnTo>
                  <a:pt x="85" y="106"/>
                </a:lnTo>
                <a:lnTo>
                  <a:pt x="90" y="104"/>
                </a:lnTo>
                <a:lnTo>
                  <a:pt x="90" y="104"/>
                </a:lnTo>
                <a:lnTo>
                  <a:pt x="101" y="106"/>
                </a:lnTo>
                <a:lnTo>
                  <a:pt x="109" y="107"/>
                </a:lnTo>
                <a:lnTo>
                  <a:pt x="116" y="111"/>
                </a:lnTo>
                <a:lnTo>
                  <a:pt x="121" y="115"/>
                </a:lnTo>
                <a:lnTo>
                  <a:pt x="126" y="122"/>
                </a:lnTo>
                <a:lnTo>
                  <a:pt x="131" y="127"/>
                </a:lnTo>
                <a:lnTo>
                  <a:pt x="136" y="141"/>
                </a:lnTo>
                <a:lnTo>
                  <a:pt x="136" y="141"/>
                </a:lnTo>
                <a:lnTo>
                  <a:pt x="137" y="144"/>
                </a:lnTo>
                <a:lnTo>
                  <a:pt x="141" y="138"/>
                </a:lnTo>
                <a:lnTo>
                  <a:pt x="141" y="138"/>
                </a:lnTo>
                <a:lnTo>
                  <a:pt x="140" y="121"/>
                </a:lnTo>
                <a:lnTo>
                  <a:pt x="137" y="102"/>
                </a:lnTo>
                <a:lnTo>
                  <a:pt x="133" y="84"/>
                </a:lnTo>
                <a:lnTo>
                  <a:pt x="129" y="67"/>
                </a:lnTo>
                <a:lnTo>
                  <a:pt x="122" y="50"/>
                </a:lnTo>
                <a:lnTo>
                  <a:pt x="113" y="35"/>
                </a:lnTo>
                <a:lnTo>
                  <a:pt x="102" y="23"/>
                </a:lnTo>
                <a:lnTo>
                  <a:pt x="97" y="17"/>
                </a:lnTo>
                <a:lnTo>
                  <a:pt x="90" y="11"/>
                </a:lnTo>
                <a:lnTo>
                  <a:pt x="71" y="15"/>
                </a:lnTo>
                <a:lnTo>
                  <a:pt x="71" y="183"/>
                </a:lnTo>
                <a:lnTo>
                  <a:pt x="66" y="183"/>
                </a:lnTo>
                <a:lnTo>
                  <a:pt x="66" y="183"/>
                </a:lnTo>
                <a:lnTo>
                  <a:pt x="63" y="183"/>
                </a:lnTo>
                <a:lnTo>
                  <a:pt x="63" y="18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09" name="Freeform 390"/>
          <p:cNvSpPr>
            <a:spLocks noEditPoints="1"/>
          </p:cNvSpPr>
          <p:nvPr/>
        </p:nvSpPr>
        <p:spPr bwMode="auto">
          <a:xfrm>
            <a:off x="10124579" y="5759847"/>
            <a:ext cx="389332" cy="252135"/>
          </a:xfrm>
          <a:custGeom>
            <a:avLst/>
            <a:gdLst/>
            <a:ahLst/>
            <a:cxnLst>
              <a:cxn ang="0">
                <a:pos x="241" y="162"/>
              </a:cxn>
              <a:cxn ang="0">
                <a:pos x="8" y="162"/>
              </a:cxn>
              <a:cxn ang="0">
                <a:pos x="8" y="162"/>
              </a:cxn>
              <a:cxn ang="0">
                <a:pos x="5" y="162"/>
              </a:cxn>
              <a:cxn ang="0">
                <a:pos x="2" y="161"/>
              </a:cxn>
              <a:cxn ang="0">
                <a:pos x="0" y="158"/>
              </a:cxn>
              <a:cxn ang="0">
                <a:pos x="0" y="154"/>
              </a:cxn>
              <a:cxn ang="0">
                <a:pos x="0" y="8"/>
              </a:cxn>
              <a:cxn ang="0">
                <a:pos x="0" y="8"/>
              </a:cxn>
              <a:cxn ang="0">
                <a:pos x="0" y="4"/>
              </a:cxn>
              <a:cxn ang="0">
                <a:pos x="2" y="2"/>
              </a:cxn>
              <a:cxn ang="0">
                <a:pos x="5" y="0"/>
              </a:cxn>
              <a:cxn ang="0">
                <a:pos x="8" y="0"/>
              </a:cxn>
              <a:cxn ang="0">
                <a:pos x="241" y="0"/>
              </a:cxn>
              <a:cxn ang="0">
                <a:pos x="241" y="0"/>
              </a:cxn>
              <a:cxn ang="0">
                <a:pos x="245" y="0"/>
              </a:cxn>
              <a:cxn ang="0">
                <a:pos x="248" y="2"/>
              </a:cxn>
              <a:cxn ang="0">
                <a:pos x="249" y="4"/>
              </a:cxn>
              <a:cxn ang="0">
                <a:pos x="251" y="8"/>
              </a:cxn>
              <a:cxn ang="0">
                <a:pos x="251" y="154"/>
              </a:cxn>
              <a:cxn ang="0">
                <a:pos x="251" y="154"/>
              </a:cxn>
              <a:cxn ang="0">
                <a:pos x="249" y="158"/>
              </a:cxn>
              <a:cxn ang="0">
                <a:pos x="248" y="161"/>
              </a:cxn>
              <a:cxn ang="0">
                <a:pos x="245" y="162"/>
              </a:cxn>
              <a:cxn ang="0">
                <a:pos x="241" y="162"/>
              </a:cxn>
              <a:cxn ang="0">
                <a:pos x="241" y="162"/>
              </a:cxn>
              <a:cxn ang="0">
                <a:pos x="9" y="153"/>
              </a:cxn>
              <a:cxn ang="0">
                <a:pos x="240" y="153"/>
              </a:cxn>
              <a:cxn ang="0">
                <a:pos x="240" y="10"/>
              </a:cxn>
              <a:cxn ang="0">
                <a:pos x="9" y="10"/>
              </a:cxn>
              <a:cxn ang="0">
                <a:pos x="9" y="153"/>
              </a:cxn>
            </a:cxnLst>
            <a:rect l="0" t="0" r="r" b="b"/>
            <a:pathLst>
              <a:path w="251" h="162">
                <a:moveTo>
                  <a:pt x="241" y="162"/>
                </a:moveTo>
                <a:lnTo>
                  <a:pt x="8" y="162"/>
                </a:lnTo>
                <a:lnTo>
                  <a:pt x="8" y="162"/>
                </a:lnTo>
                <a:lnTo>
                  <a:pt x="5" y="162"/>
                </a:lnTo>
                <a:lnTo>
                  <a:pt x="2" y="161"/>
                </a:lnTo>
                <a:lnTo>
                  <a:pt x="0" y="158"/>
                </a:lnTo>
                <a:lnTo>
                  <a:pt x="0" y="154"/>
                </a:lnTo>
                <a:lnTo>
                  <a:pt x="0" y="8"/>
                </a:lnTo>
                <a:lnTo>
                  <a:pt x="0" y="8"/>
                </a:lnTo>
                <a:lnTo>
                  <a:pt x="0" y="4"/>
                </a:lnTo>
                <a:lnTo>
                  <a:pt x="2" y="2"/>
                </a:lnTo>
                <a:lnTo>
                  <a:pt x="5" y="0"/>
                </a:lnTo>
                <a:lnTo>
                  <a:pt x="8" y="0"/>
                </a:lnTo>
                <a:lnTo>
                  <a:pt x="241" y="0"/>
                </a:lnTo>
                <a:lnTo>
                  <a:pt x="241" y="0"/>
                </a:lnTo>
                <a:lnTo>
                  <a:pt x="245" y="0"/>
                </a:lnTo>
                <a:lnTo>
                  <a:pt x="248" y="2"/>
                </a:lnTo>
                <a:lnTo>
                  <a:pt x="249" y="4"/>
                </a:lnTo>
                <a:lnTo>
                  <a:pt x="251" y="8"/>
                </a:lnTo>
                <a:lnTo>
                  <a:pt x="251" y="154"/>
                </a:lnTo>
                <a:lnTo>
                  <a:pt x="251" y="154"/>
                </a:lnTo>
                <a:lnTo>
                  <a:pt x="249" y="158"/>
                </a:lnTo>
                <a:lnTo>
                  <a:pt x="248" y="161"/>
                </a:lnTo>
                <a:lnTo>
                  <a:pt x="245" y="162"/>
                </a:lnTo>
                <a:lnTo>
                  <a:pt x="241" y="162"/>
                </a:lnTo>
                <a:lnTo>
                  <a:pt x="241" y="162"/>
                </a:lnTo>
                <a:close/>
                <a:moveTo>
                  <a:pt x="9" y="153"/>
                </a:moveTo>
                <a:lnTo>
                  <a:pt x="240" y="153"/>
                </a:lnTo>
                <a:lnTo>
                  <a:pt x="240" y="10"/>
                </a:lnTo>
                <a:lnTo>
                  <a:pt x="9" y="10"/>
                </a:lnTo>
                <a:lnTo>
                  <a:pt x="9" y="15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0" name="Freeform 391"/>
          <p:cNvSpPr>
            <a:spLocks noEditPoints="1"/>
          </p:cNvSpPr>
          <p:nvPr/>
        </p:nvSpPr>
        <p:spPr bwMode="auto">
          <a:xfrm>
            <a:off x="10119888" y="5876578"/>
            <a:ext cx="398713" cy="135407"/>
          </a:xfrm>
          <a:custGeom>
            <a:avLst/>
            <a:gdLst/>
            <a:ahLst/>
            <a:cxnLst>
              <a:cxn ang="0">
                <a:pos x="243" y="89"/>
              </a:cxn>
              <a:cxn ang="0">
                <a:pos x="10" y="89"/>
              </a:cxn>
              <a:cxn ang="0">
                <a:pos x="10" y="89"/>
              </a:cxn>
              <a:cxn ang="0">
                <a:pos x="4" y="86"/>
              </a:cxn>
              <a:cxn ang="0">
                <a:pos x="0" y="83"/>
              </a:cxn>
              <a:cxn ang="0">
                <a:pos x="84" y="0"/>
              </a:cxn>
              <a:cxn ang="0">
                <a:pos x="127" y="43"/>
              </a:cxn>
              <a:cxn ang="0">
                <a:pos x="170" y="0"/>
              </a:cxn>
              <a:cxn ang="0">
                <a:pos x="254" y="83"/>
              </a:cxn>
              <a:cxn ang="0">
                <a:pos x="249" y="86"/>
              </a:cxn>
              <a:cxn ang="0">
                <a:pos x="249" y="86"/>
              </a:cxn>
              <a:cxn ang="0">
                <a:pos x="243" y="89"/>
              </a:cxn>
              <a:cxn ang="0">
                <a:pos x="243" y="89"/>
              </a:cxn>
              <a:cxn ang="0">
                <a:pos x="84" y="13"/>
              </a:cxn>
              <a:cxn ang="0">
                <a:pos x="19" y="78"/>
              </a:cxn>
              <a:cxn ang="0">
                <a:pos x="234" y="78"/>
              </a:cxn>
              <a:cxn ang="0">
                <a:pos x="170" y="13"/>
              </a:cxn>
              <a:cxn ang="0">
                <a:pos x="132" y="51"/>
              </a:cxn>
              <a:cxn ang="0">
                <a:pos x="132" y="51"/>
              </a:cxn>
              <a:cxn ang="0">
                <a:pos x="130" y="52"/>
              </a:cxn>
              <a:cxn ang="0">
                <a:pos x="127" y="52"/>
              </a:cxn>
              <a:cxn ang="0">
                <a:pos x="123" y="52"/>
              </a:cxn>
              <a:cxn ang="0">
                <a:pos x="120" y="51"/>
              </a:cxn>
              <a:cxn ang="0">
                <a:pos x="84" y="13"/>
              </a:cxn>
            </a:cxnLst>
            <a:rect l="0" t="0" r="r" b="b"/>
            <a:pathLst>
              <a:path w="254" h="89">
                <a:moveTo>
                  <a:pt x="243" y="89"/>
                </a:moveTo>
                <a:lnTo>
                  <a:pt x="10" y="89"/>
                </a:lnTo>
                <a:lnTo>
                  <a:pt x="10" y="89"/>
                </a:lnTo>
                <a:lnTo>
                  <a:pt x="4" y="86"/>
                </a:lnTo>
                <a:lnTo>
                  <a:pt x="0" y="83"/>
                </a:lnTo>
                <a:lnTo>
                  <a:pt x="84" y="0"/>
                </a:lnTo>
                <a:lnTo>
                  <a:pt x="127" y="43"/>
                </a:lnTo>
                <a:lnTo>
                  <a:pt x="170" y="0"/>
                </a:lnTo>
                <a:lnTo>
                  <a:pt x="254" y="83"/>
                </a:lnTo>
                <a:lnTo>
                  <a:pt x="249" y="86"/>
                </a:lnTo>
                <a:lnTo>
                  <a:pt x="249" y="86"/>
                </a:lnTo>
                <a:lnTo>
                  <a:pt x="243" y="89"/>
                </a:lnTo>
                <a:lnTo>
                  <a:pt x="243" y="89"/>
                </a:lnTo>
                <a:close/>
                <a:moveTo>
                  <a:pt x="84" y="13"/>
                </a:moveTo>
                <a:lnTo>
                  <a:pt x="19" y="78"/>
                </a:lnTo>
                <a:lnTo>
                  <a:pt x="234" y="78"/>
                </a:lnTo>
                <a:lnTo>
                  <a:pt x="170" y="13"/>
                </a:lnTo>
                <a:lnTo>
                  <a:pt x="132" y="51"/>
                </a:lnTo>
                <a:lnTo>
                  <a:pt x="132" y="51"/>
                </a:lnTo>
                <a:lnTo>
                  <a:pt x="130" y="52"/>
                </a:lnTo>
                <a:lnTo>
                  <a:pt x="127" y="52"/>
                </a:lnTo>
                <a:lnTo>
                  <a:pt x="123" y="52"/>
                </a:lnTo>
                <a:lnTo>
                  <a:pt x="120" y="51"/>
                </a:lnTo>
                <a:lnTo>
                  <a:pt x="84" y="1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1" name="Freeform 392"/>
          <p:cNvSpPr>
            <a:spLocks noEditPoints="1"/>
          </p:cNvSpPr>
          <p:nvPr/>
        </p:nvSpPr>
        <p:spPr bwMode="auto">
          <a:xfrm>
            <a:off x="10119887" y="5755179"/>
            <a:ext cx="394021" cy="200775"/>
          </a:xfrm>
          <a:custGeom>
            <a:avLst/>
            <a:gdLst/>
            <a:ahLst/>
            <a:cxnLst>
              <a:cxn ang="0">
                <a:pos x="127" y="128"/>
              </a:cxn>
              <a:cxn ang="0">
                <a:pos x="127" y="128"/>
              </a:cxn>
              <a:cxn ang="0">
                <a:pos x="123" y="128"/>
              </a:cxn>
              <a:cxn ang="0">
                <a:pos x="120" y="125"/>
              </a:cxn>
              <a:cxn ang="0">
                <a:pos x="0" y="5"/>
              </a:cxn>
              <a:cxn ang="0">
                <a:pos x="4" y="3"/>
              </a:cxn>
              <a:cxn ang="0">
                <a:pos x="4" y="3"/>
              </a:cxn>
              <a:cxn ang="0">
                <a:pos x="7" y="1"/>
              </a:cxn>
              <a:cxn ang="0">
                <a:pos x="10" y="0"/>
              </a:cxn>
              <a:cxn ang="0">
                <a:pos x="243" y="0"/>
              </a:cxn>
              <a:cxn ang="0">
                <a:pos x="243" y="0"/>
              </a:cxn>
              <a:cxn ang="0">
                <a:pos x="246" y="1"/>
              </a:cxn>
              <a:cxn ang="0">
                <a:pos x="249" y="3"/>
              </a:cxn>
              <a:cxn ang="0">
                <a:pos x="253" y="5"/>
              </a:cxn>
              <a:cxn ang="0">
                <a:pos x="132" y="125"/>
              </a:cxn>
              <a:cxn ang="0">
                <a:pos x="132" y="125"/>
              </a:cxn>
              <a:cxn ang="0">
                <a:pos x="130" y="128"/>
              </a:cxn>
              <a:cxn ang="0">
                <a:pos x="127" y="128"/>
              </a:cxn>
              <a:cxn ang="0">
                <a:pos x="127" y="128"/>
              </a:cxn>
              <a:cxn ang="0">
                <a:pos x="19" y="11"/>
              </a:cxn>
              <a:cxn ang="0">
                <a:pos x="127" y="119"/>
              </a:cxn>
              <a:cxn ang="0">
                <a:pos x="235" y="11"/>
              </a:cxn>
              <a:cxn ang="0">
                <a:pos x="19" y="11"/>
              </a:cxn>
            </a:cxnLst>
            <a:rect l="0" t="0" r="r" b="b"/>
            <a:pathLst>
              <a:path w="253" h="128">
                <a:moveTo>
                  <a:pt x="127" y="128"/>
                </a:moveTo>
                <a:lnTo>
                  <a:pt x="127" y="128"/>
                </a:lnTo>
                <a:lnTo>
                  <a:pt x="123" y="128"/>
                </a:lnTo>
                <a:lnTo>
                  <a:pt x="120" y="125"/>
                </a:lnTo>
                <a:lnTo>
                  <a:pt x="0" y="5"/>
                </a:lnTo>
                <a:lnTo>
                  <a:pt x="4" y="3"/>
                </a:lnTo>
                <a:lnTo>
                  <a:pt x="4" y="3"/>
                </a:lnTo>
                <a:lnTo>
                  <a:pt x="7" y="1"/>
                </a:lnTo>
                <a:lnTo>
                  <a:pt x="10" y="0"/>
                </a:lnTo>
                <a:lnTo>
                  <a:pt x="243" y="0"/>
                </a:lnTo>
                <a:lnTo>
                  <a:pt x="243" y="0"/>
                </a:lnTo>
                <a:lnTo>
                  <a:pt x="246" y="1"/>
                </a:lnTo>
                <a:lnTo>
                  <a:pt x="249" y="3"/>
                </a:lnTo>
                <a:lnTo>
                  <a:pt x="253" y="5"/>
                </a:lnTo>
                <a:lnTo>
                  <a:pt x="132" y="125"/>
                </a:lnTo>
                <a:lnTo>
                  <a:pt x="132" y="125"/>
                </a:lnTo>
                <a:lnTo>
                  <a:pt x="130" y="128"/>
                </a:lnTo>
                <a:lnTo>
                  <a:pt x="127" y="128"/>
                </a:lnTo>
                <a:lnTo>
                  <a:pt x="127" y="128"/>
                </a:lnTo>
                <a:close/>
                <a:moveTo>
                  <a:pt x="19" y="11"/>
                </a:moveTo>
                <a:lnTo>
                  <a:pt x="127" y="119"/>
                </a:lnTo>
                <a:lnTo>
                  <a:pt x="235" y="11"/>
                </a:lnTo>
                <a:lnTo>
                  <a:pt x="19"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2" name="Freeform 393"/>
          <p:cNvSpPr>
            <a:spLocks noEditPoints="1"/>
          </p:cNvSpPr>
          <p:nvPr/>
        </p:nvSpPr>
        <p:spPr bwMode="auto">
          <a:xfrm>
            <a:off x="9313080" y="5745840"/>
            <a:ext cx="394021" cy="256805"/>
          </a:xfrm>
          <a:custGeom>
            <a:avLst/>
            <a:gdLst/>
            <a:ahLst/>
            <a:cxnLst>
              <a:cxn ang="0">
                <a:pos x="3" y="166"/>
              </a:cxn>
              <a:cxn ang="0">
                <a:pos x="2" y="163"/>
              </a:cxn>
              <a:cxn ang="0">
                <a:pos x="2" y="158"/>
              </a:cxn>
              <a:cxn ang="0">
                <a:pos x="17" y="129"/>
              </a:cxn>
              <a:cxn ang="0">
                <a:pos x="30" y="112"/>
              </a:cxn>
              <a:cxn ang="0">
                <a:pos x="58" y="81"/>
              </a:cxn>
              <a:cxn ang="0">
                <a:pos x="94" y="59"/>
              </a:cxn>
              <a:cxn ang="0">
                <a:pos x="134" y="46"/>
              </a:cxn>
              <a:cxn ang="0">
                <a:pos x="157" y="0"/>
              </a:cxn>
              <a:cxn ang="0">
                <a:pos x="157" y="154"/>
              </a:cxn>
              <a:cxn ang="0">
                <a:pos x="157" y="109"/>
              </a:cxn>
              <a:cxn ang="0">
                <a:pos x="127" y="108"/>
              </a:cxn>
              <a:cxn ang="0">
                <a:pos x="100" y="112"/>
              </a:cxn>
              <a:cxn ang="0">
                <a:pos x="75" y="119"/>
              </a:cxn>
              <a:cxn ang="0">
                <a:pos x="50" y="129"/>
              </a:cxn>
              <a:cxn ang="0">
                <a:pos x="38" y="138"/>
              </a:cxn>
              <a:cxn ang="0">
                <a:pos x="10" y="163"/>
              </a:cxn>
              <a:cxn ang="0">
                <a:pos x="8" y="165"/>
              </a:cxn>
              <a:cxn ang="0">
                <a:pos x="6" y="166"/>
              </a:cxn>
              <a:cxn ang="0">
                <a:pos x="165" y="51"/>
              </a:cxn>
              <a:cxn ang="0">
                <a:pos x="158" y="51"/>
              </a:cxn>
              <a:cxn ang="0">
                <a:pos x="116" y="59"/>
              </a:cxn>
              <a:cxn ang="0">
                <a:pos x="81" y="75"/>
              </a:cxn>
              <a:cxn ang="0">
                <a:pos x="50" y="101"/>
              </a:cxn>
              <a:cxn ang="0">
                <a:pos x="25" y="135"/>
              </a:cxn>
              <a:cxn ang="0">
                <a:pos x="21" y="142"/>
              </a:cxn>
              <a:cxn ang="0">
                <a:pos x="34" y="131"/>
              </a:cxn>
              <a:cxn ang="0">
                <a:pos x="46" y="121"/>
              </a:cxn>
              <a:cxn ang="0">
                <a:pos x="89" y="105"/>
              </a:cxn>
              <a:cxn ang="0">
                <a:pos x="139" y="100"/>
              </a:cxn>
              <a:cxn ang="0">
                <a:pos x="161" y="100"/>
              </a:cxn>
              <a:cxn ang="0">
                <a:pos x="165" y="135"/>
              </a:cxn>
              <a:cxn ang="0">
                <a:pos x="165" y="19"/>
              </a:cxn>
            </a:cxnLst>
            <a:rect l="0" t="0" r="r" b="b"/>
            <a:pathLst>
              <a:path w="253" h="166">
                <a:moveTo>
                  <a:pt x="6" y="166"/>
                </a:moveTo>
                <a:lnTo>
                  <a:pt x="3" y="166"/>
                </a:lnTo>
                <a:lnTo>
                  <a:pt x="2" y="163"/>
                </a:lnTo>
                <a:lnTo>
                  <a:pt x="2" y="163"/>
                </a:lnTo>
                <a:lnTo>
                  <a:pt x="0" y="162"/>
                </a:lnTo>
                <a:lnTo>
                  <a:pt x="2" y="158"/>
                </a:lnTo>
                <a:lnTo>
                  <a:pt x="7" y="147"/>
                </a:lnTo>
                <a:lnTo>
                  <a:pt x="17" y="129"/>
                </a:lnTo>
                <a:lnTo>
                  <a:pt x="17" y="129"/>
                </a:lnTo>
                <a:lnTo>
                  <a:pt x="30" y="112"/>
                </a:lnTo>
                <a:lnTo>
                  <a:pt x="44" y="94"/>
                </a:lnTo>
                <a:lnTo>
                  <a:pt x="58" y="81"/>
                </a:lnTo>
                <a:lnTo>
                  <a:pt x="76" y="69"/>
                </a:lnTo>
                <a:lnTo>
                  <a:pt x="94" y="59"/>
                </a:lnTo>
                <a:lnTo>
                  <a:pt x="114" y="51"/>
                </a:lnTo>
                <a:lnTo>
                  <a:pt x="134" y="46"/>
                </a:lnTo>
                <a:lnTo>
                  <a:pt x="157" y="43"/>
                </a:lnTo>
                <a:lnTo>
                  <a:pt x="157" y="0"/>
                </a:lnTo>
                <a:lnTo>
                  <a:pt x="253" y="77"/>
                </a:lnTo>
                <a:lnTo>
                  <a:pt x="157" y="154"/>
                </a:lnTo>
                <a:lnTo>
                  <a:pt x="157" y="109"/>
                </a:lnTo>
                <a:lnTo>
                  <a:pt x="157" y="109"/>
                </a:lnTo>
                <a:lnTo>
                  <a:pt x="142" y="108"/>
                </a:lnTo>
                <a:lnTo>
                  <a:pt x="127" y="108"/>
                </a:lnTo>
                <a:lnTo>
                  <a:pt x="114" y="109"/>
                </a:lnTo>
                <a:lnTo>
                  <a:pt x="100" y="112"/>
                </a:lnTo>
                <a:lnTo>
                  <a:pt x="87" y="115"/>
                </a:lnTo>
                <a:lnTo>
                  <a:pt x="75" y="119"/>
                </a:lnTo>
                <a:lnTo>
                  <a:pt x="62" y="124"/>
                </a:lnTo>
                <a:lnTo>
                  <a:pt x="50" y="129"/>
                </a:lnTo>
                <a:lnTo>
                  <a:pt x="50" y="129"/>
                </a:lnTo>
                <a:lnTo>
                  <a:pt x="38" y="138"/>
                </a:lnTo>
                <a:lnTo>
                  <a:pt x="26" y="147"/>
                </a:lnTo>
                <a:lnTo>
                  <a:pt x="10" y="163"/>
                </a:lnTo>
                <a:lnTo>
                  <a:pt x="10" y="163"/>
                </a:lnTo>
                <a:lnTo>
                  <a:pt x="8" y="165"/>
                </a:lnTo>
                <a:lnTo>
                  <a:pt x="6" y="166"/>
                </a:lnTo>
                <a:lnTo>
                  <a:pt x="6" y="166"/>
                </a:lnTo>
                <a:close/>
                <a:moveTo>
                  <a:pt x="165" y="19"/>
                </a:moveTo>
                <a:lnTo>
                  <a:pt x="165" y="51"/>
                </a:lnTo>
                <a:lnTo>
                  <a:pt x="158" y="51"/>
                </a:lnTo>
                <a:lnTo>
                  <a:pt x="158" y="51"/>
                </a:lnTo>
                <a:lnTo>
                  <a:pt x="137" y="54"/>
                </a:lnTo>
                <a:lnTo>
                  <a:pt x="116" y="59"/>
                </a:lnTo>
                <a:lnTo>
                  <a:pt x="98" y="66"/>
                </a:lnTo>
                <a:lnTo>
                  <a:pt x="81" y="75"/>
                </a:lnTo>
                <a:lnTo>
                  <a:pt x="65" y="88"/>
                </a:lnTo>
                <a:lnTo>
                  <a:pt x="50" y="101"/>
                </a:lnTo>
                <a:lnTo>
                  <a:pt x="37" y="116"/>
                </a:lnTo>
                <a:lnTo>
                  <a:pt x="25" y="135"/>
                </a:lnTo>
                <a:lnTo>
                  <a:pt x="25" y="135"/>
                </a:lnTo>
                <a:lnTo>
                  <a:pt x="21" y="142"/>
                </a:lnTo>
                <a:lnTo>
                  <a:pt x="21" y="142"/>
                </a:lnTo>
                <a:lnTo>
                  <a:pt x="34" y="131"/>
                </a:lnTo>
                <a:lnTo>
                  <a:pt x="46" y="121"/>
                </a:lnTo>
                <a:lnTo>
                  <a:pt x="46" y="121"/>
                </a:lnTo>
                <a:lnTo>
                  <a:pt x="68" y="112"/>
                </a:lnTo>
                <a:lnTo>
                  <a:pt x="89" y="105"/>
                </a:lnTo>
                <a:lnTo>
                  <a:pt x="114" y="101"/>
                </a:lnTo>
                <a:lnTo>
                  <a:pt x="139" y="100"/>
                </a:lnTo>
                <a:lnTo>
                  <a:pt x="139" y="100"/>
                </a:lnTo>
                <a:lnTo>
                  <a:pt x="161" y="100"/>
                </a:lnTo>
                <a:lnTo>
                  <a:pt x="165" y="101"/>
                </a:lnTo>
                <a:lnTo>
                  <a:pt x="165" y="135"/>
                </a:lnTo>
                <a:lnTo>
                  <a:pt x="239" y="77"/>
                </a:lnTo>
                <a:lnTo>
                  <a:pt x="165" y="1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3" name="Freeform 394"/>
          <p:cNvSpPr>
            <a:spLocks noEditPoints="1"/>
          </p:cNvSpPr>
          <p:nvPr/>
        </p:nvSpPr>
        <p:spPr bwMode="auto">
          <a:xfrm>
            <a:off x="8501583" y="5745840"/>
            <a:ext cx="394021" cy="256805"/>
          </a:xfrm>
          <a:custGeom>
            <a:avLst/>
            <a:gdLst/>
            <a:ahLst/>
            <a:cxnLst>
              <a:cxn ang="0">
                <a:pos x="247" y="166"/>
              </a:cxn>
              <a:cxn ang="0">
                <a:pos x="243" y="163"/>
              </a:cxn>
              <a:cxn ang="0">
                <a:pos x="225" y="147"/>
              </a:cxn>
              <a:cxn ang="0">
                <a:pos x="201" y="129"/>
              </a:cxn>
              <a:cxn ang="0">
                <a:pos x="190" y="124"/>
              </a:cxn>
              <a:cxn ang="0">
                <a:pos x="165" y="115"/>
              </a:cxn>
              <a:cxn ang="0">
                <a:pos x="139" y="109"/>
              </a:cxn>
              <a:cxn ang="0">
                <a:pos x="111" y="108"/>
              </a:cxn>
              <a:cxn ang="0">
                <a:pos x="96" y="154"/>
              </a:cxn>
              <a:cxn ang="0">
                <a:pos x="96" y="0"/>
              </a:cxn>
              <a:cxn ang="0">
                <a:pos x="96" y="43"/>
              </a:cxn>
              <a:cxn ang="0">
                <a:pos x="139" y="51"/>
              </a:cxn>
              <a:cxn ang="0">
                <a:pos x="177" y="69"/>
              </a:cxn>
              <a:cxn ang="0">
                <a:pos x="209" y="94"/>
              </a:cxn>
              <a:cxn ang="0">
                <a:pos x="235" y="129"/>
              </a:cxn>
              <a:cxn ang="0">
                <a:pos x="246" y="147"/>
              </a:cxn>
              <a:cxn ang="0">
                <a:pos x="252" y="162"/>
              </a:cxn>
              <a:cxn ang="0">
                <a:pos x="250" y="166"/>
              </a:cxn>
              <a:cxn ang="0">
                <a:pos x="113" y="100"/>
              </a:cxn>
              <a:cxn ang="0">
                <a:pos x="139" y="101"/>
              </a:cxn>
              <a:cxn ang="0">
                <a:pos x="185" y="112"/>
              </a:cxn>
              <a:cxn ang="0">
                <a:pos x="205" y="121"/>
              </a:cxn>
              <a:cxn ang="0">
                <a:pos x="232" y="142"/>
              </a:cxn>
              <a:cxn ang="0">
                <a:pos x="228" y="135"/>
              </a:cxn>
              <a:cxn ang="0">
                <a:pos x="216" y="116"/>
              </a:cxn>
              <a:cxn ang="0">
                <a:pos x="188" y="88"/>
              </a:cxn>
              <a:cxn ang="0">
                <a:pos x="154" y="66"/>
              </a:cxn>
              <a:cxn ang="0">
                <a:pos x="115" y="54"/>
              </a:cxn>
              <a:cxn ang="0">
                <a:pos x="86" y="51"/>
              </a:cxn>
              <a:cxn ang="0">
                <a:pos x="13" y="77"/>
              </a:cxn>
              <a:cxn ang="0">
                <a:pos x="86" y="101"/>
              </a:cxn>
              <a:cxn ang="0">
                <a:pos x="90" y="100"/>
              </a:cxn>
              <a:cxn ang="0">
                <a:pos x="113" y="100"/>
              </a:cxn>
            </a:cxnLst>
            <a:rect l="0" t="0" r="r" b="b"/>
            <a:pathLst>
              <a:path w="252" h="166">
                <a:moveTo>
                  <a:pt x="247" y="166"/>
                </a:moveTo>
                <a:lnTo>
                  <a:pt x="247" y="166"/>
                </a:lnTo>
                <a:lnTo>
                  <a:pt x="244" y="165"/>
                </a:lnTo>
                <a:lnTo>
                  <a:pt x="243" y="163"/>
                </a:lnTo>
                <a:lnTo>
                  <a:pt x="243" y="163"/>
                </a:lnTo>
                <a:lnTo>
                  <a:pt x="225" y="147"/>
                </a:lnTo>
                <a:lnTo>
                  <a:pt x="213" y="138"/>
                </a:lnTo>
                <a:lnTo>
                  <a:pt x="201" y="129"/>
                </a:lnTo>
                <a:lnTo>
                  <a:pt x="201" y="129"/>
                </a:lnTo>
                <a:lnTo>
                  <a:pt x="190" y="124"/>
                </a:lnTo>
                <a:lnTo>
                  <a:pt x="178" y="119"/>
                </a:lnTo>
                <a:lnTo>
                  <a:pt x="165" y="115"/>
                </a:lnTo>
                <a:lnTo>
                  <a:pt x="152" y="112"/>
                </a:lnTo>
                <a:lnTo>
                  <a:pt x="139" y="109"/>
                </a:lnTo>
                <a:lnTo>
                  <a:pt x="124" y="108"/>
                </a:lnTo>
                <a:lnTo>
                  <a:pt x="111" y="108"/>
                </a:lnTo>
                <a:lnTo>
                  <a:pt x="96" y="109"/>
                </a:lnTo>
                <a:lnTo>
                  <a:pt x="96" y="154"/>
                </a:lnTo>
                <a:lnTo>
                  <a:pt x="0" y="77"/>
                </a:lnTo>
                <a:lnTo>
                  <a:pt x="96" y="0"/>
                </a:lnTo>
                <a:lnTo>
                  <a:pt x="96" y="43"/>
                </a:lnTo>
                <a:lnTo>
                  <a:pt x="96" y="43"/>
                </a:lnTo>
                <a:lnTo>
                  <a:pt x="117" y="46"/>
                </a:lnTo>
                <a:lnTo>
                  <a:pt x="139" y="51"/>
                </a:lnTo>
                <a:lnTo>
                  <a:pt x="158" y="59"/>
                </a:lnTo>
                <a:lnTo>
                  <a:pt x="177" y="69"/>
                </a:lnTo>
                <a:lnTo>
                  <a:pt x="193" y="81"/>
                </a:lnTo>
                <a:lnTo>
                  <a:pt x="209" y="94"/>
                </a:lnTo>
                <a:lnTo>
                  <a:pt x="223" y="112"/>
                </a:lnTo>
                <a:lnTo>
                  <a:pt x="235" y="129"/>
                </a:lnTo>
                <a:lnTo>
                  <a:pt x="235" y="129"/>
                </a:lnTo>
                <a:lnTo>
                  <a:pt x="246" y="147"/>
                </a:lnTo>
                <a:lnTo>
                  <a:pt x="251" y="158"/>
                </a:lnTo>
                <a:lnTo>
                  <a:pt x="252" y="162"/>
                </a:lnTo>
                <a:lnTo>
                  <a:pt x="251" y="163"/>
                </a:lnTo>
                <a:lnTo>
                  <a:pt x="250" y="166"/>
                </a:lnTo>
                <a:lnTo>
                  <a:pt x="247" y="166"/>
                </a:lnTo>
                <a:close/>
                <a:moveTo>
                  <a:pt x="113" y="100"/>
                </a:moveTo>
                <a:lnTo>
                  <a:pt x="113" y="100"/>
                </a:lnTo>
                <a:lnTo>
                  <a:pt x="139" y="101"/>
                </a:lnTo>
                <a:lnTo>
                  <a:pt x="162" y="105"/>
                </a:lnTo>
                <a:lnTo>
                  <a:pt x="185" y="112"/>
                </a:lnTo>
                <a:lnTo>
                  <a:pt x="205" y="121"/>
                </a:lnTo>
                <a:lnTo>
                  <a:pt x="205" y="121"/>
                </a:lnTo>
                <a:lnTo>
                  <a:pt x="219" y="131"/>
                </a:lnTo>
                <a:lnTo>
                  <a:pt x="232" y="142"/>
                </a:lnTo>
                <a:lnTo>
                  <a:pt x="232" y="142"/>
                </a:lnTo>
                <a:lnTo>
                  <a:pt x="228" y="135"/>
                </a:lnTo>
                <a:lnTo>
                  <a:pt x="228" y="135"/>
                </a:lnTo>
                <a:lnTo>
                  <a:pt x="216" y="116"/>
                </a:lnTo>
                <a:lnTo>
                  <a:pt x="202" y="101"/>
                </a:lnTo>
                <a:lnTo>
                  <a:pt x="188" y="88"/>
                </a:lnTo>
                <a:lnTo>
                  <a:pt x="171" y="75"/>
                </a:lnTo>
                <a:lnTo>
                  <a:pt x="154" y="66"/>
                </a:lnTo>
                <a:lnTo>
                  <a:pt x="135" y="59"/>
                </a:lnTo>
                <a:lnTo>
                  <a:pt x="115" y="54"/>
                </a:lnTo>
                <a:lnTo>
                  <a:pt x="93" y="51"/>
                </a:lnTo>
                <a:lnTo>
                  <a:pt x="86" y="51"/>
                </a:lnTo>
                <a:lnTo>
                  <a:pt x="86" y="19"/>
                </a:lnTo>
                <a:lnTo>
                  <a:pt x="13" y="77"/>
                </a:lnTo>
                <a:lnTo>
                  <a:pt x="86" y="135"/>
                </a:lnTo>
                <a:lnTo>
                  <a:pt x="86" y="101"/>
                </a:lnTo>
                <a:lnTo>
                  <a:pt x="90" y="100"/>
                </a:lnTo>
                <a:lnTo>
                  <a:pt x="90" y="100"/>
                </a:lnTo>
                <a:lnTo>
                  <a:pt x="113" y="100"/>
                </a:lnTo>
                <a:lnTo>
                  <a:pt x="113" y="10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4" name="Freeform 395"/>
          <p:cNvSpPr>
            <a:spLocks noEditPoints="1"/>
          </p:cNvSpPr>
          <p:nvPr/>
        </p:nvSpPr>
        <p:spPr bwMode="auto">
          <a:xfrm>
            <a:off x="5260284" y="5736501"/>
            <a:ext cx="394021" cy="247467"/>
          </a:xfrm>
          <a:custGeom>
            <a:avLst/>
            <a:gdLst/>
            <a:ahLst/>
            <a:cxnLst>
              <a:cxn ang="0">
                <a:pos x="52" y="161"/>
              </a:cxn>
              <a:cxn ang="0">
                <a:pos x="23" y="149"/>
              </a:cxn>
              <a:cxn ang="0">
                <a:pos x="4" y="125"/>
              </a:cxn>
              <a:cxn ang="0">
                <a:pos x="0" y="103"/>
              </a:cxn>
              <a:cxn ang="0">
                <a:pos x="10" y="72"/>
              </a:cxn>
              <a:cxn ang="0">
                <a:pos x="35" y="50"/>
              </a:cxn>
              <a:cxn ang="0">
                <a:pos x="56" y="45"/>
              </a:cxn>
              <a:cxn ang="0">
                <a:pos x="64" y="27"/>
              </a:cxn>
              <a:cxn ang="0">
                <a:pos x="81" y="17"/>
              </a:cxn>
              <a:cxn ang="0">
                <a:pos x="94" y="14"/>
              </a:cxn>
              <a:cxn ang="0">
                <a:pos x="112" y="18"/>
              </a:cxn>
              <a:cxn ang="0">
                <a:pos x="127" y="13"/>
              </a:cxn>
              <a:cxn ang="0">
                <a:pos x="163" y="0"/>
              </a:cxn>
              <a:cxn ang="0">
                <a:pos x="187" y="4"/>
              </a:cxn>
              <a:cxn ang="0">
                <a:pos x="214" y="27"/>
              </a:cxn>
              <a:cxn ang="0">
                <a:pos x="224" y="61"/>
              </a:cxn>
              <a:cxn ang="0">
                <a:pos x="220" y="83"/>
              </a:cxn>
              <a:cxn ang="0">
                <a:pos x="233" y="88"/>
              </a:cxn>
              <a:cxn ang="0">
                <a:pos x="247" y="102"/>
              </a:cxn>
              <a:cxn ang="0">
                <a:pos x="252" y="122"/>
              </a:cxn>
              <a:cxn ang="0">
                <a:pos x="249" y="137"/>
              </a:cxn>
              <a:cxn ang="0">
                <a:pos x="235" y="154"/>
              </a:cxn>
              <a:cxn ang="0">
                <a:pos x="213" y="161"/>
              </a:cxn>
              <a:cxn ang="0">
                <a:pos x="213" y="153"/>
              </a:cxn>
              <a:cxn ang="0">
                <a:pos x="225" y="150"/>
              </a:cxn>
              <a:cxn ang="0">
                <a:pos x="239" y="139"/>
              </a:cxn>
              <a:cxn ang="0">
                <a:pos x="244" y="122"/>
              </a:cxn>
              <a:cxn ang="0">
                <a:pos x="241" y="110"/>
              </a:cxn>
              <a:cxn ang="0">
                <a:pos x="231" y="96"/>
              </a:cxn>
              <a:cxn ang="0">
                <a:pos x="214" y="91"/>
              </a:cxn>
              <a:cxn ang="0">
                <a:pos x="210" y="84"/>
              </a:cxn>
              <a:cxn ang="0">
                <a:pos x="216" y="61"/>
              </a:cxn>
              <a:cxn ang="0">
                <a:pos x="208" y="31"/>
              </a:cxn>
              <a:cxn ang="0">
                <a:pos x="185" y="13"/>
              </a:cxn>
              <a:cxn ang="0">
                <a:pos x="163" y="8"/>
              </a:cxn>
              <a:cxn ang="0">
                <a:pos x="129" y="21"/>
              </a:cxn>
              <a:cxn ang="0">
                <a:pos x="114" y="30"/>
              </a:cxn>
              <a:cxn ang="0">
                <a:pos x="105" y="23"/>
              </a:cxn>
              <a:cxn ang="0">
                <a:pos x="94" y="22"/>
              </a:cxn>
              <a:cxn ang="0">
                <a:pos x="78" y="26"/>
              </a:cxn>
              <a:cxn ang="0">
                <a:pos x="67" y="38"/>
              </a:cxn>
              <a:cxn ang="0">
                <a:pos x="64" y="53"/>
              </a:cxn>
              <a:cxn ang="0">
                <a:pos x="48" y="54"/>
              </a:cxn>
              <a:cxn ang="0">
                <a:pos x="23" y="68"/>
              </a:cxn>
              <a:cxn ang="0">
                <a:pos x="9" y="94"/>
              </a:cxn>
              <a:cxn ang="0">
                <a:pos x="9" y="114"/>
              </a:cxn>
              <a:cxn ang="0">
                <a:pos x="23" y="138"/>
              </a:cxn>
              <a:cxn ang="0">
                <a:pos x="47" y="152"/>
              </a:cxn>
            </a:cxnLst>
            <a:rect l="0" t="0" r="r" b="b"/>
            <a:pathLst>
              <a:path w="252" h="161">
                <a:moveTo>
                  <a:pt x="213" y="161"/>
                </a:moveTo>
                <a:lnTo>
                  <a:pt x="52" y="161"/>
                </a:lnTo>
                <a:lnTo>
                  <a:pt x="52" y="161"/>
                </a:lnTo>
                <a:lnTo>
                  <a:pt x="42" y="158"/>
                </a:lnTo>
                <a:lnTo>
                  <a:pt x="32" y="154"/>
                </a:lnTo>
                <a:lnTo>
                  <a:pt x="23" y="149"/>
                </a:lnTo>
                <a:lnTo>
                  <a:pt x="15" y="142"/>
                </a:lnTo>
                <a:lnTo>
                  <a:pt x="9" y="134"/>
                </a:lnTo>
                <a:lnTo>
                  <a:pt x="4" y="125"/>
                </a:lnTo>
                <a:lnTo>
                  <a:pt x="1" y="114"/>
                </a:lnTo>
                <a:lnTo>
                  <a:pt x="0" y="103"/>
                </a:lnTo>
                <a:lnTo>
                  <a:pt x="0" y="103"/>
                </a:lnTo>
                <a:lnTo>
                  <a:pt x="1" y="92"/>
                </a:lnTo>
                <a:lnTo>
                  <a:pt x="5" y="81"/>
                </a:lnTo>
                <a:lnTo>
                  <a:pt x="10" y="72"/>
                </a:lnTo>
                <a:lnTo>
                  <a:pt x="17" y="63"/>
                </a:lnTo>
                <a:lnTo>
                  <a:pt x="25" y="56"/>
                </a:lnTo>
                <a:lnTo>
                  <a:pt x="35" y="50"/>
                </a:lnTo>
                <a:lnTo>
                  <a:pt x="46" y="46"/>
                </a:lnTo>
                <a:lnTo>
                  <a:pt x="56" y="45"/>
                </a:lnTo>
                <a:lnTo>
                  <a:pt x="56" y="45"/>
                </a:lnTo>
                <a:lnTo>
                  <a:pt x="58" y="38"/>
                </a:lnTo>
                <a:lnTo>
                  <a:pt x="62" y="33"/>
                </a:lnTo>
                <a:lnTo>
                  <a:pt x="64" y="27"/>
                </a:lnTo>
                <a:lnTo>
                  <a:pt x="70" y="23"/>
                </a:lnTo>
                <a:lnTo>
                  <a:pt x="75" y="19"/>
                </a:lnTo>
                <a:lnTo>
                  <a:pt x="81" y="17"/>
                </a:lnTo>
                <a:lnTo>
                  <a:pt x="87" y="14"/>
                </a:lnTo>
                <a:lnTo>
                  <a:pt x="94" y="14"/>
                </a:lnTo>
                <a:lnTo>
                  <a:pt x="94" y="14"/>
                </a:lnTo>
                <a:lnTo>
                  <a:pt x="101" y="14"/>
                </a:lnTo>
                <a:lnTo>
                  <a:pt x="106" y="15"/>
                </a:lnTo>
                <a:lnTo>
                  <a:pt x="112" y="18"/>
                </a:lnTo>
                <a:lnTo>
                  <a:pt x="117" y="22"/>
                </a:lnTo>
                <a:lnTo>
                  <a:pt x="117" y="22"/>
                </a:lnTo>
                <a:lnTo>
                  <a:pt x="127" y="13"/>
                </a:lnTo>
                <a:lnTo>
                  <a:pt x="137" y="6"/>
                </a:lnTo>
                <a:lnTo>
                  <a:pt x="151" y="2"/>
                </a:lnTo>
                <a:lnTo>
                  <a:pt x="163" y="0"/>
                </a:lnTo>
                <a:lnTo>
                  <a:pt x="163" y="0"/>
                </a:lnTo>
                <a:lnTo>
                  <a:pt x="175" y="2"/>
                </a:lnTo>
                <a:lnTo>
                  <a:pt x="187" y="4"/>
                </a:lnTo>
                <a:lnTo>
                  <a:pt x="198" y="10"/>
                </a:lnTo>
                <a:lnTo>
                  <a:pt x="206" y="18"/>
                </a:lnTo>
                <a:lnTo>
                  <a:pt x="214" y="27"/>
                </a:lnTo>
                <a:lnTo>
                  <a:pt x="220" y="37"/>
                </a:lnTo>
                <a:lnTo>
                  <a:pt x="222" y="49"/>
                </a:lnTo>
                <a:lnTo>
                  <a:pt x="224" y="61"/>
                </a:lnTo>
                <a:lnTo>
                  <a:pt x="224" y="61"/>
                </a:lnTo>
                <a:lnTo>
                  <a:pt x="224" y="72"/>
                </a:lnTo>
                <a:lnTo>
                  <a:pt x="220" y="83"/>
                </a:lnTo>
                <a:lnTo>
                  <a:pt x="220" y="83"/>
                </a:lnTo>
                <a:lnTo>
                  <a:pt x="227" y="85"/>
                </a:lnTo>
                <a:lnTo>
                  <a:pt x="233" y="88"/>
                </a:lnTo>
                <a:lnTo>
                  <a:pt x="239" y="92"/>
                </a:lnTo>
                <a:lnTo>
                  <a:pt x="243" y="96"/>
                </a:lnTo>
                <a:lnTo>
                  <a:pt x="247" y="102"/>
                </a:lnTo>
                <a:lnTo>
                  <a:pt x="249" y="108"/>
                </a:lnTo>
                <a:lnTo>
                  <a:pt x="251" y="115"/>
                </a:lnTo>
                <a:lnTo>
                  <a:pt x="252" y="122"/>
                </a:lnTo>
                <a:lnTo>
                  <a:pt x="252" y="122"/>
                </a:lnTo>
                <a:lnTo>
                  <a:pt x="251" y="130"/>
                </a:lnTo>
                <a:lnTo>
                  <a:pt x="249" y="137"/>
                </a:lnTo>
                <a:lnTo>
                  <a:pt x="245" y="144"/>
                </a:lnTo>
                <a:lnTo>
                  <a:pt x="240" y="150"/>
                </a:lnTo>
                <a:lnTo>
                  <a:pt x="235" y="154"/>
                </a:lnTo>
                <a:lnTo>
                  <a:pt x="228" y="158"/>
                </a:lnTo>
                <a:lnTo>
                  <a:pt x="221" y="161"/>
                </a:lnTo>
                <a:lnTo>
                  <a:pt x="213" y="161"/>
                </a:lnTo>
                <a:lnTo>
                  <a:pt x="213" y="161"/>
                </a:lnTo>
                <a:close/>
                <a:moveTo>
                  <a:pt x="58" y="153"/>
                </a:moveTo>
                <a:lnTo>
                  <a:pt x="213" y="153"/>
                </a:lnTo>
                <a:lnTo>
                  <a:pt x="213" y="153"/>
                </a:lnTo>
                <a:lnTo>
                  <a:pt x="218" y="153"/>
                </a:lnTo>
                <a:lnTo>
                  <a:pt x="225" y="150"/>
                </a:lnTo>
                <a:lnTo>
                  <a:pt x="231" y="148"/>
                </a:lnTo>
                <a:lnTo>
                  <a:pt x="235" y="144"/>
                </a:lnTo>
                <a:lnTo>
                  <a:pt x="239" y="139"/>
                </a:lnTo>
                <a:lnTo>
                  <a:pt x="241" y="134"/>
                </a:lnTo>
                <a:lnTo>
                  <a:pt x="244" y="129"/>
                </a:lnTo>
                <a:lnTo>
                  <a:pt x="244" y="122"/>
                </a:lnTo>
                <a:lnTo>
                  <a:pt x="244" y="122"/>
                </a:lnTo>
                <a:lnTo>
                  <a:pt x="244" y="115"/>
                </a:lnTo>
                <a:lnTo>
                  <a:pt x="241" y="110"/>
                </a:lnTo>
                <a:lnTo>
                  <a:pt x="239" y="104"/>
                </a:lnTo>
                <a:lnTo>
                  <a:pt x="236" y="100"/>
                </a:lnTo>
                <a:lnTo>
                  <a:pt x="231" y="96"/>
                </a:lnTo>
                <a:lnTo>
                  <a:pt x="225" y="94"/>
                </a:lnTo>
                <a:lnTo>
                  <a:pt x="220" y="91"/>
                </a:lnTo>
                <a:lnTo>
                  <a:pt x="214" y="91"/>
                </a:lnTo>
                <a:lnTo>
                  <a:pt x="208" y="91"/>
                </a:lnTo>
                <a:lnTo>
                  <a:pt x="210" y="84"/>
                </a:lnTo>
                <a:lnTo>
                  <a:pt x="210" y="84"/>
                </a:lnTo>
                <a:lnTo>
                  <a:pt x="214" y="73"/>
                </a:lnTo>
                <a:lnTo>
                  <a:pt x="216" y="61"/>
                </a:lnTo>
                <a:lnTo>
                  <a:pt x="216" y="61"/>
                </a:lnTo>
                <a:lnTo>
                  <a:pt x="216" y="50"/>
                </a:lnTo>
                <a:lnTo>
                  <a:pt x="212" y="41"/>
                </a:lnTo>
                <a:lnTo>
                  <a:pt x="208" y="31"/>
                </a:lnTo>
                <a:lnTo>
                  <a:pt x="201" y="23"/>
                </a:lnTo>
                <a:lnTo>
                  <a:pt x="193" y="17"/>
                </a:lnTo>
                <a:lnTo>
                  <a:pt x="185" y="13"/>
                </a:lnTo>
                <a:lnTo>
                  <a:pt x="174" y="10"/>
                </a:lnTo>
                <a:lnTo>
                  <a:pt x="163" y="8"/>
                </a:lnTo>
                <a:lnTo>
                  <a:pt x="163" y="8"/>
                </a:lnTo>
                <a:lnTo>
                  <a:pt x="151" y="10"/>
                </a:lnTo>
                <a:lnTo>
                  <a:pt x="140" y="14"/>
                </a:lnTo>
                <a:lnTo>
                  <a:pt x="129" y="21"/>
                </a:lnTo>
                <a:lnTo>
                  <a:pt x="121" y="30"/>
                </a:lnTo>
                <a:lnTo>
                  <a:pt x="118" y="34"/>
                </a:lnTo>
                <a:lnTo>
                  <a:pt x="114" y="30"/>
                </a:lnTo>
                <a:lnTo>
                  <a:pt x="114" y="30"/>
                </a:lnTo>
                <a:lnTo>
                  <a:pt x="110" y="26"/>
                </a:lnTo>
                <a:lnTo>
                  <a:pt x="105" y="23"/>
                </a:lnTo>
                <a:lnTo>
                  <a:pt x="100" y="22"/>
                </a:lnTo>
                <a:lnTo>
                  <a:pt x="94" y="22"/>
                </a:lnTo>
                <a:lnTo>
                  <a:pt x="94" y="22"/>
                </a:lnTo>
                <a:lnTo>
                  <a:pt x="89" y="22"/>
                </a:lnTo>
                <a:lnTo>
                  <a:pt x="83" y="23"/>
                </a:lnTo>
                <a:lnTo>
                  <a:pt x="78" y="26"/>
                </a:lnTo>
                <a:lnTo>
                  <a:pt x="74" y="30"/>
                </a:lnTo>
                <a:lnTo>
                  <a:pt x="70" y="34"/>
                </a:lnTo>
                <a:lnTo>
                  <a:pt x="67" y="38"/>
                </a:lnTo>
                <a:lnTo>
                  <a:pt x="66" y="44"/>
                </a:lnTo>
                <a:lnTo>
                  <a:pt x="64" y="49"/>
                </a:lnTo>
                <a:lnTo>
                  <a:pt x="64" y="53"/>
                </a:lnTo>
                <a:lnTo>
                  <a:pt x="58" y="53"/>
                </a:lnTo>
                <a:lnTo>
                  <a:pt x="58" y="53"/>
                </a:lnTo>
                <a:lnTo>
                  <a:pt x="48" y="54"/>
                </a:lnTo>
                <a:lnTo>
                  <a:pt x="39" y="57"/>
                </a:lnTo>
                <a:lnTo>
                  <a:pt x="31" y="63"/>
                </a:lnTo>
                <a:lnTo>
                  <a:pt x="23" y="68"/>
                </a:lnTo>
                <a:lnTo>
                  <a:pt x="17" y="76"/>
                </a:lnTo>
                <a:lnTo>
                  <a:pt x="12" y="84"/>
                </a:lnTo>
                <a:lnTo>
                  <a:pt x="9" y="94"/>
                </a:lnTo>
                <a:lnTo>
                  <a:pt x="8" y="103"/>
                </a:lnTo>
                <a:lnTo>
                  <a:pt x="8" y="103"/>
                </a:lnTo>
                <a:lnTo>
                  <a:pt x="9" y="114"/>
                </a:lnTo>
                <a:lnTo>
                  <a:pt x="12" y="122"/>
                </a:lnTo>
                <a:lnTo>
                  <a:pt x="16" y="131"/>
                </a:lnTo>
                <a:lnTo>
                  <a:pt x="23" y="138"/>
                </a:lnTo>
                <a:lnTo>
                  <a:pt x="29" y="144"/>
                </a:lnTo>
                <a:lnTo>
                  <a:pt x="37" y="149"/>
                </a:lnTo>
                <a:lnTo>
                  <a:pt x="47" y="152"/>
                </a:lnTo>
                <a:lnTo>
                  <a:pt x="56" y="153"/>
                </a:lnTo>
                <a:lnTo>
                  <a:pt x="58" y="153"/>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5" name="Freeform 396"/>
          <p:cNvSpPr>
            <a:spLocks/>
          </p:cNvSpPr>
          <p:nvPr/>
        </p:nvSpPr>
        <p:spPr bwMode="auto">
          <a:xfrm>
            <a:off x="6067092" y="5703817"/>
            <a:ext cx="394021" cy="247467"/>
          </a:xfrm>
          <a:custGeom>
            <a:avLst/>
            <a:gdLst/>
            <a:ahLst/>
            <a:cxnLst>
              <a:cxn ang="0">
                <a:pos x="138" y="152"/>
              </a:cxn>
              <a:cxn ang="0">
                <a:pos x="218" y="151"/>
              </a:cxn>
              <a:cxn ang="0">
                <a:pos x="234" y="143"/>
              </a:cxn>
              <a:cxn ang="0">
                <a:pos x="242" y="127"/>
              </a:cxn>
              <a:cxn ang="0">
                <a:pos x="242" y="115"/>
              </a:cxn>
              <a:cxn ang="0">
                <a:pos x="234" y="100"/>
              </a:cxn>
              <a:cxn ang="0">
                <a:pos x="219" y="90"/>
              </a:cxn>
              <a:cxn ang="0">
                <a:pos x="209" y="84"/>
              </a:cxn>
              <a:cxn ang="0">
                <a:pos x="215" y="61"/>
              </a:cxn>
              <a:cxn ang="0">
                <a:pos x="211" y="39"/>
              </a:cxn>
              <a:cxn ang="0">
                <a:pos x="192" y="16"/>
              </a:cxn>
              <a:cxn ang="0">
                <a:pos x="164" y="8"/>
              </a:cxn>
              <a:cxn ang="0">
                <a:pos x="139" y="13"/>
              </a:cxn>
              <a:cxn ang="0">
                <a:pos x="118" y="34"/>
              </a:cxn>
              <a:cxn ang="0">
                <a:pos x="110" y="25"/>
              </a:cxn>
              <a:cxn ang="0">
                <a:pos x="93" y="21"/>
              </a:cxn>
              <a:cxn ang="0">
                <a:pos x="83" y="23"/>
              </a:cxn>
              <a:cxn ang="0">
                <a:pos x="69" y="34"/>
              </a:cxn>
              <a:cxn ang="0">
                <a:pos x="64" y="48"/>
              </a:cxn>
              <a:cxn ang="0">
                <a:pos x="58" y="52"/>
              </a:cxn>
              <a:cxn ang="0">
                <a:pos x="30" y="61"/>
              </a:cxn>
              <a:cxn ang="0">
                <a:pos x="12" y="84"/>
              </a:cxn>
              <a:cxn ang="0">
                <a:pos x="8" y="102"/>
              </a:cxn>
              <a:cxn ang="0">
                <a:pos x="16" y="129"/>
              </a:cxn>
              <a:cxn ang="0">
                <a:pos x="38" y="147"/>
              </a:cxn>
              <a:cxn ang="0">
                <a:pos x="57" y="152"/>
              </a:cxn>
              <a:cxn ang="0">
                <a:pos x="51" y="160"/>
              </a:cxn>
              <a:cxn ang="0">
                <a:pos x="31" y="154"/>
              </a:cxn>
              <a:cxn ang="0">
                <a:pos x="8" y="133"/>
              </a:cxn>
              <a:cxn ang="0">
                <a:pos x="0" y="102"/>
              </a:cxn>
              <a:cxn ang="0">
                <a:pos x="4" y="81"/>
              </a:cxn>
              <a:cxn ang="0">
                <a:pos x="24" y="55"/>
              </a:cxn>
              <a:cxn ang="0">
                <a:pos x="57" y="44"/>
              </a:cxn>
              <a:cxn ang="0">
                <a:pos x="61" y="32"/>
              </a:cxn>
              <a:cxn ang="0">
                <a:pos x="74" y="19"/>
              </a:cxn>
              <a:cxn ang="0">
                <a:pos x="93" y="13"/>
              </a:cxn>
              <a:cxn ang="0">
                <a:pos x="105" y="15"/>
              </a:cxn>
              <a:cxn ang="0">
                <a:pos x="116" y="21"/>
              </a:cxn>
              <a:cxn ang="0">
                <a:pos x="150" y="1"/>
              </a:cxn>
              <a:cxn ang="0">
                <a:pos x="176" y="1"/>
              </a:cxn>
              <a:cxn ang="0">
                <a:pos x="205" y="17"/>
              </a:cxn>
              <a:cxn ang="0">
                <a:pos x="222" y="48"/>
              </a:cxn>
              <a:cxn ang="0">
                <a:pos x="223" y="71"/>
              </a:cxn>
              <a:cxn ang="0">
                <a:pos x="226" y="84"/>
              </a:cxn>
              <a:cxn ang="0">
                <a:pos x="242" y="96"/>
              </a:cxn>
              <a:cxn ang="0">
                <a:pos x="250" y="113"/>
              </a:cxn>
              <a:cxn ang="0">
                <a:pos x="250" y="128"/>
              </a:cxn>
              <a:cxn ang="0">
                <a:pos x="239" y="148"/>
              </a:cxn>
              <a:cxn ang="0">
                <a:pos x="220" y="159"/>
              </a:cxn>
            </a:cxnLst>
            <a:rect l="0" t="0" r="r" b="b"/>
            <a:pathLst>
              <a:path w="251" h="160">
                <a:moveTo>
                  <a:pt x="212" y="160"/>
                </a:moveTo>
                <a:lnTo>
                  <a:pt x="138" y="160"/>
                </a:lnTo>
                <a:lnTo>
                  <a:pt x="138" y="152"/>
                </a:lnTo>
                <a:lnTo>
                  <a:pt x="212" y="152"/>
                </a:lnTo>
                <a:lnTo>
                  <a:pt x="212" y="152"/>
                </a:lnTo>
                <a:lnTo>
                  <a:pt x="218" y="151"/>
                </a:lnTo>
                <a:lnTo>
                  <a:pt x="224" y="150"/>
                </a:lnTo>
                <a:lnTo>
                  <a:pt x="230" y="147"/>
                </a:lnTo>
                <a:lnTo>
                  <a:pt x="234" y="143"/>
                </a:lnTo>
                <a:lnTo>
                  <a:pt x="238" y="139"/>
                </a:lnTo>
                <a:lnTo>
                  <a:pt x="240" y="133"/>
                </a:lnTo>
                <a:lnTo>
                  <a:pt x="242" y="127"/>
                </a:lnTo>
                <a:lnTo>
                  <a:pt x="243" y="121"/>
                </a:lnTo>
                <a:lnTo>
                  <a:pt x="243" y="121"/>
                </a:lnTo>
                <a:lnTo>
                  <a:pt x="242" y="115"/>
                </a:lnTo>
                <a:lnTo>
                  <a:pt x="240" y="109"/>
                </a:lnTo>
                <a:lnTo>
                  <a:pt x="238" y="104"/>
                </a:lnTo>
                <a:lnTo>
                  <a:pt x="234" y="100"/>
                </a:lnTo>
                <a:lnTo>
                  <a:pt x="230" y="96"/>
                </a:lnTo>
                <a:lnTo>
                  <a:pt x="224" y="93"/>
                </a:lnTo>
                <a:lnTo>
                  <a:pt x="219" y="90"/>
                </a:lnTo>
                <a:lnTo>
                  <a:pt x="213" y="90"/>
                </a:lnTo>
                <a:lnTo>
                  <a:pt x="207" y="89"/>
                </a:lnTo>
                <a:lnTo>
                  <a:pt x="209" y="84"/>
                </a:lnTo>
                <a:lnTo>
                  <a:pt x="209" y="84"/>
                </a:lnTo>
                <a:lnTo>
                  <a:pt x="213" y="73"/>
                </a:lnTo>
                <a:lnTo>
                  <a:pt x="215" y="61"/>
                </a:lnTo>
                <a:lnTo>
                  <a:pt x="215" y="61"/>
                </a:lnTo>
                <a:lnTo>
                  <a:pt x="215" y="50"/>
                </a:lnTo>
                <a:lnTo>
                  <a:pt x="211" y="39"/>
                </a:lnTo>
                <a:lnTo>
                  <a:pt x="207" y="31"/>
                </a:lnTo>
                <a:lnTo>
                  <a:pt x="200" y="23"/>
                </a:lnTo>
                <a:lnTo>
                  <a:pt x="192" y="16"/>
                </a:lnTo>
                <a:lnTo>
                  <a:pt x="184" y="12"/>
                </a:lnTo>
                <a:lnTo>
                  <a:pt x="173" y="9"/>
                </a:lnTo>
                <a:lnTo>
                  <a:pt x="164" y="8"/>
                </a:lnTo>
                <a:lnTo>
                  <a:pt x="164" y="8"/>
                </a:lnTo>
                <a:lnTo>
                  <a:pt x="150" y="9"/>
                </a:lnTo>
                <a:lnTo>
                  <a:pt x="139" y="13"/>
                </a:lnTo>
                <a:lnTo>
                  <a:pt x="128" y="20"/>
                </a:lnTo>
                <a:lnTo>
                  <a:pt x="120" y="29"/>
                </a:lnTo>
                <a:lnTo>
                  <a:pt x="118" y="34"/>
                </a:lnTo>
                <a:lnTo>
                  <a:pt x="115" y="29"/>
                </a:lnTo>
                <a:lnTo>
                  <a:pt x="115" y="29"/>
                </a:lnTo>
                <a:lnTo>
                  <a:pt x="110" y="25"/>
                </a:lnTo>
                <a:lnTo>
                  <a:pt x="105" y="23"/>
                </a:lnTo>
                <a:lnTo>
                  <a:pt x="99" y="21"/>
                </a:lnTo>
                <a:lnTo>
                  <a:pt x="93" y="21"/>
                </a:lnTo>
                <a:lnTo>
                  <a:pt x="93" y="21"/>
                </a:lnTo>
                <a:lnTo>
                  <a:pt x="88" y="21"/>
                </a:lnTo>
                <a:lnTo>
                  <a:pt x="83" y="23"/>
                </a:lnTo>
                <a:lnTo>
                  <a:pt x="77" y="25"/>
                </a:lnTo>
                <a:lnTo>
                  <a:pt x="73" y="29"/>
                </a:lnTo>
                <a:lnTo>
                  <a:pt x="69" y="34"/>
                </a:lnTo>
                <a:lnTo>
                  <a:pt x="66" y="38"/>
                </a:lnTo>
                <a:lnTo>
                  <a:pt x="65" y="43"/>
                </a:lnTo>
                <a:lnTo>
                  <a:pt x="64" y="48"/>
                </a:lnTo>
                <a:lnTo>
                  <a:pt x="64" y="52"/>
                </a:lnTo>
                <a:lnTo>
                  <a:pt x="58" y="52"/>
                </a:lnTo>
                <a:lnTo>
                  <a:pt x="58" y="52"/>
                </a:lnTo>
                <a:lnTo>
                  <a:pt x="47" y="54"/>
                </a:lnTo>
                <a:lnTo>
                  <a:pt x="38" y="57"/>
                </a:lnTo>
                <a:lnTo>
                  <a:pt x="30" y="61"/>
                </a:lnTo>
                <a:lnTo>
                  <a:pt x="23" y="67"/>
                </a:lnTo>
                <a:lnTo>
                  <a:pt x="16" y="74"/>
                </a:lnTo>
                <a:lnTo>
                  <a:pt x="12" y="84"/>
                </a:lnTo>
                <a:lnTo>
                  <a:pt x="10" y="93"/>
                </a:lnTo>
                <a:lnTo>
                  <a:pt x="8" y="102"/>
                </a:lnTo>
                <a:lnTo>
                  <a:pt x="8" y="102"/>
                </a:lnTo>
                <a:lnTo>
                  <a:pt x="10" y="112"/>
                </a:lnTo>
                <a:lnTo>
                  <a:pt x="12" y="121"/>
                </a:lnTo>
                <a:lnTo>
                  <a:pt x="16" y="129"/>
                </a:lnTo>
                <a:lnTo>
                  <a:pt x="22" y="138"/>
                </a:lnTo>
                <a:lnTo>
                  <a:pt x="29" y="143"/>
                </a:lnTo>
                <a:lnTo>
                  <a:pt x="38" y="147"/>
                </a:lnTo>
                <a:lnTo>
                  <a:pt x="46" y="151"/>
                </a:lnTo>
                <a:lnTo>
                  <a:pt x="56" y="152"/>
                </a:lnTo>
                <a:lnTo>
                  <a:pt x="57" y="152"/>
                </a:lnTo>
                <a:lnTo>
                  <a:pt x="112" y="152"/>
                </a:lnTo>
                <a:lnTo>
                  <a:pt x="112" y="160"/>
                </a:lnTo>
                <a:lnTo>
                  <a:pt x="51" y="160"/>
                </a:lnTo>
                <a:lnTo>
                  <a:pt x="51" y="160"/>
                </a:lnTo>
                <a:lnTo>
                  <a:pt x="41" y="158"/>
                </a:lnTo>
                <a:lnTo>
                  <a:pt x="31" y="154"/>
                </a:lnTo>
                <a:lnTo>
                  <a:pt x="23" y="148"/>
                </a:lnTo>
                <a:lnTo>
                  <a:pt x="15" y="142"/>
                </a:lnTo>
                <a:lnTo>
                  <a:pt x="8" y="133"/>
                </a:lnTo>
                <a:lnTo>
                  <a:pt x="4" y="124"/>
                </a:lnTo>
                <a:lnTo>
                  <a:pt x="1" y="113"/>
                </a:lnTo>
                <a:lnTo>
                  <a:pt x="0" y="102"/>
                </a:lnTo>
                <a:lnTo>
                  <a:pt x="0" y="102"/>
                </a:lnTo>
                <a:lnTo>
                  <a:pt x="1" y="90"/>
                </a:lnTo>
                <a:lnTo>
                  <a:pt x="4" y="81"/>
                </a:lnTo>
                <a:lnTo>
                  <a:pt x="10" y="70"/>
                </a:lnTo>
                <a:lnTo>
                  <a:pt x="16" y="62"/>
                </a:lnTo>
                <a:lnTo>
                  <a:pt x="24" y="55"/>
                </a:lnTo>
                <a:lnTo>
                  <a:pt x="34" y="50"/>
                </a:lnTo>
                <a:lnTo>
                  <a:pt x="45" y="46"/>
                </a:lnTo>
                <a:lnTo>
                  <a:pt x="57" y="44"/>
                </a:lnTo>
                <a:lnTo>
                  <a:pt x="57" y="44"/>
                </a:lnTo>
                <a:lnTo>
                  <a:pt x="58" y="38"/>
                </a:lnTo>
                <a:lnTo>
                  <a:pt x="61" y="32"/>
                </a:lnTo>
                <a:lnTo>
                  <a:pt x="65" y="27"/>
                </a:lnTo>
                <a:lnTo>
                  <a:pt x="69" y="21"/>
                </a:lnTo>
                <a:lnTo>
                  <a:pt x="74" y="19"/>
                </a:lnTo>
                <a:lnTo>
                  <a:pt x="80" y="16"/>
                </a:lnTo>
                <a:lnTo>
                  <a:pt x="87" y="13"/>
                </a:lnTo>
                <a:lnTo>
                  <a:pt x="93" y="13"/>
                </a:lnTo>
                <a:lnTo>
                  <a:pt x="93" y="13"/>
                </a:lnTo>
                <a:lnTo>
                  <a:pt x="100" y="13"/>
                </a:lnTo>
                <a:lnTo>
                  <a:pt x="105" y="15"/>
                </a:lnTo>
                <a:lnTo>
                  <a:pt x="112" y="17"/>
                </a:lnTo>
                <a:lnTo>
                  <a:pt x="116" y="21"/>
                </a:lnTo>
                <a:lnTo>
                  <a:pt x="116" y="21"/>
                </a:lnTo>
                <a:lnTo>
                  <a:pt x="126" y="12"/>
                </a:lnTo>
                <a:lnTo>
                  <a:pt x="138" y="5"/>
                </a:lnTo>
                <a:lnTo>
                  <a:pt x="150" y="1"/>
                </a:lnTo>
                <a:lnTo>
                  <a:pt x="164" y="0"/>
                </a:lnTo>
                <a:lnTo>
                  <a:pt x="164" y="0"/>
                </a:lnTo>
                <a:lnTo>
                  <a:pt x="176" y="1"/>
                </a:lnTo>
                <a:lnTo>
                  <a:pt x="186" y="4"/>
                </a:lnTo>
                <a:lnTo>
                  <a:pt x="197" y="9"/>
                </a:lnTo>
                <a:lnTo>
                  <a:pt x="205" y="17"/>
                </a:lnTo>
                <a:lnTo>
                  <a:pt x="213" y="27"/>
                </a:lnTo>
                <a:lnTo>
                  <a:pt x="219" y="36"/>
                </a:lnTo>
                <a:lnTo>
                  <a:pt x="222" y="48"/>
                </a:lnTo>
                <a:lnTo>
                  <a:pt x="223" y="61"/>
                </a:lnTo>
                <a:lnTo>
                  <a:pt x="223" y="61"/>
                </a:lnTo>
                <a:lnTo>
                  <a:pt x="223" y="71"/>
                </a:lnTo>
                <a:lnTo>
                  <a:pt x="219" y="82"/>
                </a:lnTo>
                <a:lnTo>
                  <a:pt x="219" y="82"/>
                </a:lnTo>
                <a:lnTo>
                  <a:pt x="226" y="84"/>
                </a:lnTo>
                <a:lnTo>
                  <a:pt x="232" y="88"/>
                </a:lnTo>
                <a:lnTo>
                  <a:pt x="238" y="90"/>
                </a:lnTo>
                <a:lnTo>
                  <a:pt x="242" y="96"/>
                </a:lnTo>
                <a:lnTo>
                  <a:pt x="246" y="101"/>
                </a:lnTo>
                <a:lnTo>
                  <a:pt x="249" y="108"/>
                </a:lnTo>
                <a:lnTo>
                  <a:pt x="250" y="113"/>
                </a:lnTo>
                <a:lnTo>
                  <a:pt x="251" y="121"/>
                </a:lnTo>
                <a:lnTo>
                  <a:pt x="251" y="121"/>
                </a:lnTo>
                <a:lnTo>
                  <a:pt x="250" y="128"/>
                </a:lnTo>
                <a:lnTo>
                  <a:pt x="249" y="136"/>
                </a:lnTo>
                <a:lnTo>
                  <a:pt x="245" y="143"/>
                </a:lnTo>
                <a:lnTo>
                  <a:pt x="239" y="148"/>
                </a:lnTo>
                <a:lnTo>
                  <a:pt x="234" y="154"/>
                </a:lnTo>
                <a:lnTo>
                  <a:pt x="227" y="156"/>
                </a:lnTo>
                <a:lnTo>
                  <a:pt x="220" y="159"/>
                </a:lnTo>
                <a:lnTo>
                  <a:pt x="212" y="160"/>
                </a:lnTo>
                <a:lnTo>
                  <a:pt x="212" y="16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6" name="Freeform 397"/>
          <p:cNvSpPr>
            <a:spLocks/>
          </p:cNvSpPr>
          <p:nvPr/>
        </p:nvSpPr>
        <p:spPr bwMode="auto">
          <a:xfrm>
            <a:off x="6198431" y="5806539"/>
            <a:ext cx="131340" cy="70039"/>
          </a:xfrm>
          <a:custGeom>
            <a:avLst/>
            <a:gdLst/>
            <a:ahLst/>
            <a:cxnLst>
              <a:cxn ang="0">
                <a:pos x="5" y="47"/>
              </a:cxn>
              <a:cxn ang="0">
                <a:pos x="0" y="42"/>
              </a:cxn>
              <a:cxn ang="0">
                <a:pos x="42" y="0"/>
              </a:cxn>
              <a:cxn ang="0">
                <a:pos x="84" y="42"/>
              </a:cxn>
              <a:cxn ang="0">
                <a:pos x="78" y="47"/>
              </a:cxn>
              <a:cxn ang="0">
                <a:pos x="42" y="11"/>
              </a:cxn>
              <a:cxn ang="0">
                <a:pos x="5" y="47"/>
              </a:cxn>
            </a:cxnLst>
            <a:rect l="0" t="0" r="r" b="b"/>
            <a:pathLst>
              <a:path w="84" h="47">
                <a:moveTo>
                  <a:pt x="5" y="47"/>
                </a:moveTo>
                <a:lnTo>
                  <a:pt x="0" y="42"/>
                </a:lnTo>
                <a:lnTo>
                  <a:pt x="42" y="0"/>
                </a:lnTo>
                <a:lnTo>
                  <a:pt x="84" y="42"/>
                </a:lnTo>
                <a:lnTo>
                  <a:pt x="78" y="47"/>
                </a:lnTo>
                <a:lnTo>
                  <a:pt x="42" y="11"/>
                </a:lnTo>
                <a:lnTo>
                  <a:pt x="5" y="4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7" name="Rectangle 398"/>
          <p:cNvSpPr>
            <a:spLocks noChangeArrowheads="1"/>
          </p:cNvSpPr>
          <p:nvPr/>
        </p:nvSpPr>
        <p:spPr bwMode="auto">
          <a:xfrm>
            <a:off x="6259412" y="5815878"/>
            <a:ext cx="14073" cy="242796"/>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8" name="Freeform 399"/>
          <p:cNvSpPr>
            <a:spLocks/>
          </p:cNvSpPr>
          <p:nvPr/>
        </p:nvSpPr>
        <p:spPr bwMode="auto">
          <a:xfrm>
            <a:off x="6873896" y="5703817"/>
            <a:ext cx="394021" cy="247467"/>
          </a:xfrm>
          <a:custGeom>
            <a:avLst/>
            <a:gdLst/>
            <a:ahLst/>
            <a:cxnLst>
              <a:cxn ang="0">
                <a:pos x="138" y="152"/>
              </a:cxn>
              <a:cxn ang="0">
                <a:pos x="217" y="151"/>
              </a:cxn>
              <a:cxn ang="0">
                <a:pos x="233" y="143"/>
              </a:cxn>
              <a:cxn ang="0">
                <a:pos x="242" y="127"/>
              </a:cxn>
              <a:cxn ang="0">
                <a:pos x="242" y="115"/>
              </a:cxn>
              <a:cxn ang="0">
                <a:pos x="233" y="100"/>
              </a:cxn>
              <a:cxn ang="0">
                <a:pos x="219" y="90"/>
              </a:cxn>
              <a:cxn ang="0">
                <a:pos x="209" y="84"/>
              </a:cxn>
              <a:cxn ang="0">
                <a:pos x="215" y="61"/>
              </a:cxn>
              <a:cxn ang="0">
                <a:pos x="211" y="39"/>
              </a:cxn>
              <a:cxn ang="0">
                <a:pos x="192" y="16"/>
              </a:cxn>
              <a:cxn ang="0">
                <a:pos x="163" y="8"/>
              </a:cxn>
              <a:cxn ang="0">
                <a:pos x="139" y="13"/>
              </a:cxn>
              <a:cxn ang="0">
                <a:pos x="117" y="34"/>
              </a:cxn>
              <a:cxn ang="0">
                <a:pos x="109" y="25"/>
              </a:cxn>
              <a:cxn ang="0">
                <a:pos x="93" y="21"/>
              </a:cxn>
              <a:cxn ang="0">
                <a:pos x="82" y="23"/>
              </a:cxn>
              <a:cxn ang="0">
                <a:pos x="69" y="34"/>
              </a:cxn>
              <a:cxn ang="0">
                <a:pos x="63" y="48"/>
              </a:cxn>
              <a:cxn ang="0">
                <a:pos x="58" y="52"/>
              </a:cxn>
              <a:cxn ang="0">
                <a:pos x="30" y="61"/>
              </a:cxn>
              <a:cxn ang="0">
                <a:pos x="12" y="84"/>
              </a:cxn>
              <a:cxn ang="0">
                <a:pos x="8" y="102"/>
              </a:cxn>
              <a:cxn ang="0">
                <a:pos x="16" y="129"/>
              </a:cxn>
              <a:cxn ang="0">
                <a:pos x="36" y="147"/>
              </a:cxn>
              <a:cxn ang="0">
                <a:pos x="57" y="152"/>
              </a:cxn>
              <a:cxn ang="0">
                <a:pos x="51" y="160"/>
              </a:cxn>
              <a:cxn ang="0">
                <a:pos x="31" y="154"/>
              </a:cxn>
              <a:cxn ang="0">
                <a:pos x="8" y="133"/>
              </a:cxn>
              <a:cxn ang="0">
                <a:pos x="0" y="102"/>
              </a:cxn>
              <a:cxn ang="0">
                <a:pos x="4" y="81"/>
              </a:cxn>
              <a:cxn ang="0">
                <a:pos x="24" y="55"/>
              </a:cxn>
              <a:cxn ang="0">
                <a:pos x="57" y="44"/>
              </a:cxn>
              <a:cxn ang="0">
                <a:pos x="61" y="32"/>
              </a:cxn>
              <a:cxn ang="0">
                <a:pos x="74" y="19"/>
              </a:cxn>
              <a:cxn ang="0">
                <a:pos x="93" y="13"/>
              </a:cxn>
              <a:cxn ang="0">
                <a:pos x="105" y="15"/>
              </a:cxn>
              <a:cxn ang="0">
                <a:pos x="116" y="21"/>
              </a:cxn>
              <a:cxn ang="0">
                <a:pos x="150" y="1"/>
              </a:cxn>
              <a:cxn ang="0">
                <a:pos x="175" y="1"/>
              </a:cxn>
              <a:cxn ang="0">
                <a:pos x="205" y="17"/>
              </a:cxn>
              <a:cxn ang="0">
                <a:pos x="221" y="48"/>
              </a:cxn>
              <a:cxn ang="0">
                <a:pos x="223" y="71"/>
              </a:cxn>
              <a:cxn ang="0">
                <a:pos x="225" y="84"/>
              </a:cxn>
              <a:cxn ang="0">
                <a:pos x="242" y="96"/>
              </a:cxn>
              <a:cxn ang="0">
                <a:pos x="250" y="113"/>
              </a:cxn>
              <a:cxn ang="0">
                <a:pos x="250" y="128"/>
              </a:cxn>
              <a:cxn ang="0">
                <a:pos x="239" y="148"/>
              </a:cxn>
              <a:cxn ang="0">
                <a:pos x="220" y="159"/>
              </a:cxn>
            </a:cxnLst>
            <a:rect l="0" t="0" r="r" b="b"/>
            <a:pathLst>
              <a:path w="251" h="160">
                <a:moveTo>
                  <a:pt x="212" y="160"/>
                </a:moveTo>
                <a:lnTo>
                  <a:pt x="138" y="160"/>
                </a:lnTo>
                <a:lnTo>
                  <a:pt x="138" y="152"/>
                </a:lnTo>
                <a:lnTo>
                  <a:pt x="212" y="152"/>
                </a:lnTo>
                <a:lnTo>
                  <a:pt x="212" y="152"/>
                </a:lnTo>
                <a:lnTo>
                  <a:pt x="217" y="151"/>
                </a:lnTo>
                <a:lnTo>
                  <a:pt x="224" y="150"/>
                </a:lnTo>
                <a:lnTo>
                  <a:pt x="229" y="147"/>
                </a:lnTo>
                <a:lnTo>
                  <a:pt x="233" y="143"/>
                </a:lnTo>
                <a:lnTo>
                  <a:pt x="238" y="139"/>
                </a:lnTo>
                <a:lnTo>
                  <a:pt x="240" y="133"/>
                </a:lnTo>
                <a:lnTo>
                  <a:pt x="242" y="127"/>
                </a:lnTo>
                <a:lnTo>
                  <a:pt x="243" y="121"/>
                </a:lnTo>
                <a:lnTo>
                  <a:pt x="243" y="121"/>
                </a:lnTo>
                <a:lnTo>
                  <a:pt x="242" y="115"/>
                </a:lnTo>
                <a:lnTo>
                  <a:pt x="240" y="109"/>
                </a:lnTo>
                <a:lnTo>
                  <a:pt x="238" y="104"/>
                </a:lnTo>
                <a:lnTo>
                  <a:pt x="233" y="100"/>
                </a:lnTo>
                <a:lnTo>
                  <a:pt x="229" y="96"/>
                </a:lnTo>
                <a:lnTo>
                  <a:pt x="224" y="93"/>
                </a:lnTo>
                <a:lnTo>
                  <a:pt x="219" y="90"/>
                </a:lnTo>
                <a:lnTo>
                  <a:pt x="213" y="90"/>
                </a:lnTo>
                <a:lnTo>
                  <a:pt x="206" y="89"/>
                </a:lnTo>
                <a:lnTo>
                  <a:pt x="209" y="84"/>
                </a:lnTo>
                <a:lnTo>
                  <a:pt x="209" y="84"/>
                </a:lnTo>
                <a:lnTo>
                  <a:pt x="213" y="73"/>
                </a:lnTo>
                <a:lnTo>
                  <a:pt x="215" y="61"/>
                </a:lnTo>
                <a:lnTo>
                  <a:pt x="215" y="61"/>
                </a:lnTo>
                <a:lnTo>
                  <a:pt x="215" y="50"/>
                </a:lnTo>
                <a:lnTo>
                  <a:pt x="211" y="39"/>
                </a:lnTo>
                <a:lnTo>
                  <a:pt x="206" y="31"/>
                </a:lnTo>
                <a:lnTo>
                  <a:pt x="200" y="23"/>
                </a:lnTo>
                <a:lnTo>
                  <a:pt x="192" y="16"/>
                </a:lnTo>
                <a:lnTo>
                  <a:pt x="184" y="12"/>
                </a:lnTo>
                <a:lnTo>
                  <a:pt x="173" y="9"/>
                </a:lnTo>
                <a:lnTo>
                  <a:pt x="163" y="8"/>
                </a:lnTo>
                <a:lnTo>
                  <a:pt x="163" y="8"/>
                </a:lnTo>
                <a:lnTo>
                  <a:pt x="150" y="9"/>
                </a:lnTo>
                <a:lnTo>
                  <a:pt x="139" y="13"/>
                </a:lnTo>
                <a:lnTo>
                  <a:pt x="128" y="20"/>
                </a:lnTo>
                <a:lnTo>
                  <a:pt x="120" y="29"/>
                </a:lnTo>
                <a:lnTo>
                  <a:pt x="117" y="34"/>
                </a:lnTo>
                <a:lnTo>
                  <a:pt x="115" y="29"/>
                </a:lnTo>
                <a:lnTo>
                  <a:pt x="115" y="29"/>
                </a:lnTo>
                <a:lnTo>
                  <a:pt x="109" y="25"/>
                </a:lnTo>
                <a:lnTo>
                  <a:pt x="104" y="23"/>
                </a:lnTo>
                <a:lnTo>
                  <a:pt x="98" y="21"/>
                </a:lnTo>
                <a:lnTo>
                  <a:pt x="93" y="21"/>
                </a:lnTo>
                <a:lnTo>
                  <a:pt x="93" y="21"/>
                </a:lnTo>
                <a:lnTo>
                  <a:pt x="88" y="21"/>
                </a:lnTo>
                <a:lnTo>
                  <a:pt x="82" y="23"/>
                </a:lnTo>
                <a:lnTo>
                  <a:pt x="77" y="25"/>
                </a:lnTo>
                <a:lnTo>
                  <a:pt x="73" y="29"/>
                </a:lnTo>
                <a:lnTo>
                  <a:pt x="69" y="34"/>
                </a:lnTo>
                <a:lnTo>
                  <a:pt x="66" y="38"/>
                </a:lnTo>
                <a:lnTo>
                  <a:pt x="65" y="43"/>
                </a:lnTo>
                <a:lnTo>
                  <a:pt x="63" y="48"/>
                </a:lnTo>
                <a:lnTo>
                  <a:pt x="63" y="52"/>
                </a:lnTo>
                <a:lnTo>
                  <a:pt x="58" y="52"/>
                </a:lnTo>
                <a:lnTo>
                  <a:pt x="58" y="52"/>
                </a:lnTo>
                <a:lnTo>
                  <a:pt x="47" y="54"/>
                </a:lnTo>
                <a:lnTo>
                  <a:pt x="38" y="57"/>
                </a:lnTo>
                <a:lnTo>
                  <a:pt x="30" y="61"/>
                </a:lnTo>
                <a:lnTo>
                  <a:pt x="23" y="67"/>
                </a:lnTo>
                <a:lnTo>
                  <a:pt x="16" y="74"/>
                </a:lnTo>
                <a:lnTo>
                  <a:pt x="12" y="84"/>
                </a:lnTo>
                <a:lnTo>
                  <a:pt x="9" y="93"/>
                </a:lnTo>
                <a:lnTo>
                  <a:pt x="8" y="102"/>
                </a:lnTo>
                <a:lnTo>
                  <a:pt x="8" y="102"/>
                </a:lnTo>
                <a:lnTo>
                  <a:pt x="9" y="112"/>
                </a:lnTo>
                <a:lnTo>
                  <a:pt x="12" y="121"/>
                </a:lnTo>
                <a:lnTo>
                  <a:pt x="16" y="129"/>
                </a:lnTo>
                <a:lnTo>
                  <a:pt x="22" y="138"/>
                </a:lnTo>
                <a:lnTo>
                  <a:pt x="28" y="143"/>
                </a:lnTo>
                <a:lnTo>
                  <a:pt x="36" y="147"/>
                </a:lnTo>
                <a:lnTo>
                  <a:pt x="46" y="151"/>
                </a:lnTo>
                <a:lnTo>
                  <a:pt x="55" y="152"/>
                </a:lnTo>
                <a:lnTo>
                  <a:pt x="57" y="152"/>
                </a:lnTo>
                <a:lnTo>
                  <a:pt x="112" y="152"/>
                </a:lnTo>
                <a:lnTo>
                  <a:pt x="112" y="160"/>
                </a:lnTo>
                <a:lnTo>
                  <a:pt x="51" y="160"/>
                </a:lnTo>
                <a:lnTo>
                  <a:pt x="51" y="160"/>
                </a:lnTo>
                <a:lnTo>
                  <a:pt x="40" y="158"/>
                </a:lnTo>
                <a:lnTo>
                  <a:pt x="31" y="154"/>
                </a:lnTo>
                <a:lnTo>
                  <a:pt x="23" y="148"/>
                </a:lnTo>
                <a:lnTo>
                  <a:pt x="15" y="142"/>
                </a:lnTo>
                <a:lnTo>
                  <a:pt x="8" y="133"/>
                </a:lnTo>
                <a:lnTo>
                  <a:pt x="4" y="124"/>
                </a:lnTo>
                <a:lnTo>
                  <a:pt x="1" y="113"/>
                </a:lnTo>
                <a:lnTo>
                  <a:pt x="0" y="102"/>
                </a:lnTo>
                <a:lnTo>
                  <a:pt x="0" y="102"/>
                </a:lnTo>
                <a:lnTo>
                  <a:pt x="1" y="90"/>
                </a:lnTo>
                <a:lnTo>
                  <a:pt x="4" y="81"/>
                </a:lnTo>
                <a:lnTo>
                  <a:pt x="9" y="70"/>
                </a:lnTo>
                <a:lnTo>
                  <a:pt x="16" y="62"/>
                </a:lnTo>
                <a:lnTo>
                  <a:pt x="24" y="55"/>
                </a:lnTo>
                <a:lnTo>
                  <a:pt x="34" y="50"/>
                </a:lnTo>
                <a:lnTo>
                  <a:pt x="44" y="46"/>
                </a:lnTo>
                <a:lnTo>
                  <a:pt x="57" y="44"/>
                </a:lnTo>
                <a:lnTo>
                  <a:pt x="57" y="44"/>
                </a:lnTo>
                <a:lnTo>
                  <a:pt x="58" y="38"/>
                </a:lnTo>
                <a:lnTo>
                  <a:pt x="61" y="32"/>
                </a:lnTo>
                <a:lnTo>
                  <a:pt x="65" y="27"/>
                </a:lnTo>
                <a:lnTo>
                  <a:pt x="69" y="21"/>
                </a:lnTo>
                <a:lnTo>
                  <a:pt x="74" y="19"/>
                </a:lnTo>
                <a:lnTo>
                  <a:pt x="80" y="16"/>
                </a:lnTo>
                <a:lnTo>
                  <a:pt x="86" y="13"/>
                </a:lnTo>
                <a:lnTo>
                  <a:pt x="93" y="13"/>
                </a:lnTo>
                <a:lnTo>
                  <a:pt x="93" y="13"/>
                </a:lnTo>
                <a:lnTo>
                  <a:pt x="100" y="13"/>
                </a:lnTo>
                <a:lnTo>
                  <a:pt x="105" y="15"/>
                </a:lnTo>
                <a:lnTo>
                  <a:pt x="111" y="17"/>
                </a:lnTo>
                <a:lnTo>
                  <a:pt x="116" y="21"/>
                </a:lnTo>
                <a:lnTo>
                  <a:pt x="116" y="21"/>
                </a:lnTo>
                <a:lnTo>
                  <a:pt x="125" y="12"/>
                </a:lnTo>
                <a:lnTo>
                  <a:pt x="138" y="5"/>
                </a:lnTo>
                <a:lnTo>
                  <a:pt x="150" y="1"/>
                </a:lnTo>
                <a:lnTo>
                  <a:pt x="163" y="0"/>
                </a:lnTo>
                <a:lnTo>
                  <a:pt x="163" y="0"/>
                </a:lnTo>
                <a:lnTo>
                  <a:pt x="175" y="1"/>
                </a:lnTo>
                <a:lnTo>
                  <a:pt x="186" y="4"/>
                </a:lnTo>
                <a:lnTo>
                  <a:pt x="197" y="9"/>
                </a:lnTo>
                <a:lnTo>
                  <a:pt x="205" y="17"/>
                </a:lnTo>
                <a:lnTo>
                  <a:pt x="213" y="27"/>
                </a:lnTo>
                <a:lnTo>
                  <a:pt x="219" y="36"/>
                </a:lnTo>
                <a:lnTo>
                  <a:pt x="221" y="48"/>
                </a:lnTo>
                <a:lnTo>
                  <a:pt x="223" y="61"/>
                </a:lnTo>
                <a:lnTo>
                  <a:pt x="223" y="61"/>
                </a:lnTo>
                <a:lnTo>
                  <a:pt x="223" y="71"/>
                </a:lnTo>
                <a:lnTo>
                  <a:pt x="219" y="82"/>
                </a:lnTo>
                <a:lnTo>
                  <a:pt x="219" y="82"/>
                </a:lnTo>
                <a:lnTo>
                  <a:pt x="225" y="84"/>
                </a:lnTo>
                <a:lnTo>
                  <a:pt x="232" y="88"/>
                </a:lnTo>
                <a:lnTo>
                  <a:pt x="238" y="90"/>
                </a:lnTo>
                <a:lnTo>
                  <a:pt x="242" y="96"/>
                </a:lnTo>
                <a:lnTo>
                  <a:pt x="246" y="101"/>
                </a:lnTo>
                <a:lnTo>
                  <a:pt x="248" y="108"/>
                </a:lnTo>
                <a:lnTo>
                  <a:pt x="250" y="113"/>
                </a:lnTo>
                <a:lnTo>
                  <a:pt x="251" y="121"/>
                </a:lnTo>
                <a:lnTo>
                  <a:pt x="251" y="121"/>
                </a:lnTo>
                <a:lnTo>
                  <a:pt x="250" y="128"/>
                </a:lnTo>
                <a:lnTo>
                  <a:pt x="247" y="136"/>
                </a:lnTo>
                <a:lnTo>
                  <a:pt x="244" y="143"/>
                </a:lnTo>
                <a:lnTo>
                  <a:pt x="239" y="148"/>
                </a:lnTo>
                <a:lnTo>
                  <a:pt x="233" y="154"/>
                </a:lnTo>
                <a:lnTo>
                  <a:pt x="227" y="156"/>
                </a:lnTo>
                <a:lnTo>
                  <a:pt x="220" y="159"/>
                </a:lnTo>
                <a:lnTo>
                  <a:pt x="212" y="160"/>
                </a:lnTo>
                <a:lnTo>
                  <a:pt x="212" y="16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19" name="Freeform 400"/>
          <p:cNvSpPr>
            <a:spLocks/>
          </p:cNvSpPr>
          <p:nvPr/>
        </p:nvSpPr>
        <p:spPr bwMode="auto">
          <a:xfrm>
            <a:off x="7005239" y="6007313"/>
            <a:ext cx="131340" cy="74707"/>
          </a:xfrm>
          <a:custGeom>
            <a:avLst/>
            <a:gdLst/>
            <a:ahLst/>
            <a:cxnLst>
              <a:cxn ang="0">
                <a:pos x="41" y="47"/>
              </a:cxn>
              <a:cxn ang="0">
                <a:pos x="0" y="5"/>
              </a:cxn>
              <a:cxn ang="0">
                <a:pos x="5" y="0"/>
              </a:cxn>
              <a:cxn ang="0">
                <a:pos x="41" y="35"/>
              </a:cxn>
              <a:cxn ang="0">
                <a:pos x="78" y="0"/>
              </a:cxn>
              <a:cxn ang="0">
                <a:pos x="83" y="5"/>
              </a:cxn>
              <a:cxn ang="0">
                <a:pos x="41" y="47"/>
              </a:cxn>
            </a:cxnLst>
            <a:rect l="0" t="0" r="r" b="b"/>
            <a:pathLst>
              <a:path w="83" h="47">
                <a:moveTo>
                  <a:pt x="41" y="47"/>
                </a:moveTo>
                <a:lnTo>
                  <a:pt x="0" y="5"/>
                </a:lnTo>
                <a:lnTo>
                  <a:pt x="5" y="0"/>
                </a:lnTo>
                <a:lnTo>
                  <a:pt x="41" y="35"/>
                </a:lnTo>
                <a:lnTo>
                  <a:pt x="78" y="0"/>
                </a:lnTo>
                <a:lnTo>
                  <a:pt x="83" y="5"/>
                </a:lnTo>
                <a:lnTo>
                  <a:pt x="41" y="47"/>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0" name="Rectangle 401"/>
          <p:cNvSpPr>
            <a:spLocks noChangeArrowheads="1"/>
          </p:cNvSpPr>
          <p:nvPr/>
        </p:nvSpPr>
        <p:spPr bwMode="auto">
          <a:xfrm>
            <a:off x="7066220" y="5829884"/>
            <a:ext cx="14073" cy="238128"/>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1" name="Freeform 402"/>
          <p:cNvSpPr>
            <a:spLocks/>
          </p:cNvSpPr>
          <p:nvPr/>
        </p:nvSpPr>
        <p:spPr bwMode="auto">
          <a:xfrm>
            <a:off x="2957131" y="5890581"/>
            <a:ext cx="131340" cy="74707"/>
          </a:xfrm>
          <a:custGeom>
            <a:avLst/>
            <a:gdLst/>
            <a:ahLst/>
            <a:cxnLst>
              <a:cxn ang="0">
                <a:pos x="42" y="49"/>
              </a:cxn>
              <a:cxn ang="0">
                <a:pos x="0" y="5"/>
              </a:cxn>
              <a:cxn ang="0">
                <a:pos x="5" y="0"/>
              </a:cxn>
              <a:cxn ang="0">
                <a:pos x="42" y="36"/>
              </a:cxn>
              <a:cxn ang="0">
                <a:pos x="78" y="0"/>
              </a:cxn>
              <a:cxn ang="0">
                <a:pos x="84" y="5"/>
              </a:cxn>
              <a:cxn ang="0">
                <a:pos x="42" y="49"/>
              </a:cxn>
            </a:cxnLst>
            <a:rect l="0" t="0" r="r" b="b"/>
            <a:pathLst>
              <a:path w="84" h="49">
                <a:moveTo>
                  <a:pt x="42" y="49"/>
                </a:moveTo>
                <a:lnTo>
                  <a:pt x="0" y="5"/>
                </a:lnTo>
                <a:lnTo>
                  <a:pt x="5" y="0"/>
                </a:lnTo>
                <a:lnTo>
                  <a:pt x="42" y="36"/>
                </a:lnTo>
                <a:lnTo>
                  <a:pt x="78" y="0"/>
                </a:lnTo>
                <a:lnTo>
                  <a:pt x="84" y="5"/>
                </a:lnTo>
                <a:lnTo>
                  <a:pt x="42" y="4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2" name="Rectangle 403"/>
          <p:cNvSpPr>
            <a:spLocks noChangeArrowheads="1"/>
          </p:cNvSpPr>
          <p:nvPr/>
        </p:nvSpPr>
        <p:spPr bwMode="auto">
          <a:xfrm>
            <a:off x="3018112" y="5708487"/>
            <a:ext cx="9381" cy="242796"/>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3" name="Freeform 404"/>
          <p:cNvSpPr>
            <a:spLocks/>
          </p:cNvSpPr>
          <p:nvPr/>
        </p:nvSpPr>
        <p:spPr bwMode="auto">
          <a:xfrm>
            <a:off x="2877392" y="5806539"/>
            <a:ext cx="290825" cy="284820"/>
          </a:xfrm>
          <a:custGeom>
            <a:avLst/>
            <a:gdLst/>
            <a:ahLst/>
            <a:cxnLst>
              <a:cxn ang="0">
                <a:pos x="184" y="184"/>
              </a:cxn>
              <a:cxn ang="0">
                <a:pos x="0" y="184"/>
              </a:cxn>
              <a:cxn ang="0">
                <a:pos x="0" y="0"/>
              </a:cxn>
              <a:cxn ang="0">
                <a:pos x="69" y="0"/>
              </a:cxn>
              <a:cxn ang="0">
                <a:pos x="69" y="8"/>
              </a:cxn>
              <a:cxn ang="0">
                <a:pos x="9" y="8"/>
              </a:cxn>
              <a:cxn ang="0">
                <a:pos x="9" y="174"/>
              </a:cxn>
              <a:cxn ang="0">
                <a:pos x="176" y="174"/>
              </a:cxn>
              <a:cxn ang="0">
                <a:pos x="176" y="8"/>
              </a:cxn>
              <a:cxn ang="0">
                <a:pos x="117" y="8"/>
              </a:cxn>
              <a:cxn ang="0">
                <a:pos x="117" y="0"/>
              </a:cxn>
              <a:cxn ang="0">
                <a:pos x="184" y="0"/>
              </a:cxn>
              <a:cxn ang="0">
                <a:pos x="184" y="184"/>
              </a:cxn>
            </a:cxnLst>
            <a:rect l="0" t="0" r="r" b="b"/>
            <a:pathLst>
              <a:path w="184" h="184">
                <a:moveTo>
                  <a:pt x="184" y="184"/>
                </a:moveTo>
                <a:lnTo>
                  <a:pt x="0" y="184"/>
                </a:lnTo>
                <a:lnTo>
                  <a:pt x="0" y="0"/>
                </a:lnTo>
                <a:lnTo>
                  <a:pt x="69" y="0"/>
                </a:lnTo>
                <a:lnTo>
                  <a:pt x="69" y="8"/>
                </a:lnTo>
                <a:lnTo>
                  <a:pt x="9" y="8"/>
                </a:lnTo>
                <a:lnTo>
                  <a:pt x="9" y="174"/>
                </a:lnTo>
                <a:lnTo>
                  <a:pt x="176" y="174"/>
                </a:lnTo>
                <a:lnTo>
                  <a:pt x="176" y="8"/>
                </a:lnTo>
                <a:lnTo>
                  <a:pt x="117" y="8"/>
                </a:lnTo>
                <a:lnTo>
                  <a:pt x="117" y="0"/>
                </a:lnTo>
                <a:lnTo>
                  <a:pt x="184" y="0"/>
                </a:lnTo>
                <a:lnTo>
                  <a:pt x="184" y="184"/>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4" name="Freeform 405"/>
          <p:cNvSpPr>
            <a:spLocks/>
          </p:cNvSpPr>
          <p:nvPr/>
        </p:nvSpPr>
        <p:spPr bwMode="auto">
          <a:xfrm>
            <a:off x="3759249" y="5694477"/>
            <a:ext cx="136033" cy="74707"/>
          </a:xfrm>
          <a:custGeom>
            <a:avLst/>
            <a:gdLst/>
            <a:ahLst/>
            <a:cxnLst>
              <a:cxn ang="0">
                <a:pos x="7" y="50"/>
              </a:cxn>
              <a:cxn ang="0">
                <a:pos x="0" y="45"/>
              </a:cxn>
              <a:cxn ang="0">
                <a:pos x="43" y="0"/>
              </a:cxn>
              <a:cxn ang="0">
                <a:pos x="88" y="45"/>
              </a:cxn>
              <a:cxn ang="0">
                <a:pos x="81" y="50"/>
              </a:cxn>
              <a:cxn ang="0">
                <a:pos x="43" y="14"/>
              </a:cxn>
              <a:cxn ang="0">
                <a:pos x="7" y="50"/>
              </a:cxn>
            </a:cxnLst>
            <a:rect l="0" t="0" r="r" b="b"/>
            <a:pathLst>
              <a:path w="88" h="50">
                <a:moveTo>
                  <a:pt x="7" y="50"/>
                </a:moveTo>
                <a:lnTo>
                  <a:pt x="0" y="45"/>
                </a:lnTo>
                <a:lnTo>
                  <a:pt x="43" y="0"/>
                </a:lnTo>
                <a:lnTo>
                  <a:pt x="88" y="45"/>
                </a:lnTo>
                <a:lnTo>
                  <a:pt x="81" y="50"/>
                </a:lnTo>
                <a:lnTo>
                  <a:pt x="43" y="14"/>
                </a:lnTo>
                <a:lnTo>
                  <a:pt x="7" y="5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5" name="Rectangle 407"/>
          <p:cNvSpPr>
            <a:spLocks noChangeArrowheads="1"/>
          </p:cNvSpPr>
          <p:nvPr/>
        </p:nvSpPr>
        <p:spPr bwMode="auto">
          <a:xfrm>
            <a:off x="3820218" y="5708477"/>
            <a:ext cx="14073" cy="247467"/>
          </a:xfrm>
          <a:prstGeom prst="rect">
            <a:avLst/>
          </a:prstGeom>
          <a:solidFill>
            <a:srgbClr val="FFFFFF"/>
          </a:solid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6" name="Freeform 408"/>
          <p:cNvSpPr>
            <a:spLocks/>
          </p:cNvSpPr>
          <p:nvPr/>
        </p:nvSpPr>
        <p:spPr bwMode="auto">
          <a:xfrm>
            <a:off x="3679496" y="5801862"/>
            <a:ext cx="295517" cy="294159"/>
          </a:xfrm>
          <a:custGeom>
            <a:avLst/>
            <a:gdLst/>
            <a:ahLst/>
            <a:cxnLst>
              <a:cxn ang="0">
                <a:pos x="188" y="189"/>
              </a:cxn>
              <a:cxn ang="0">
                <a:pos x="0" y="189"/>
              </a:cxn>
              <a:cxn ang="0">
                <a:pos x="0" y="0"/>
              </a:cxn>
              <a:cxn ang="0">
                <a:pos x="70" y="0"/>
              </a:cxn>
              <a:cxn ang="0">
                <a:pos x="70" y="10"/>
              </a:cxn>
              <a:cxn ang="0">
                <a:pos x="8" y="10"/>
              </a:cxn>
              <a:cxn ang="0">
                <a:pos x="8" y="181"/>
              </a:cxn>
              <a:cxn ang="0">
                <a:pos x="180" y="181"/>
              </a:cxn>
              <a:cxn ang="0">
                <a:pos x="180" y="10"/>
              </a:cxn>
              <a:cxn ang="0">
                <a:pos x="120" y="10"/>
              </a:cxn>
              <a:cxn ang="0">
                <a:pos x="120" y="0"/>
              </a:cxn>
              <a:cxn ang="0">
                <a:pos x="188" y="0"/>
              </a:cxn>
              <a:cxn ang="0">
                <a:pos x="188" y="189"/>
              </a:cxn>
            </a:cxnLst>
            <a:rect l="0" t="0" r="r" b="b"/>
            <a:pathLst>
              <a:path w="188" h="189">
                <a:moveTo>
                  <a:pt x="188" y="189"/>
                </a:moveTo>
                <a:lnTo>
                  <a:pt x="0" y="189"/>
                </a:lnTo>
                <a:lnTo>
                  <a:pt x="0" y="0"/>
                </a:lnTo>
                <a:lnTo>
                  <a:pt x="70" y="0"/>
                </a:lnTo>
                <a:lnTo>
                  <a:pt x="70" y="10"/>
                </a:lnTo>
                <a:lnTo>
                  <a:pt x="8" y="10"/>
                </a:lnTo>
                <a:lnTo>
                  <a:pt x="8" y="181"/>
                </a:lnTo>
                <a:lnTo>
                  <a:pt x="180" y="181"/>
                </a:lnTo>
                <a:lnTo>
                  <a:pt x="180" y="10"/>
                </a:lnTo>
                <a:lnTo>
                  <a:pt x="120" y="10"/>
                </a:lnTo>
                <a:lnTo>
                  <a:pt x="120" y="0"/>
                </a:lnTo>
                <a:lnTo>
                  <a:pt x="188" y="0"/>
                </a:lnTo>
                <a:lnTo>
                  <a:pt x="188" y="189"/>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7" name="Freeform 409"/>
          <p:cNvSpPr>
            <a:spLocks noEditPoints="1"/>
          </p:cNvSpPr>
          <p:nvPr/>
        </p:nvSpPr>
        <p:spPr bwMode="auto">
          <a:xfrm>
            <a:off x="4519140" y="5689804"/>
            <a:ext cx="262681" cy="406217"/>
          </a:xfrm>
          <a:custGeom>
            <a:avLst/>
            <a:gdLst/>
            <a:ahLst/>
            <a:cxnLst>
              <a:cxn ang="0">
                <a:pos x="24" y="260"/>
              </a:cxn>
              <a:cxn ang="0">
                <a:pos x="17" y="259"/>
              </a:cxn>
              <a:cxn ang="0">
                <a:pos x="15" y="256"/>
              </a:cxn>
              <a:cxn ang="0">
                <a:pos x="11" y="248"/>
              </a:cxn>
              <a:cxn ang="0">
                <a:pos x="42" y="155"/>
              </a:cxn>
              <a:cxn ang="0">
                <a:pos x="12" y="155"/>
              </a:cxn>
              <a:cxn ang="0">
                <a:pos x="1" y="150"/>
              </a:cxn>
              <a:cxn ang="0">
                <a:pos x="0" y="144"/>
              </a:cxn>
              <a:cxn ang="0">
                <a:pos x="48" y="9"/>
              </a:cxn>
              <a:cxn ang="0">
                <a:pos x="50" y="5"/>
              </a:cxn>
              <a:cxn ang="0">
                <a:pos x="56" y="1"/>
              </a:cxn>
              <a:cxn ang="0">
                <a:pos x="155" y="0"/>
              </a:cxn>
              <a:cxn ang="0">
                <a:pos x="160" y="1"/>
              </a:cxn>
              <a:cxn ang="0">
                <a:pos x="167" y="8"/>
              </a:cxn>
              <a:cxn ang="0">
                <a:pos x="169" y="13"/>
              </a:cxn>
              <a:cxn ang="0">
                <a:pos x="166" y="20"/>
              </a:cxn>
              <a:cxn ang="0">
                <a:pos x="142" y="92"/>
              </a:cxn>
              <a:cxn ang="0">
                <a:pos x="144" y="92"/>
              </a:cxn>
              <a:cxn ang="0">
                <a:pos x="151" y="96"/>
              </a:cxn>
              <a:cxn ang="0">
                <a:pos x="152" y="100"/>
              </a:cxn>
              <a:cxn ang="0">
                <a:pos x="154" y="106"/>
              </a:cxn>
              <a:cxn ang="0">
                <a:pos x="151" y="113"/>
              </a:cxn>
              <a:cxn ang="0">
                <a:pos x="34" y="256"/>
              </a:cxn>
              <a:cxn ang="0">
                <a:pos x="24" y="260"/>
              </a:cxn>
              <a:cxn ang="0">
                <a:pos x="61" y="10"/>
              </a:cxn>
              <a:cxn ang="0">
                <a:pos x="58" y="12"/>
              </a:cxn>
              <a:cxn ang="0">
                <a:pos x="11" y="141"/>
              </a:cxn>
              <a:cxn ang="0">
                <a:pos x="11" y="143"/>
              </a:cxn>
              <a:cxn ang="0">
                <a:pos x="56" y="144"/>
              </a:cxn>
              <a:cxn ang="0">
                <a:pos x="21" y="247"/>
              </a:cxn>
              <a:cxn ang="0">
                <a:pos x="23" y="250"/>
              </a:cxn>
              <a:cxn ang="0">
                <a:pos x="24" y="250"/>
              </a:cxn>
              <a:cxn ang="0">
                <a:pos x="143" y="106"/>
              </a:cxn>
              <a:cxn ang="0">
                <a:pos x="143" y="104"/>
              </a:cxn>
              <a:cxn ang="0">
                <a:pos x="142" y="102"/>
              </a:cxn>
              <a:cxn ang="0">
                <a:pos x="156" y="15"/>
              </a:cxn>
              <a:cxn ang="0">
                <a:pos x="158" y="13"/>
              </a:cxn>
              <a:cxn ang="0">
                <a:pos x="156" y="12"/>
              </a:cxn>
              <a:cxn ang="0">
                <a:pos x="61" y="10"/>
              </a:cxn>
            </a:cxnLst>
            <a:rect l="0" t="0" r="r" b="b"/>
            <a:pathLst>
              <a:path w="169" h="260">
                <a:moveTo>
                  <a:pt x="24" y="260"/>
                </a:moveTo>
                <a:lnTo>
                  <a:pt x="24" y="260"/>
                </a:lnTo>
                <a:lnTo>
                  <a:pt x="21" y="260"/>
                </a:lnTo>
                <a:lnTo>
                  <a:pt x="17" y="259"/>
                </a:lnTo>
                <a:lnTo>
                  <a:pt x="17" y="259"/>
                </a:lnTo>
                <a:lnTo>
                  <a:pt x="15" y="256"/>
                </a:lnTo>
                <a:lnTo>
                  <a:pt x="12" y="252"/>
                </a:lnTo>
                <a:lnTo>
                  <a:pt x="11" y="248"/>
                </a:lnTo>
                <a:lnTo>
                  <a:pt x="12" y="243"/>
                </a:lnTo>
                <a:lnTo>
                  <a:pt x="42" y="155"/>
                </a:lnTo>
                <a:lnTo>
                  <a:pt x="12" y="155"/>
                </a:lnTo>
                <a:lnTo>
                  <a:pt x="12" y="155"/>
                </a:lnTo>
                <a:lnTo>
                  <a:pt x="7" y="154"/>
                </a:lnTo>
                <a:lnTo>
                  <a:pt x="1" y="150"/>
                </a:lnTo>
                <a:lnTo>
                  <a:pt x="1" y="150"/>
                </a:lnTo>
                <a:lnTo>
                  <a:pt x="0" y="144"/>
                </a:lnTo>
                <a:lnTo>
                  <a:pt x="0" y="137"/>
                </a:lnTo>
                <a:lnTo>
                  <a:pt x="48" y="9"/>
                </a:lnTo>
                <a:lnTo>
                  <a:pt x="48" y="9"/>
                </a:lnTo>
                <a:lnTo>
                  <a:pt x="50" y="5"/>
                </a:lnTo>
                <a:lnTo>
                  <a:pt x="52" y="2"/>
                </a:lnTo>
                <a:lnTo>
                  <a:pt x="56" y="1"/>
                </a:lnTo>
                <a:lnTo>
                  <a:pt x="61" y="0"/>
                </a:lnTo>
                <a:lnTo>
                  <a:pt x="155" y="0"/>
                </a:lnTo>
                <a:lnTo>
                  <a:pt x="155" y="0"/>
                </a:lnTo>
                <a:lnTo>
                  <a:pt x="160" y="1"/>
                </a:lnTo>
                <a:lnTo>
                  <a:pt x="164" y="4"/>
                </a:lnTo>
                <a:lnTo>
                  <a:pt x="167" y="8"/>
                </a:lnTo>
                <a:lnTo>
                  <a:pt x="169" y="13"/>
                </a:lnTo>
                <a:lnTo>
                  <a:pt x="169" y="13"/>
                </a:lnTo>
                <a:lnTo>
                  <a:pt x="167" y="17"/>
                </a:lnTo>
                <a:lnTo>
                  <a:pt x="166" y="20"/>
                </a:lnTo>
                <a:lnTo>
                  <a:pt x="117" y="92"/>
                </a:lnTo>
                <a:lnTo>
                  <a:pt x="142" y="92"/>
                </a:lnTo>
                <a:lnTo>
                  <a:pt x="142" y="92"/>
                </a:lnTo>
                <a:lnTo>
                  <a:pt x="144" y="92"/>
                </a:lnTo>
                <a:lnTo>
                  <a:pt x="148" y="93"/>
                </a:lnTo>
                <a:lnTo>
                  <a:pt x="151" y="96"/>
                </a:lnTo>
                <a:lnTo>
                  <a:pt x="152" y="100"/>
                </a:lnTo>
                <a:lnTo>
                  <a:pt x="152" y="100"/>
                </a:lnTo>
                <a:lnTo>
                  <a:pt x="154" y="102"/>
                </a:lnTo>
                <a:lnTo>
                  <a:pt x="154" y="106"/>
                </a:lnTo>
                <a:lnTo>
                  <a:pt x="152" y="109"/>
                </a:lnTo>
                <a:lnTo>
                  <a:pt x="151" y="113"/>
                </a:lnTo>
                <a:lnTo>
                  <a:pt x="34" y="256"/>
                </a:lnTo>
                <a:lnTo>
                  <a:pt x="34" y="256"/>
                </a:lnTo>
                <a:lnTo>
                  <a:pt x="29" y="259"/>
                </a:lnTo>
                <a:lnTo>
                  <a:pt x="24" y="260"/>
                </a:lnTo>
                <a:lnTo>
                  <a:pt x="24" y="260"/>
                </a:lnTo>
                <a:close/>
                <a:moveTo>
                  <a:pt x="61" y="10"/>
                </a:moveTo>
                <a:lnTo>
                  <a:pt x="61" y="10"/>
                </a:lnTo>
                <a:lnTo>
                  <a:pt x="58" y="12"/>
                </a:lnTo>
                <a:lnTo>
                  <a:pt x="11" y="141"/>
                </a:lnTo>
                <a:lnTo>
                  <a:pt x="11" y="141"/>
                </a:lnTo>
                <a:lnTo>
                  <a:pt x="11" y="143"/>
                </a:lnTo>
                <a:lnTo>
                  <a:pt x="11" y="143"/>
                </a:lnTo>
                <a:lnTo>
                  <a:pt x="12" y="144"/>
                </a:lnTo>
                <a:lnTo>
                  <a:pt x="56" y="144"/>
                </a:lnTo>
                <a:lnTo>
                  <a:pt x="21" y="247"/>
                </a:lnTo>
                <a:lnTo>
                  <a:pt x="21" y="247"/>
                </a:lnTo>
                <a:lnTo>
                  <a:pt x="23" y="248"/>
                </a:lnTo>
                <a:lnTo>
                  <a:pt x="23" y="250"/>
                </a:lnTo>
                <a:lnTo>
                  <a:pt x="23" y="250"/>
                </a:lnTo>
                <a:lnTo>
                  <a:pt x="24" y="250"/>
                </a:lnTo>
                <a:lnTo>
                  <a:pt x="25" y="250"/>
                </a:lnTo>
                <a:lnTo>
                  <a:pt x="143" y="106"/>
                </a:lnTo>
                <a:lnTo>
                  <a:pt x="143" y="106"/>
                </a:lnTo>
                <a:lnTo>
                  <a:pt x="143" y="104"/>
                </a:lnTo>
                <a:lnTo>
                  <a:pt x="143" y="104"/>
                </a:lnTo>
                <a:lnTo>
                  <a:pt x="142" y="102"/>
                </a:lnTo>
                <a:lnTo>
                  <a:pt x="97" y="102"/>
                </a:lnTo>
                <a:lnTo>
                  <a:pt x="156" y="15"/>
                </a:lnTo>
                <a:lnTo>
                  <a:pt x="156" y="15"/>
                </a:lnTo>
                <a:lnTo>
                  <a:pt x="158" y="13"/>
                </a:lnTo>
                <a:lnTo>
                  <a:pt x="158" y="13"/>
                </a:lnTo>
                <a:lnTo>
                  <a:pt x="156" y="12"/>
                </a:lnTo>
                <a:lnTo>
                  <a:pt x="155" y="10"/>
                </a:lnTo>
                <a:lnTo>
                  <a:pt x="61" y="1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8" name="Freeform 410"/>
          <p:cNvSpPr>
            <a:spLocks noEditPoints="1"/>
          </p:cNvSpPr>
          <p:nvPr/>
        </p:nvSpPr>
        <p:spPr bwMode="auto">
          <a:xfrm>
            <a:off x="7713526" y="5811201"/>
            <a:ext cx="112577" cy="275481"/>
          </a:xfrm>
          <a:custGeom>
            <a:avLst/>
            <a:gdLst/>
            <a:ahLst/>
            <a:cxnLst>
              <a:cxn ang="0">
                <a:pos x="52" y="178"/>
              </a:cxn>
              <a:cxn ang="0">
                <a:pos x="21" y="178"/>
              </a:cxn>
              <a:cxn ang="0">
                <a:pos x="21" y="178"/>
              </a:cxn>
              <a:cxn ang="0">
                <a:pos x="16" y="177"/>
              </a:cxn>
              <a:cxn ang="0">
                <a:pos x="12" y="175"/>
              </a:cxn>
              <a:cxn ang="0">
                <a:pos x="7" y="171"/>
              </a:cxn>
              <a:cxn ang="0">
                <a:pos x="2" y="164"/>
              </a:cxn>
              <a:cxn ang="0">
                <a:pos x="0" y="162"/>
              </a:cxn>
              <a:cxn ang="0">
                <a:pos x="0" y="156"/>
              </a:cxn>
              <a:cxn ang="0">
                <a:pos x="0" y="21"/>
              </a:cxn>
              <a:cxn ang="0">
                <a:pos x="0" y="21"/>
              </a:cxn>
              <a:cxn ang="0">
                <a:pos x="0" y="16"/>
              </a:cxn>
              <a:cxn ang="0">
                <a:pos x="2" y="13"/>
              </a:cxn>
              <a:cxn ang="0">
                <a:pos x="7" y="6"/>
              </a:cxn>
              <a:cxn ang="0">
                <a:pos x="12" y="2"/>
              </a:cxn>
              <a:cxn ang="0">
                <a:pos x="16" y="1"/>
              </a:cxn>
              <a:cxn ang="0">
                <a:pos x="21" y="0"/>
              </a:cxn>
              <a:cxn ang="0">
                <a:pos x="52" y="0"/>
              </a:cxn>
              <a:cxn ang="0">
                <a:pos x="52" y="0"/>
              </a:cxn>
              <a:cxn ang="0">
                <a:pos x="56" y="1"/>
              </a:cxn>
              <a:cxn ang="0">
                <a:pos x="60" y="2"/>
              </a:cxn>
              <a:cxn ang="0">
                <a:pos x="66" y="6"/>
              </a:cxn>
              <a:cxn ang="0">
                <a:pos x="71" y="13"/>
              </a:cxn>
              <a:cxn ang="0">
                <a:pos x="72" y="16"/>
              </a:cxn>
              <a:cxn ang="0">
                <a:pos x="72" y="21"/>
              </a:cxn>
              <a:cxn ang="0">
                <a:pos x="72" y="156"/>
              </a:cxn>
              <a:cxn ang="0">
                <a:pos x="72" y="156"/>
              </a:cxn>
              <a:cxn ang="0">
                <a:pos x="72" y="162"/>
              </a:cxn>
              <a:cxn ang="0">
                <a:pos x="71" y="164"/>
              </a:cxn>
              <a:cxn ang="0">
                <a:pos x="66" y="171"/>
              </a:cxn>
              <a:cxn ang="0">
                <a:pos x="60" y="175"/>
              </a:cxn>
              <a:cxn ang="0">
                <a:pos x="56" y="177"/>
              </a:cxn>
              <a:cxn ang="0">
                <a:pos x="52" y="178"/>
              </a:cxn>
              <a:cxn ang="0">
                <a:pos x="52" y="178"/>
              </a:cxn>
              <a:cxn ang="0">
                <a:pos x="21" y="10"/>
              </a:cxn>
              <a:cxn ang="0">
                <a:pos x="21" y="10"/>
              </a:cxn>
              <a:cxn ang="0">
                <a:pos x="18" y="12"/>
              </a:cxn>
              <a:cxn ang="0">
                <a:pos x="14" y="13"/>
              </a:cxn>
              <a:cxn ang="0">
                <a:pos x="12" y="17"/>
              </a:cxn>
              <a:cxn ang="0">
                <a:pos x="11" y="21"/>
              </a:cxn>
              <a:cxn ang="0">
                <a:pos x="11" y="156"/>
              </a:cxn>
              <a:cxn ang="0">
                <a:pos x="11" y="156"/>
              </a:cxn>
              <a:cxn ang="0">
                <a:pos x="12" y="160"/>
              </a:cxn>
              <a:cxn ang="0">
                <a:pos x="14" y="164"/>
              </a:cxn>
              <a:cxn ang="0">
                <a:pos x="18" y="166"/>
              </a:cxn>
              <a:cxn ang="0">
                <a:pos x="21" y="167"/>
              </a:cxn>
              <a:cxn ang="0">
                <a:pos x="52" y="167"/>
              </a:cxn>
              <a:cxn ang="0">
                <a:pos x="52" y="167"/>
              </a:cxn>
              <a:cxn ang="0">
                <a:pos x="56" y="166"/>
              </a:cxn>
              <a:cxn ang="0">
                <a:pos x="58" y="164"/>
              </a:cxn>
              <a:cxn ang="0">
                <a:pos x="60" y="160"/>
              </a:cxn>
              <a:cxn ang="0">
                <a:pos x="61" y="156"/>
              </a:cxn>
              <a:cxn ang="0">
                <a:pos x="61" y="21"/>
              </a:cxn>
              <a:cxn ang="0">
                <a:pos x="61" y="21"/>
              </a:cxn>
              <a:cxn ang="0">
                <a:pos x="60" y="17"/>
              </a:cxn>
              <a:cxn ang="0">
                <a:pos x="58" y="13"/>
              </a:cxn>
              <a:cxn ang="0">
                <a:pos x="56" y="12"/>
              </a:cxn>
              <a:cxn ang="0">
                <a:pos x="52" y="10"/>
              </a:cxn>
              <a:cxn ang="0">
                <a:pos x="21" y="10"/>
              </a:cxn>
            </a:cxnLst>
            <a:rect l="0" t="0" r="r" b="b"/>
            <a:pathLst>
              <a:path w="72" h="178">
                <a:moveTo>
                  <a:pt x="52" y="178"/>
                </a:moveTo>
                <a:lnTo>
                  <a:pt x="21" y="178"/>
                </a:lnTo>
                <a:lnTo>
                  <a:pt x="21" y="178"/>
                </a:lnTo>
                <a:lnTo>
                  <a:pt x="16" y="177"/>
                </a:lnTo>
                <a:lnTo>
                  <a:pt x="12" y="175"/>
                </a:lnTo>
                <a:lnTo>
                  <a:pt x="7" y="171"/>
                </a:lnTo>
                <a:lnTo>
                  <a:pt x="2" y="164"/>
                </a:lnTo>
                <a:lnTo>
                  <a:pt x="0" y="162"/>
                </a:lnTo>
                <a:lnTo>
                  <a:pt x="0" y="156"/>
                </a:lnTo>
                <a:lnTo>
                  <a:pt x="0" y="21"/>
                </a:lnTo>
                <a:lnTo>
                  <a:pt x="0" y="21"/>
                </a:lnTo>
                <a:lnTo>
                  <a:pt x="0" y="16"/>
                </a:lnTo>
                <a:lnTo>
                  <a:pt x="2" y="13"/>
                </a:lnTo>
                <a:lnTo>
                  <a:pt x="7" y="6"/>
                </a:lnTo>
                <a:lnTo>
                  <a:pt x="12" y="2"/>
                </a:lnTo>
                <a:lnTo>
                  <a:pt x="16" y="1"/>
                </a:lnTo>
                <a:lnTo>
                  <a:pt x="21" y="0"/>
                </a:lnTo>
                <a:lnTo>
                  <a:pt x="52" y="0"/>
                </a:lnTo>
                <a:lnTo>
                  <a:pt x="52" y="0"/>
                </a:lnTo>
                <a:lnTo>
                  <a:pt x="56" y="1"/>
                </a:lnTo>
                <a:lnTo>
                  <a:pt x="60" y="2"/>
                </a:lnTo>
                <a:lnTo>
                  <a:pt x="66" y="6"/>
                </a:lnTo>
                <a:lnTo>
                  <a:pt x="71" y="13"/>
                </a:lnTo>
                <a:lnTo>
                  <a:pt x="72" y="16"/>
                </a:lnTo>
                <a:lnTo>
                  <a:pt x="72" y="21"/>
                </a:lnTo>
                <a:lnTo>
                  <a:pt x="72" y="156"/>
                </a:lnTo>
                <a:lnTo>
                  <a:pt x="72" y="156"/>
                </a:lnTo>
                <a:lnTo>
                  <a:pt x="72" y="162"/>
                </a:lnTo>
                <a:lnTo>
                  <a:pt x="71" y="164"/>
                </a:lnTo>
                <a:lnTo>
                  <a:pt x="66" y="171"/>
                </a:lnTo>
                <a:lnTo>
                  <a:pt x="60" y="175"/>
                </a:lnTo>
                <a:lnTo>
                  <a:pt x="56" y="177"/>
                </a:lnTo>
                <a:lnTo>
                  <a:pt x="52" y="178"/>
                </a:lnTo>
                <a:lnTo>
                  <a:pt x="52" y="178"/>
                </a:lnTo>
                <a:close/>
                <a:moveTo>
                  <a:pt x="21" y="10"/>
                </a:moveTo>
                <a:lnTo>
                  <a:pt x="21" y="10"/>
                </a:lnTo>
                <a:lnTo>
                  <a:pt x="18" y="12"/>
                </a:lnTo>
                <a:lnTo>
                  <a:pt x="14" y="13"/>
                </a:lnTo>
                <a:lnTo>
                  <a:pt x="12" y="17"/>
                </a:lnTo>
                <a:lnTo>
                  <a:pt x="11" y="21"/>
                </a:lnTo>
                <a:lnTo>
                  <a:pt x="11" y="156"/>
                </a:lnTo>
                <a:lnTo>
                  <a:pt x="11" y="156"/>
                </a:lnTo>
                <a:lnTo>
                  <a:pt x="12" y="160"/>
                </a:lnTo>
                <a:lnTo>
                  <a:pt x="14" y="164"/>
                </a:lnTo>
                <a:lnTo>
                  <a:pt x="18" y="166"/>
                </a:lnTo>
                <a:lnTo>
                  <a:pt x="21" y="167"/>
                </a:lnTo>
                <a:lnTo>
                  <a:pt x="52" y="167"/>
                </a:lnTo>
                <a:lnTo>
                  <a:pt x="52" y="167"/>
                </a:lnTo>
                <a:lnTo>
                  <a:pt x="56" y="166"/>
                </a:lnTo>
                <a:lnTo>
                  <a:pt x="58" y="164"/>
                </a:lnTo>
                <a:lnTo>
                  <a:pt x="60" y="160"/>
                </a:lnTo>
                <a:lnTo>
                  <a:pt x="61" y="156"/>
                </a:lnTo>
                <a:lnTo>
                  <a:pt x="61" y="21"/>
                </a:lnTo>
                <a:lnTo>
                  <a:pt x="61" y="21"/>
                </a:lnTo>
                <a:lnTo>
                  <a:pt x="60" y="17"/>
                </a:lnTo>
                <a:lnTo>
                  <a:pt x="58" y="13"/>
                </a:lnTo>
                <a:lnTo>
                  <a:pt x="56" y="12"/>
                </a:lnTo>
                <a:lnTo>
                  <a:pt x="52" y="10"/>
                </a:lnTo>
                <a:lnTo>
                  <a:pt x="21" y="1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29" name="Freeform 411"/>
          <p:cNvSpPr>
            <a:spLocks noEditPoints="1"/>
          </p:cNvSpPr>
          <p:nvPr/>
        </p:nvSpPr>
        <p:spPr bwMode="auto">
          <a:xfrm>
            <a:off x="7835483" y="5689801"/>
            <a:ext cx="107888" cy="396880"/>
          </a:xfrm>
          <a:custGeom>
            <a:avLst/>
            <a:gdLst/>
            <a:ahLst/>
            <a:cxnLst>
              <a:cxn ang="0">
                <a:pos x="51" y="254"/>
              </a:cxn>
              <a:cxn ang="0">
                <a:pos x="20" y="254"/>
              </a:cxn>
              <a:cxn ang="0">
                <a:pos x="20" y="254"/>
              </a:cxn>
              <a:cxn ang="0">
                <a:pos x="16" y="253"/>
              </a:cxn>
              <a:cxn ang="0">
                <a:pos x="13" y="251"/>
              </a:cxn>
              <a:cxn ang="0">
                <a:pos x="7" y="247"/>
              </a:cxn>
              <a:cxn ang="0">
                <a:pos x="1" y="240"/>
              </a:cxn>
              <a:cxn ang="0">
                <a:pos x="1" y="238"/>
              </a:cxn>
              <a:cxn ang="0">
                <a:pos x="0" y="232"/>
              </a:cxn>
              <a:cxn ang="0">
                <a:pos x="0" y="20"/>
              </a:cxn>
              <a:cxn ang="0">
                <a:pos x="0" y="20"/>
              </a:cxn>
              <a:cxn ang="0">
                <a:pos x="1" y="16"/>
              </a:cxn>
              <a:cxn ang="0">
                <a:pos x="1" y="14"/>
              </a:cxn>
              <a:cxn ang="0">
                <a:pos x="7" y="7"/>
              </a:cxn>
              <a:cxn ang="0">
                <a:pos x="13" y="1"/>
              </a:cxn>
              <a:cxn ang="0">
                <a:pos x="16" y="1"/>
              </a:cxn>
              <a:cxn ang="0">
                <a:pos x="20" y="0"/>
              </a:cxn>
              <a:cxn ang="0">
                <a:pos x="51" y="0"/>
              </a:cxn>
              <a:cxn ang="0">
                <a:pos x="51" y="0"/>
              </a:cxn>
              <a:cxn ang="0">
                <a:pos x="55" y="1"/>
              </a:cxn>
              <a:cxn ang="0">
                <a:pos x="59" y="1"/>
              </a:cxn>
              <a:cxn ang="0">
                <a:pos x="66" y="7"/>
              </a:cxn>
              <a:cxn ang="0">
                <a:pos x="70" y="14"/>
              </a:cxn>
              <a:cxn ang="0">
                <a:pos x="71" y="16"/>
              </a:cxn>
              <a:cxn ang="0">
                <a:pos x="71" y="20"/>
              </a:cxn>
              <a:cxn ang="0">
                <a:pos x="71" y="232"/>
              </a:cxn>
              <a:cxn ang="0">
                <a:pos x="71" y="232"/>
              </a:cxn>
              <a:cxn ang="0">
                <a:pos x="71" y="238"/>
              </a:cxn>
              <a:cxn ang="0">
                <a:pos x="70" y="240"/>
              </a:cxn>
              <a:cxn ang="0">
                <a:pos x="66" y="247"/>
              </a:cxn>
              <a:cxn ang="0">
                <a:pos x="59" y="251"/>
              </a:cxn>
              <a:cxn ang="0">
                <a:pos x="55" y="253"/>
              </a:cxn>
              <a:cxn ang="0">
                <a:pos x="51" y="254"/>
              </a:cxn>
              <a:cxn ang="0">
                <a:pos x="51" y="254"/>
              </a:cxn>
              <a:cxn ang="0">
                <a:pos x="20" y="11"/>
              </a:cxn>
              <a:cxn ang="0">
                <a:pos x="20" y="11"/>
              </a:cxn>
              <a:cxn ang="0">
                <a:pos x="17" y="12"/>
              </a:cxn>
              <a:cxn ang="0">
                <a:pos x="13" y="14"/>
              </a:cxn>
              <a:cxn ang="0">
                <a:pos x="12" y="18"/>
              </a:cxn>
              <a:cxn ang="0">
                <a:pos x="11" y="20"/>
              </a:cxn>
              <a:cxn ang="0">
                <a:pos x="11" y="232"/>
              </a:cxn>
              <a:cxn ang="0">
                <a:pos x="11" y="232"/>
              </a:cxn>
              <a:cxn ang="0">
                <a:pos x="12" y="236"/>
              </a:cxn>
              <a:cxn ang="0">
                <a:pos x="13" y="240"/>
              </a:cxn>
              <a:cxn ang="0">
                <a:pos x="17" y="242"/>
              </a:cxn>
              <a:cxn ang="0">
                <a:pos x="20" y="243"/>
              </a:cxn>
              <a:cxn ang="0">
                <a:pos x="51" y="243"/>
              </a:cxn>
              <a:cxn ang="0">
                <a:pos x="51" y="243"/>
              </a:cxn>
              <a:cxn ang="0">
                <a:pos x="55" y="242"/>
              </a:cxn>
              <a:cxn ang="0">
                <a:pos x="58" y="240"/>
              </a:cxn>
              <a:cxn ang="0">
                <a:pos x="59" y="236"/>
              </a:cxn>
              <a:cxn ang="0">
                <a:pos x="61" y="232"/>
              </a:cxn>
              <a:cxn ang="0">
                <a:pos x="61" y="20"/>
              </a:cxn>
              <a:cxn ang="0">
                <a:pos x="61" y="20"/>
              </a:cxn>
              <a:cxn ang="0">
                <a:pos x="59" y="18"/>
              </a:cxn>
              <a:cxn ang="0">
                <a:pos x="58" y="14"/>
              </a:cxn>
              <a:cxn ang="0">
                <a:pos x="55" y="12"/>
              </a:cxn>
              <a:cxn ang="0">
                <a:pos x="51" y="11"/>
              </a:cxn>
              <a:cxn ang="0">
                <a:pos x="20" y="11"/>
              </a:cxn>
            </a:cxnLst>
            <a:rect l="0" t="0" r="r" b="b"/>
            <a:pathLst>
              <a:path w="71" h="254">
                <a:moveTo>
                  <a:pt x="51" y="254"/>
                </a:moveTo>
                <a:lnTo>
                  <a:pt x="20" y="254"/>
                </a:lnTo>
                <a:lnTo>
                  <a:pt x="20" y="254"/>
                </a:lnTo>
                <a:lnTo>
                  <a:pt x="16" y="253"/>
                </a:lnTo>
                <a:lnTo>
                  <a:pt x="13" y="251"/>
                </a:lnTo>
                <a:lnTo>
                  <a:pt x="7" y="247"/>
                </a:lnTo>
                <a:lnTo>
                  <a:pt x="1" y="240"/>
                </a:lnTo>
                <a:lnTo>
                  <a:pt x="1" y="238"/>
                </a:lnTo>
                <a:lnTo>
                  <a:pt x="0" y="232"/>
                </a:lnTo>
                <a:lnTo>
                  <a:pt x="0" y="20"/>
                </a:lnTo>
                <a:lnTo>
                  <a:pt x="0" y="20"/>
                </a:lnTo>
                <a:lnTo>
                  <a:pt x="1" y="16"/>
                </a:lnTo>
                <a:lnTo>
                  <a:pt x="1" y="14"/>
                </a:lnTo>
                <a:lnTo>
                  <a:pt x="7" y="7"/>
                </a:lnTo>
                <a:lnTo>
                  <a:pt x="13" y="1"/>
                </a:lnTo>
                <a:lnTo>
                  <a:pt x="16" y="1"/>
                </a:lnTo>
                <a:lnTo>
                  <a:pt x="20" y="0"/>
                </a:lnTo>
                <a:lnTo>
                  <a:pt x="51" y="0"/>
                </a:lnTo>
                <a:lnTo>
                  <a:pt x="51" y="0"/>
                </a:lnTo>
                <a:lnTo>
                  <a:pt x="55" y="1"/>
                </a:lnTo>
                <a:lnTo>
                  <a:pt x="59" y="1"/>
                </a:lnTo>
                <a:lnTo>
                  <a:pt x="66" y="7"/>
                </a:lnTo>
                <a:lnTo>
                  <a:pt x="70" y="14"/>
                </a:lnTo>
                <a:lnTo>
                  <a:pt x="71" y="16"/>
                </a:lnTo>
                <a:lnTo>
                  <a:pt x="71" y="20"/>
                </a:lnTo>
                <a:lnTo>
                  <a:pt x="71" y="232"/>
                </a:lnTo>
                <a:lnTo>
                  <a:pt x="71" y="232"/>
                </a:lnTo>
                <a:lnTo>
                  <a:pt x="71" y="238"/>
                </a:lnTo>
                <a:lnTo>
                  <a:pt x="70" y="240"/>
                </a:lnTo>
                <a:lnTo>
                  <a:pt x="66" y="247"/>
                </a:lnTo>
                <a:lnTo>
                  <a:pt x="59" y="251"/>
                </a:lnTo>
                <a:lnTo>
                  <a:pt x="55" y="253"/>
                </a:lnTo>
                <a:lnTo>
                  <a:pt x="51" y="254"/>
                </a:lnTo>
                <a:lnTo>
                  <a:pt x="51" y="254"/>
                </a:lnTo>
                <a:close/>
                <a:moveTo>
                  <a:pt x="20" y="11"/>
                </a:moveTo>
                <a:lnTo>
                  <a:pt x="20" y="11"/>
                </a:lnTo>
                <a:lnTo>
                  <a:pt x="17" y="12"/>
                </a:lnTo>
                <a:lnTo>
                  <a:pt x="13" y="14"/>
                </a:lnTo>
                <a:lnTo>
                  <a:pt x="12" y="18"/>
                </a:lnTo>
                <a:lnTo>
                  <a:pt x="11" y="20"/>
                </a:lnTo>
                <a:lnTo>
                  <a:pt x="11" y="232"/>
                </a:lnTo>
                <a:lnTo>
                  <a:pt x="11" y="232"/>
                </a:lnTo>
                <a:lnTo>
                  <a:pt x="12" y="236"/>
                </a:lnTo>
                <a:lnTo>
                  <a:pt x="13" y="240"/>
                </a:lnTo>
                <a:lnTo>
                  <a:pt x="17" y="242"/>
                </a:lnTo>
                <a:lnTo>
                  <a:pt x="20" y="243"/>
                </a:lnTo>
                <a:lnTo>
                  <a:pt x="51" y="243"/>
                </a:lnTo>
                <a:lnTo>
                  <a:pt x="51" y="243"/>
                </a:lnTo>
                <a:lnTo>
                  <a:pt x="55" y="242"/>
                </a:lnTo>
                <a:lnTo>
                  <a:pt x="58" y="240"/>
                </a:lnTo>
                <a:lnTo>
                  <a:pt x="59" y="236"/>
                </a:lnTo>
                <a:lnTo>
                  <a:pt x="61" y="232"/>
                </a:lnTo>
                <a:lnTo>
                  <a:pt x="61" y="20"/>
                </a:lnTo>
                <a:lnTo>
                  <a:pt x="61" y="20"/>
                </a:lnTo>
                <a:lnTo>
                  <a:pt x="59" y="18"/>
                </a:lnTo>
                <a:lnTo>
                  <a:pt x="58" y="14"/>
                </a:lnTo>
                <a:lnTo>
                  <a:pt x="55" y="12"/>
                </a:lnTo>
                <a:lnTo>
                  <a:pt x="51" y="11"/>
                </a:lnTo>
                <a:lnTo>
                  <a:pt x="20"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0" name="Freeform 412"/>
          <p:cNvSpPr>
            <a:spLocks noEditPoints="1"/>
          </p:cNvSpPr>
          <p:nvPr/>
        </p:nvSpPr>
        <p:spPr bwMode="auto">
          <a:xfrm>
            <a:off x="7952756" y="5881236"/>
            <a:ext cx="112577" cy="205443"/>
          </a:xfrm>
          <a:custGeom>
            <a:avLst/>
            <a:gdLst/>
            <a:ahLst/>
            <a:cxnLst>
              <a:cxn ang="0">
                <a:pos x="51" y="132"/>
              </a:cxn>
              <a:cxn ang="0">
                <a:pos x="20" y="132"/>
              </a:cxn>
              <a:cxn ang="0">
                <a:pos x="20" y="132"/>
              </a:cxn>
              <a:cxn ang="0">
                <a:pos x="16" y="131"/>
              </a:cxn>
              <a:cxn ang="0">
                <a:pos x="13" y="129"/>
              </a:cxn>
              <a:cxn ang="0">
                <a:pos x="6" y="125"/>
              </a:cxn>
              <a:cxn ang="0">
                <a:pos x="1" y="118"/>
              </a:cxn>
              <a:cxn ang="0">
                <a:pos x="1" y="116"/>
              </a:cxn>
              <a:cxn ang="0">
                <a:pos x="0" y="110"/>
              </a:cxn>
              <a:cxn ang="0">
                <a:pos x="0" y="20"/>
              </a:cxn>
              <a:cxn ang="0">
                <a:pos x="0" y="20"/>
              </a:cxn>
              <a:cxn ang="0">
                <a:pos x="1" y="16"/>
              </a:cxn>
              <a:cxn ang="0">
                <a:pos x="1" y="12"/>
              </a:cxn>
              <a:cxn ang="0">
                <a:pos x="6" y="5"/>
              </a:cxn>
              <a:cxn ang="0">
                <a:pos x="13" y="1"/>
              </a:cxn>
              <a:cxn ang="0">
                <a:pos x="16" y="0"/>
              </a:cxn>
              <a:cxn ang="0">
                <a:pos x="20" y="0"/>
              </a:cxn>
              <a:cxn ang="0">
                <a:pos x="51" y="0"/>
              </a:cxn>
              <a:cxn ang="0">
                <a:pos x="51" y="0"/>
              </a:cxn>
              <a:cxn ang="0">
                <a:pos x="55" y="0"/>
              </a:cxn>
              <a:cxn ang="0">
                <a:pos x="59" y="1"/>
              </a:cxn>
              <a:cxn ang="0">
                <a:pos x="66" y="5"/>
              </a:cxn>
              <a:cxn ang="0">
                <a:pos x="70" y="12"/>
              </a:cxn>
              <a:cxn ang="0">
                <a:pos x="71" y="16"/>
              </a:cxn>
              <a:cxn ang="0">
                <a:pos x="71" y="20"/>
              </a:cxn>
              <a:cxn ang="0">
                <a:pos x="71" y="110"/>
              </a:cxn>
              <a:cxn ang="0">
                <a:pos x="71" y="110"/>
              </a:cxn>
              <a:cxn ang="0">
                <a:pos x="71" y="116"/>
              </a:cxn>
              <a:cxn ang="0">
                <a:pos x="70" y="118"/>
              </a:cxn>
              <a:cxn ang="0">
                <a:pos x="66" y="125"/>
              </a:cxn>
              <a:cxn ang="0">
                <a:pos x="59" y="129"/>
              </a:cxn>
              <a:cxn ang="0">
                <a:pos x="55" y="131"/>
              </a:cxn>
              <a:cxn ang="0">
                <a:pos x="51" y="132"/>
              </a:cxn>
              <a:cxn ang="0">
                <a:pos x="51" y="132"/>
              </a:cxn>
              <a:cxn ang="0">
                <a:pos x="20" y="10"/>
              </a:cxn>
              <a:cxn ang="0">
                <a:pos x="20" y="10"/>
              </a:cxn>
              <a:cxn ang="0">
                <a:pos x="17" y="12"/>
              </a:cxn>
              <a:cxn ang="0">
                <a:pos x="13" y="13"/>
              </a:cxn>
              <a:cxn ang="0">
                <a:pos x="12" y="16"/>
              </a:cxn>
              <a:cxn ang="0">
                <a:pos x="10" y="20"/>
              </a:cxn>
              <a:cxn ang="0">
                <a:pos x="10" y="110"/>
              </a:cxn>
              <a:cxn ang="0">
                <a:pos x="10" y="110"/>
              </a:cxn>
              <a:cxn ang="0">
                <a:pos x="12" y="114"/>
              </a:cxn>
              <a:cxn ang="0">
                <a:pos x="13" y="118"/>
              </a:cxn>
              <a:cxn ang="0">
                <a:pos x="17" y="120"/>
              </a:cxn>
              <a:cxn ang="0">
                <a:pos x="20" y="121"/>
              </a:cxn>
              <a:cxn ang="0">
                <a:pos x="51" y="121"/>
              </a:cxn>
              <a:cxn ang="0">
                <a:pos x="51" y="121"/>
              </a:cxn>
              <a:cxn ang="0">
                <a:pos x="55" y="120"/>
              </a:cxn>
              <a:cxn ang="0">
                <a:pos x="58" y="118"/>
              </a:cxn>
              <a:cxn ang="0">
                <a:pos x="60" y="114"/>
              </a:cxn>
              <a:cxn ang="0">
                <a:pos x="60" y="110"/>
              </a:cxn>
              <a:cxn ang="0">
                <a:pos x="60" y="20"/>
              </a:cxn>
              <a:cxn ang="0">
                <a:pos x="60" y="20"/>
              </a:cxn>
              <a:cxn ang="0">
                <a:pos x="60" y="16"/>
              </a:cxn>
              <a:cxn ang="0">
                <a:pos x="58" y="13"/>
              </a:cxn>
              <a:cxn ang="0">
                <a:pos x="55" y="12"/>
              </a:cxn>
              <a:cxn ang="0">
                <a:pos x="51" y="10"/>
              </a:cxn>
              <a:cxn ang="0">
                <a:pos x="20" y="10"/>
              </a:cxn>
            </a:cxnLst>
            <a:rect l="0" t="0" r="r" b="b"/>
            <a:pathLst>
              <a:path w="71" h="132">
                <a:moveTo>
                  <a:pt x="51" y="132"/>
                </a:moveTo>
                <a:lnTo>
                  <a:pt x="20" y="132"/>
                </a:lnTo>
                <a:lnTo>
                  <a:pt x="20" y="132"/>
                </a:lnTo>
                <a:lnTo>
                  <a:pt x="16" y="131"/>
                </a:lnTo>
                <a:lnTo>
                  <a:pt x="13" y="129"/>
                </a:lnTo>
                <a:lnTo>
                  <a:pt x="6" y="125"/>
                </a:lnTo>
                <a:lnTo>
                  <a:pt x="1" y="118"/>
                </a:lnTo>
                <a:lnTo>
                  <a:pt x="1" y="116"/>
                </a:lnTo>
                <a:lnTo>
                  <a:pt x="0" y="110"/>
                </a:lnTo>
                <a:lnTo>
                  <a:pt x="0" y="20"/>
                </a:lnTo>
                <a:lnTo>
                  <a:pt x="0" y="20"/>
                </a:lnTo>
                <a:lnTo>
                  <a:pt x="1" y="16"/>
                </a:lnTo>
                <a:lnTo>
                  <a:pt x="1" y="12"/>
                </a:lnTo>
                <a:lnTo>
                  <a:pt x="6" y="5"/>
                </a:lnTo>
                <a:lnTo>
                  <a:pt x="13" y="1"/>
                </a:lnTo>
                <a:lnTo>
                  <a:pt x="16" y="0"/>
                </a:lnTo>
                <a:lnTo>
                  <a:pt x="20" y="0"/>
                </a:lnTo>
                <a:lnTo>
                  <a:pt x="51" y="0"/>
                </a:lnTo>
                <a:lnTo>
                  <a:pt x="51" y="0"/>
                </a:lnTo>
                <a:lnTo>
                  <a:pt x="55" y="0"/>
                </a:lnTo>
                <a:lnTo>
                  <a:pt x="59" y="1"/>
                </a:lnTo>
                <a:lnTo>
                  <a:pt x="66" y="5"/>
                </a:lnTo>
                <a:lnTo>
                  <a:pt x="70" y="12"/>
                </a:lnTo>
                <a:lnTo>
                  <a:pt x="71" y="16"/>
                </a:lnTo>
                <a:lnTo>
                  <a:pt x="71" y="20"/>
                </a:lnTo>
                <a:lnTo>
                  <a:pt x="71" y="110"/>
                </a:lnTo>
                <a:lnTo>
                  <a:pt x="71" y="110"/>
                </a:lnTo>
                <a:lnTo>
                  <a:pt x="71" y="116"/>
                </a:lnTo>
                <a:lnTo>
                  <a:pt x="70" y="118"/>
                </a:lnTo>
                <a:lnTo>
                  <a:pt x="66" y="125"/>
                </a:lnTo>
                <a:lnTo>
                  <a:pt x="59" y="129"/>
                </a:lnTo>
                <a:lnTo>
                  <a:pt x="55" y="131"/>
                </a:lnTo>
                <a:lnTo>
                  <a:pt x="51" y="132"/>
                </a:lnTo>
                <a:lnTo>
                  <a:pt x="51" y="132"/>
                </a:lnTo>
                <a:close/>
                <a:moveTo>
                  <a:pt x="20" y="10"/>
                </a:moveTo>
                <a:lnTo>
                  <a:pt x="20" y="10"/>
                </a:lnTo>
                <a:lnTo>
                  <a:pt x="17" y="12"/>
                </a:lnTo>
                <a:lnTo>
                  <a:pt x="13" y="13"/>
                </a:lnTo>
                <a:lnTo>
                  <a:pt x="12" y="16"/>
                </a:lnTo>
                <a:lnTo>
                  <a:pt x="10" y="20"/>
                </a:lnTo>
                <a:lnTo>
                  <a:pt x="10" y="110"/>
                </a:lnTo>
                <a:lnTo>
                  <a:pt x="10" y="110"/>
                </a:lnTo>
                <a:lnTo>
                  <a:pt x="12" y="114"/>
                </a:lnTo>
                <a:lnTo>
                  <a:pt x="13" y="118"/>
                </a:lnTo>
                <a:lnTo>
                  <a:pt x="17" y="120"/>
                </a:lnTo>
                <a:lnTo>
                  <a:pt x="20" y="121"/>
                </a:lnTo>
                <a:lnTo>
                  <a:pt x="51" y="121"/>
                </a:lnTo>
                <a:lnTo>
                  <a:pt x="51" y="121"/>
                </a:lnTo>
                <a:lnTo>
                  <a:pt x="55" y="120"/>
                </a:lnTo>
                <a:lnTo>
                  <a:pt x="58" y="118"/>
                </a:lnTo>
                <a:lnTo>
                  <a:pt x="60" y="114"/>
                </a:lnTo>
                <a:lnTo>
                  <a:pt x="60" y="110"/>
                </a:lnTo>
                <a:lnTo>
                  <a:pt x="60" y="20"/>
                </a:lnTo>
                <a:lnTo>
                  <a:pt x="60" y="20"/>
                </a:lnTo>
                <a:lnTo>
                  <a:pt x="60" y="16"/>
                </a:lnTo>
                <a:lnTo>
                  <a:pt x="58" y="13"/>
                </a:lnTo>
                <a:lnTo>
                  <a:pt x="55" y="12"/>
                </a:lnTo>
                <a:lnTo>
                  <a:pt x="51" y="10"/>
                </a:lnTo>
                <a:lnTo>
                  <a:pt x="20" y="10"/>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31" name="Freeform 413"/>
          <p:cNvSpPr>
            <a:spLocks noEditPoints="1"/>
          </p:cNvSpPr>
          <p:nvPr/>
        </p:nvSpPr>
        <p:spPr bwMode="auto">
          <a:xfrm>
            <a:off x="2018978" y="5694470"/>
            <a:ext cx="379951" cy="392209"/>
          </a:xfrm>
          <a:custGeom>
            <a:avLst/>
            <a:gdLst/>
            <a:ahLst/>
            <a:cxnLst>
              <a:cxn ang="0">
                <a:pos x="72" y="250"/>
              </a:cxn>
              <a:cxn ang="0">
                <a:pos x="68" y="250"/>
              </a:cxn>
              <a:cxn ang="0">
                <a:pos x="57" y="244"/>
              </a:cxn>
              <a:cxn ang="0">
                <a:pos x="51" y="233"/>
              </a:cxn>
              <a:cxn ang="0">
                <a:pos x="51" y="140"/>
              </a:cxn>
              <a:cxn ang="0">
                <a:pos x="20" y="140"/>
              </a:cxn>
              <a:cxn ang="0">
                <a:pos x="10" y="136"/>
              </a:cxn>
              <a:cxn ang="0">
                <a:pos x="1" y="128"/>
              </a:cxn>
              <a:cxn ang="0">
                <a:pos x="0" y="123"/>
              </a:cxn>
              <a:cxn ang="0">
                <a:pos x="1" y="110"/>
              </a:cxn>
              <a:cxn ang="0">
                <a:pos x="108" y="6"/>
              </a:cxn>
              <a:cxn ang="0">
                <a:pos x="111" y="4"/>
              </a:cxn>
              <a:cxn ang="0">
                <a:pos x="119" y="0"/>
              </a:cxn>
              <a:cxn ang="0">
                <a:pos x="123" y="0"/>
              </a:cxn>
              <a:cxn ang="0">
                <a:pos x="131" y="1"/>
              </a:cxn>
              <a:cxn ang="0">
                <a:pos x="138" y="6"/>
              </a:cxn>
              <a:cxn ang="0">
                <a:pos x="239" y="106"/>
              </a:cxn>
              <a:cxn ang="0">
                <a:pos x="245" y="116"/>
              </a:cxn>
              <a:cxn ang="0">
                <a:pos x="243" y="128"/>
              </a:cxn>
              <a:cxn ang="0">
                <a:pos x="240" y="133"/>
              </a:cxn>
              <a:cxn ang="0">
                <a:pos x="231" y="139"/>
              </a:cxn>
              <a:cxn ang="0">
                <a:pos x="195" y="140"/>
              </a:cxn>
              <a:cxn ang="0">
                <a:pos x="195" y="229"/>
              </a:cxn>
              <a:cxn ang="0">
                <a:pos x="192" y="237"/>
              </a:cxn>
              <a:cxn ang="0">
                <a:pos x="181" y="248"/>
              </a:cxn>
              <a:cxn ang="0">
                <a:pos x="174" y="250"/>
              </a:cxn>
              <a:cxn ang="0">
                <a:pos x="123" y="11"/>
              </a:cxn>
              <a:cxn ang="0">
                <a:pos x="119" y="12"/>
              </a:cxn>
              <a:cxn ang="0">
                <a:pos x="14" y="113"/>
              </a:cxn>
              <a:cxn ang="0">
                <a:pos x="11" y="119"/>
              </a:cxn>
              <a:cxn ang="0">
                <a:pos x="11" y="124"/>
              </a:cxn>
              <a:cxn ang="0">
                <a:pos x="20" y="129"/>
              </a:cxn>
              <a:cxn ang="0">
                <a:pos x="62" y="229"/>
              </a:cxn>
              <a:cxn ang="0">
                <a:pos x="62" y="233"/>
              </a:cxn>
              <a:cxn ang="0">
                <a:pos x="68" y="239"/>
              </a:cxn>
              <a:cxn ang="0">
                <a:pos x="174" y="239"/>
              </a:cxn>
              <a:cxn ang="0">
                <a:pos x="177" y="239"/>
              </a:cxn>
              <a:cxn ang="0">
                <a:pos x="182" y="233"/>
              </a:cxn>
              <a:cxn ang="0">
                <a:pos x="184" y="129"/>
              </a:cxn>
              <a:cxn ang="0">
                <a:pos x="226" y="129"/>
              </a:cxn>
              <a:cxn ang="0">
                <a:pos x="234" y="124"/>
              </a:cxn>
              <a:cxn ang="0">
                <a:pos x="234" y="119"/>
              </a:cxn>
              <a:cxn ang="0">
                <a:pos x="130" y="13"/>
              </a:cxn>
              <a:cxn ang="0">
                <a:pos x="126" y="12"/>
              </a:cxn>
              <a:cxn ang="0">
                <a:pos x="123" y="11"/>
              </a:cxn>
            </a:cxnLst>
            <a:rect l="0" t="0" r="r" b="b"/>
            <a:pathLst>
              <a:path w="245" h="250">
                <a:moveTo>
                  <a:pt x="174" y="250"/>
                </a:moveTo>
                <a:lnTo>
                  <a:pt x="72" y="250"/>
                </a:lnTo>
                <a:lnTo>
                  <a:pt x="72" y="250"/>
                </a:lnTo>
                <a:lnTo>
                  <a:pt x="68" y="250"/>
                </a:lnTo>
                <a:lnTo>
                  <a:pt x="64" y="248"/>
                </a:lnTo>
                <a:lnTo>
                  <a:pt x="57" y="244"/>
                </a:lnTo>
                <a:lnTo>
                  <a:pt x="53" y="237"/>
                </a:lnTo>
                <a:lnTo>
                  <a:pt x="51" y="233"/>
                </a:lnTo>
                <a:lnTo>
                  <a:pt x="51" y="229"/>
                </a:lnTo>
                <a:lnTo>
                  <a:pt x="51" y="140"/>
                </a:lnTo>
                <a:lnTo>
                  <a:pt x="20" y="140"/>
                </a:lnTo>
                <a:lnTo>
                  <a:pt x="20" y="140"/>
                </a:lnTo>
                <a:lnTo>
                  <a:pt x="14" y="139"/>
                </a:lnTo>
                <a:lnTo>
                  <a:pt x="10" y="136"/>
                </a:lnTo>
                <a:lnTo>
                  <a:pt x="4" y="133"/>
                </a:lnTo>
                <a:lnTo>
                  <a:pt x="1" y="128"/>
                </a:lnTo>
                <a:lnTo>
                  <a:pt x="1" y="128"/>
                </a:lnTo>
                <a:lnTo>
                  <a:pt x="0" y="123"/>
                </a:lnTo>
                <a:lnTo>
                  <a:pt x="0" y="116"/>
                </a:lnTo>
                <a:lnTo>
                  <a:pt x="1" y="110"/>
                </a:lnTo>
                <a:lnTo>
                  <a:pt x="6" y="106"/>
                </a:lnTo>
                <a:lnTo>
                  <a:pt x="108" y="6"/>
                </a:lnTo>
                <a:lnTo>
                  <a:pt x="108" y="6"/>
                </a:lnTo>
                <a:lnTo>
                  <a:pt x="111" y="4"/>
                </a:lnTo>
                <a:lnTo>
                  <a:pt x="115" y="1"/>
                </a:lnTo>
                <a:lnTo>
                  <a:pt x="119" y="0"/>
                </a:lnTo>
                <a:lnTo>
                  <a:pt x="123" y="0"/>
                </a:lnTo>
                <a:lnTo>
                  <a:pt x="123" y="0"/>
                </a:lnTo>
                <a:lnTo>
                  <a:pt x="127" y="0"/>
                </a:lnTo>
                <a:lnTo>
                  <a:pt x="131" y="1"/>
                </a:lnTo>
                <a:lnTo>
                  <a:pt x="134" y="4"/>
                </a:lnTo>
                <a:lnTo>
                  <a:pt x="138" y="6"/>
                </a:lnTo>
                <a:lnTo>
                  <a:pt x="239" y="106"/>
                </a:lnTo>
                <a:lnTo>
                  <a:pt x="239" y="106"/>
                </a:lnTo>
                <a:lnTo>
                  <a:pt x="243" y="110"/>
                </a:lnTo>
                <a:lnTo>
                  <a:pt x="245" y="116"/>
                </a:lnTo>
                <a:lnTo>
                  <a:pt x="245" y="123"/>
                </a:lnTo>
                <a:lnTo>
                  <a:pt x="243" y="128"/>
                </a:lnTo>
                <a:lnTo>
                  <a:pt x="243" y="128"/>
                </a:lnTo>
                <a:lnTo>
                  <a:pt x="240" y="133"/>
                </a:lnTo>
                <a:lnTo>
                  <a:pt x="236" y="136"/>
                </a:lnTo>
                <a:lnTo>
                  <a:pt x="231" y="139"/>
                </a:lnTo>
                <a:lnTo>
                  <a:pt x="226" y="140"/>
                </a:lnTo>
                <a:lnTo>
                  <a:pt x="195" y="140"/>
                </a:lnTo>
                <a:lnTo>
                  <a:pt x="195" y="229"/>
                </a:lnTo>
                <a:lnTo>
                  <a:pt x="195" y="229"/>
                </a:lnTo>
                <a:lnTo>
                  <a:pt x="193" y="233"/>
                </a:lnTo>
                <a:lnTo>
                  <a:pt x="192" y="237"/>
                </a:lnTo>
                <a:lnTo>
                  <a:pt x="188" y="244"/>
                </a:lnTo>
                <a:lnTo>
                  <a:pt x="181" y="248"/>
                </a:lnTo>
                <a:lnTo>
                  <a:pt x="178" y="250"/>
                </a:lnTo>
                <a:lnTo>
                  <a:pt x="174" y="250"/>
                </a:lnTo>
                <a:lnTo>
                  <a:pt x="174" y="250"/>
                </a:lnTo>
                <a:close/>
                <a:moveTo>
                  <a:pt x="123" y="11"/>
                </a:moveTo>
                <a:lnTo>
                  <a:pt x="123" y="11"/>
                </a:lnTo>
                <a:lnTo>
                  <a:pt x="119" y="12"/>
                </a:lnTo>
                <a:lnTo>
                  <a:pt x="116" y="13"/>
                </a:lnTo>
                <a:lnTo>
                  <a:pt x="14" y="113"/>
                </a:lnTo>
                <a:lnTo>
                  <a:pt x="14" y="113"/>
                </a:lnTo>
                <a:lnTo>
                  <a:pt x="11" y="119"/>
                </a:lnTo>
                <a:lnTo>
                  <a:pt x="11" y="124"/>
                </a:lnTo>
                <a:lnTo>
                  <a:pt x="11" y="124"/>
                </a:lnTo>
                <a:lnTo>
                  <a:pt x="15" y="128"/>
                </a:lnTo>
                <a:lnTo>
                  <a:pt x="20" y="129"/>
                </a:lnTo>
                <a:lnTo>
                  <a:pt x="62" y="129"/>
                </a:lnTo>
                <a:lnTo>
                  <a:pt x="62" y="229"/>
                </a:lnTo>
                <a:lnTo>
                  <a:pt x="62" y="229"/>
                </a:lnTo>
                <a:lnTo>
                  <a:pt x="62" y="233"/>
                </a:lnTo>
                <a:lnTo>
                  <a:pt x="65" y="236"/>
                </a:lnTo>
                <a:lnTo>
                  <a:pt x="68" y="239"/>
                </a:lnTo>
                <a:lnTo>
                  <a:pt x="72" y="239"/>
                </a:lnTo>
                <a:lnTo>
                  <a:pt x="174" y="239"/>
                </a:lnTo>
                <a:lnTo>
                  <a:pt x="174" y="239"/>
                </a:lnTo>
                <a:lnTo>
                  <a:pt x="177" y="239"/>
                </a:lnTo>
                <a:lnTo>
                  <a:pt x="181" y="236"/>
                </a:lnTo>
                <a:lnTo>
                  <a:pt x="182" y="233"/>
                </a:lnTo>
                <a:lnTo>
                  <a:pt x="184" y="229"/>
                </a:lnTo>
                <a:lnTo>
                  <a:pt x="184" y="129"/>
                </a:lnTo>
                <a:lnTo>
                  <a:pt x="226" y="129"/>
                </a:lnTo>
                <a:lnTo>
                  <a:pt x="226" y="129"/>
                </a:lnTo>
                <a:lnTo>
                  <a:pt x="230" y="128"/>
                </a:lnTo>
                <a:lnTo>
                  <a:pt x="234" y="124"/>
                </a:lnTo>
                <a:lnTo>
                  <a:pt x="234" y="124"/>
                </a:lnTo>
                <a:lnTo>
                  <a:pt x="234" y="119"/>
                </a:lnTo>
                <a:lnTo>
                  <a:pt x="232" y="113"/>
                </a:lnTo>
                <a:lnTo>
                  <a:pt x="130" y="13"/>
                </a:lnTo>
                <a:lnTo>
                  <a:pt x="130" y="13"/>
                </a:lnTo>
                <a:lnTo>
                  <a:pt x="126" y="12"/>
                </a:lnTo>
                <a:lnTo>
                  <a:pt x="123" y="11"/>
                </a:lnTo>
                <a:lnTo>
                  <a:pt x="123" y="11"/>
                </a:lnTo>
                <a:close/>
              </a:path>
            </a:pathLst>
          </a:custGeom>
          <a:solidFill>
            <a:srgbClr val="FFFFFF"/>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Tree>
    <p:extLst>
      <p:ext uri="{BB962C8B-B14F-4D97-AF65-F5344CB8AC3E}">
        <p14:creationId xmlns:p14="http://schemas.microsoft.com/office/powerpoint/2010/main" val="3574972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2024085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050592" y="2951"/>
            <a:ext cx="1729838" cy="4009491"/>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241946" y="2879683"/>
            <a:ext cx="3357349" cy="1839296"/>
            <a:chOff x="0" y="3010281"/>
            <a:chExt cx="6441740" cy="3704871"/>
          </a:xfrm>
        </p:grpSpPr>
        <p:sp>
          <p:nvSpPr>
            <p:cNvPr id="3" name="Freeform 5"/>
            <p:cNvSpPr>
              <a:spLocks/>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7"/>
            <p:cNvSpPr>
              <a:spLocks/>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Freeform 8"/>
            <p:cNvSpPr>
              <a:spLocks/>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22385C"/>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6" name="Freeform 9"/>
            <p:cNvSpPr>
              <a:spLocks/>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10"/>
            <p:cNvSpPr>
              <a:spLocks/>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Oval 11"/>
            <p:cNvSpPr>
              <a:spLocks noChangeArrowheads="1"/>
            </p:cNvSpPr>
            <p:nvPr/>
          </p:nvSpPr>
          <p:spPr bwMode="auto">
            <a:xfrm>
              <a:off x="5660082" y="4664548"/>
              <a:ext cx="443493" cy="459518"/>
            </a:xfrm>
            <a:prstGeom prst="ellipse">
              <a:avLst/>
            </a:pr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12"/>
            <p:cNvSpPr>
              <a:spLocks/>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3"/>
            <p:cNvSpPr>
              <a:spLocks/>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22385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13" name="文本框 12"/>
          <p:cNvSpPr txBox="1"/>
          <p:nvPr/>
        </p:nvSpPr>
        <p:spPr>
          <a:xfrm>
            <a:off x="4711625" y="2926573"/>
            <a:ext cx="1009934" cy="1862048"/>
          </a:xfrm>
          <a:prstGeom prst="rect">
            <a:avLst/>
          </a:prstGeom>
          <a:noFill/>
        </p:spPr>
        <p:txBody>
          <a:bodyPr wrap="square" rtlCol="0">
            <a:spAutoFit/>
          </a:bodyPr>
          <a:lstStyle/>
          <a:p>
            <a:r>
              <a:rPr lang="en-US" altLang="zh-CN" sz="11500" dirty="0" smtClean="0">
                <a:solidFill>
                  <a:srgbClr val="22385C"/>
                </a:solidFill>
                <a:latin typeface="Impact" panose="020B0806030902050204" pitchFamily="34" charset="0"/>
              </a:rPr>
              <a:t>1</a:t>
            </a:r>
            <a:endParaRPr lang="zh-CN" altLang="en-US" sz="11500" dirty="0">
              <a:solidFill>
                <a:srgbClr val="22385C"/>
              </a:solidFill>
              <a:latin typeface="Impact" panose="020B0806030902050204" pitchFamily="34" charset="0"/>
            </a:endParaRPr>
          </a:p>
        </p:txBody>
      </p:sp>
      <p:sp>
        <p:nvSpPr>
          <p:cNvPr id="14" name="文本框 13"/>
          <p:cNvSpPr txBox="1"/>
          <p:nvPr/>
        </p:nvSpPr>
        <p:spPr>
          <a:xfrm>
            <a:off x="5421587" y="3083810"/>
            <a:ext cx="5415012" cy="1107996"/>
          </a:xfrm>
          <a:prstGeom prst="rect">
            <a:avLst/>
          </a:prstGeom>
          <a:noFill/>
        </p:spPr>
        <p:txBody>
          <a:bodyPr wrap="square" rtlCol="0">
            <a:spAutoFit/>
          </a:bodyPr>
          <a:lstStyle/>
          <a:p>
            <a:pPr algn="dist"/>
            <a:r>
              <a:rPr lang="zh-CN" altLang="en-US" sz="6600" dirty="0" smtClean="0">
                <a:solidFill>
                  <a:srgbClr val="22385C"/>
                </a:solidFill>
                <a:latin typeface="方正兰亭粗黑简体" panose="02000000000000000000" pitchFamily="2" charset="-122"/>
                <a:ea typeface="方正兰亭粗黑简体" panose="02000000000000000000" pitchFamily="2" charset="-122"/>
              </a:rPr>
              <a:t>论文背景简介</a:t>
            </a:r>
            <a:endParaRPr lang="zh-CN" altLang="en-US" sz="6600" dirty="0">
              <a:solidFill>
                <a:srgbClr val="22385C"/>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538502" y="4162058"/>
            <a:ext cx="5147695" cy="338554"/>
          </a:xfrm>
          <a:prstGeom prst="rect">
            <a:avLst/>
          </a:prstGeom>
          <a:noFill/>
        </p:spPr>
        <p:txBody>
          <a:bodyPr wrap="square" rtlCol="0">
            <a:spAutoFit/>
          </a:bodyPr>
          <a:lstStyle/>
          <a:p>
            <a:pPr algn="dist"/>
            <a:r>
              <a:rPr lang="en-US" altLang="zh-CN" sz="1600" dirty="0" smtClean="0">
                <a:solidFill>
                  <a:srgbClr val="22385C"/>
                </a:solidFill>
                <a:latin typeface="造字工房悦黑体验版纤细体" pitchFamily="50" charset="-122"/>
                <a:ea typeface="造字工房悦黑体验版纤细体" pitchFamily="50" charset="-122"/>
              </a:rPr>
              <a:t>YOU CAN ADD YOUR TITLE HERE</a:t>
            </a:r>
            <a:endParaRPr lang="zh-CN" altLang="en-US" sz="1600" dirty="0">
              <a:solidFill>
                <a:srgbClr val="22385C"/>
              </a:solidFill>
              <a:latin typeface="造字工房悦黑体验版纤细体" pitchFamily="50" charset="-122"/>
              <a:ea typeface="造字工房悦黑体验版纤细体" pitchFamily="50" charset="-122"/>
            </a:endParaRPr>
          </a:p>
        </p:txBody>
      </p:sp>
    </p:spTree>
    <p:extLst>
      <p:ext uri="{BB962C8B-B14F-4D97-AF65-F5344CB8AC3E}">
        <p14:creationId xmlns:p14="http://schemas.microsoft.com/office/powerpoint/2010/main" val="2845959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5" name="文本框 3"/>
          <p:cNvSpPr>
            <a:spLocks noChangeArrowheads="1"/>
          </p:cNvSpPr>
          <p:nvPr/>
        </p:nvSpPr>
        <p:spPr bwMode="auto">
          <a:xfrm>
            <a:off x="1208536" y="2506159"/>
            <a:ext cx="3104156" cy="646331"/>
          </a:xfrm>
          <a:prstGeom prst="rect">
            <a:avLst/>
          </a:prstGeom>
          <a:solidFill>
            <a:srgbClr val="22385C"/>
          </a:solidFill>
          <a:ln w="9525">
            <a:noFill/>
            <a:miter lim="800000"/>
            <a:headEnd/>
            <a:tailEnd/>
          </a:ln>
        </p:spPr>
        <p:txBody>
          <a:bodyPr wrap="square" lIns="91440" tIns="45720" rIns="91440" bIns="45720">
            <a:spAutoFit/>
          </a:bodyPr>
          <a:lstStyle/>
          <a:p>
            <a:pPr algn="dist"/>
            <a:r>
              <a:rPr lang="zh-CN" altLang="en-US" sz="3600" dirty="0" smtClean="0">
                <a:solidFill>
                  <a:schemeClr val="bg1"/>
                </a:solidFill>
                <a:latin typeface="方正兰亭粗黑简体" panose="02000000000000000000" pitchFamily="2" charset="-122"/>
                <a:ea typeface="方正兰亭粗黑简体" panose="02000000000000000000" pitchFamily="2" charset="-122"/>
                <a:sym typeface="Segoe UI" pitchFamily="34" charset="0"/>
              </a:rPr>
              <a:t>论文背景研究</a:t>
            </a:r>
            <a:endParaRPr lang="zh-CN" altLang="en-US" sz="3600" dirty="0">
              <a:solidFill>
                <a:schemeClr val="bg1"/>
              </a:solidFill>
              <a:latin typeface="方正兰亭粗黑简体" panose="02000000000000000000" pitchFamily="2" charset="-122"/>
              <a:ea typeface="方正兰亭粗黑简体" panose="02000000000000000000" pitchFamily="2" charset="-122"/>
              <a:sym typeface="Segoe UI" pitchFamily="34" charset="0"/>
            </a:endParaRPr>
          </a:p>
        </p:txBody>
      </p:sp>
      <p:sp>
        <p:nvSpPr>
          <p:cNvPr id="23596" name="矩形 4"/>
          <p:cNvSpPr>
            <a:spLocks noChangeArrowheads="1"/>
          </p:cNvSpPr>
          <p:nvPr/>
        </p:nvSpPr>
        <p:spPr bwMode="auto">
          <a:xfrm>
            <a:off x="1126648" y="3307687"/>
            <a:ext cx="5238787" cy="2303900"/>
          </a:xfrm>
          <a:prstGeom prst="rect">
            <a:avLst/>
          </a:prstGeom>
          <a:noFill/>
          <a:ln w="9525">
            <a:noFill/>
            <a:miter lim="800000"/>
            <a:headEnd/>
            <a:tailEnd/>
          </a:ln>
        </p:spPr>
        <p:txBody>
          <a:bodyPr wrap="square" lIns="91440" tIns="45720" rIns="91440" bIns="45720">
            <a:spAutoFit/>
          </a:bodyPr>
          <a:lstStyle/>
          <a:p>
            <a:pPr>
              <a:lnSpc>
                <a:spcPts val="2500"/>
              </a:lnSpc>
            </a:pPr>
            <a:r>
              <a:rPr lang="en-US" altLang="zh-CN" sz="16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If it is not real text. If it is not real text. A designer can use default text to simulate what text would look like. If it is not real text. If it is not real text. A designer can use default text to simulate what text would look like. If it is not real text. If it is not real text. </a:t>
            </a:r>
          </a:p>
        </p:txBody>
      </p:sp>
      <p:grpSp>
        <p:nvGrpSpPr>
          <p:cNvPr id="113" name="组合 112"/>
          <p:cNvGrpSpPr/>
          <p:nvPr/>
        </p:nvGrpSpPr>
        <p:grpSpPr>
          <a:xfrm>
            <a:off x="6074313" y="1483406"/>
            <a:ext cx="5348655" cy="4285728"/>
            <a:chOff x="1904439" y="-355318"/>
            <a:chExt cx="5664201" cy="4060831"/>
          </a:xfrm>
        </p:grpSpPr>
        <p:sp>
          <p:nvSpPr>
            <p:cNvPr id="114" name="Rectangle 5"/>
            <p:cNvSpPr>
              <a:spLocks noChangeArrowheads="1"/>
            </p:cNvSpPr>
            <p:nvPr/>
          </p:nvSpPr>
          <p:spPr bwMode="auto">
            <a:xfrm>
              <a:off x="3501464" y="790859"/>
              <a:ext cx="31750" cy="479426"/>
            </a:xfrm>
            <a:prstGeom prst="rect">
              <a:avLst/>
            </a:prstGeom>
            <a:solidFill>
              <a:srgbClr val="29140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5" name="Freeform 6"/>
            <p:cNvSpPr>
              <a:spLocks/>
            </p:cNvSpPr>
            <p:nvPr/>
          </p:nvSpPr>
          <p:spPr bwMode="auto">
            <a:xfrm>
              <a:off x="3531627" y="790859"/>
              <a:ext cx="339725" cy="177800"/>
            </a:xfrm>
            <a:custGeom>
              <a:avLst/>
              <a:gdLst>
                <a:gd name="T0" fmla="*/ 214 w 214"/>
                <a:gd name="T1" fmla="*/ 112 h 112"/>
                <a:gd name="T2" fmla="*/ 0 w 214"/>
                <a:gd name="T3" fmla="*/ 112 h 112"/>
                <a:gd name="T4" fmla="*/ 0 w 214"/>
                <a:gd name="T5" fmla="*/ 0 h 112"/>
                <a:gd name="T6" fmla="*/ 214 w 214"/>
                <a:gd name="T7" fmla="*/ 0 h 112"/>
                <a:gd name="T8" fmla="*/ 131 w 214"/>
                <a:gd name="T9" fmla="*/ 56 h 112"/>
                <a:gd name="T10" fmla="*/ 214 w 214"/>
                <a:gd name="T11" fmla="*/ 112 h 112"/>
              </a:gdLst>
              <a:ahLst/>
              <a:cxnLst>
                <a:cxn ang="0">
                  <a:pos x="T0" y="T1"/>
                </a:cxn>
                <a:cxn ang="0">
                  <a:pos x="T2" y="T3"/>
                </a:cxn>
                <a:cxn ang="0">
                  <a:pos x="T4" y="T5"/>
                </a:cxn>
                <a:cxn ang="0">
                  <a:pos x="T6" y="T7"/>
                </a:cxn>
                <a:cxn ang="0">
                  <a:pos x="T8" y="T9"/>
                </a:cxn>
                <a:cxn ang="0">
                  <a:pos x="T10" y="T11"/>
                </a:cxn>
              </a:cxnLst>
              <a:rect l="0" t="0" r="r" b="b"/>
              <a:pathLst>
                <a:path w="214" h="112">
                  <a:moveTo>
                    <a:pt x="214" y="112"/>
                  </a:moveTo>
                  <a:lnTo>
                    <a:pt x="0" y="112"/>
                  </a:lnTo>
                  <a:lnTo>
                    <a:pt x="0" y="0"/>
                  </a:lnTo>
                  <a:lnTo>
                    <a:pt x="214" y="0"/>
                  </a:lnTo>
                  <a:lnTo>
                    <a:pt x="131" y="56"/>
                  </a:lnTo>
                  <a:lnTo>
                    <a:pt x="214" y="112"/>
                  </a:lnTo>
                  <a:close/>
                </a:path>
              </a:pathLst>
            </a:custGeom>
            <a:solidFill>
              <a:srgbClr val="E44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6" name="Freeform 7"/>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close/>
                </a:path>
              </a:pathLst>
            </a:custGeom>
            <a:solidFill>
              <a:srgbClr val="36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7" name="Freeform 8"/>
            <p:cNvSpPr>
              <a:spLocks/>
            </p:cNvSpPr>
            <p:nvPr/>
          </p:nvSpPr>
          <p:spPr bwMode="auto">
            <a:xfrm>
              <a:off x="3415739" y="1013109"/>
              <a:ext cx="1501775" cy="2008190"/>
            </a:xfrm>
            <a:custGeom>
              <a:avLst/>
              <a:gdLst>
                <a:gd name="T0" fmla="*/ 561 w 946"/>
                <a:gd name="T1" fmla="*/ 0 h 1265"/>
                <a:gd name="T2" fmla="*/ 0 w 946"/>
                <a:gd name="T3" fmla="*/ 1265 h 1265"/>
                <a:gd name="T4" fmla="*/ 946 w 946"/>
                <a:gd name="T5" fmla="*/ 1265 h 1265"/>
                <a:gd name="T6" fmla="*/ 946 w 946"/>
                <a:gd name="T7" fmla="*/ 0 h 1265"/>
                <a:gd name="T8" fmla="*/ 561 w 946"/>
                <a:gd name="T9" fmla="*/ 0 h 1265"/>
              </a:gdLst>
              <a:ahLst/>
              <a:cxnLst>
                <a:cxn ang="0">
                  <a:pos x="T0" y="T1"/>
                </a:cxn>
                <a:cxn ang="0">
                  <a:pos x="T2" y="T3"/>
                </a:cxn>
                <a:cxn ang="0">
                  <a:pos x="T4" y="T5"/>
                </a:cxn>
                <a:cxn ang="0">
                  <a:pos x="T6" y="T7"/>
                </a:cxn>
                <a:cxn ang="0">
                  <a:pos x="T8" y="T9"/>
                </a:cxn>
              </a:cxnLst>
              <a:rect l="0" t="0" r="r" b="b"/>
              <a:pathLst>
                <a:path w="946" h="1265">
                  <a:moveTo>
                    <a:pt x="561" y="0"/>
                  </a:moveTo>
                  <a:lnTo>
                    <a:pt x="0" y="1265"/>
                  </a:lnTo>
                  <a:lnTo>
                    <a:pt x="946" y="1265"/>
                  </a:lnTo>
                  <a:lnTo>
                    <a:pt x="946" y="0"/>
                  </a:lnTo>
                  <a:lnTo>
                    <a:pt x="56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8" name="Freeform 9"/>
            <p:cNvSpPr>
              <a:spLocks/>
            </p:cNvSpPr>
            <p:nvPr/>
          </p:nvSpPr>
          <p:spPr bwMode="auto">
            <a:xfrm>
              <a:off x="4909577" y="1013109"/>
              <a:ext cx="1492250" cy="2008190"/>
            </a:xfrm>
            <a:custGeom>
              <a:avLst/>
              <a:gdLst>
                <a:gd name="T0" fmla="*/ 379 w 940"/>
                <a:gd name="T1" fmla="*/ 0 h 1265"/>
                <a:gd name="T2" fmla="*/ 0 w 940"/>
                <a:gd name="T3" fmla="*/ 0 h 1265"/>
                <a:gd name="T4" fmla="*/ 0 w 940"/>
                <a:gd name="T5" fmla="*/ 1265 h 1265"/>
                <a:gd name="T6" fmla="*/ 940 w 940"/>
                <a:gd name="T7" fmla="*/ 1265 h 1265"/>
                <a:gd name="T8" fmla="*/ 379 w 940"/>
                <a:gd name="T9" fmla="*/ 0 h 1265"/>
              </a:gdLst>
              <a:ahLst/>
              <a:cxnLst>
                <a:cxn ang="0">
                  <a:pos x="T0" y="T1"/>
                </a:cxn>
                <a:cxn ang="0">
                  <a:pos x="T2" y="T3"/>
                </a:cxn>
                <a:cxn ang="0">
                  <a:pos x="T4" y="T5"/>
                </a:cxn>
                <a:cxn ang="0">
                  <a:pos x="T6" y="T7"/>
                </a:cxn>
                <a:cxn ang="0">
                  <a:pos x="T8" y="T9"/>
                </a:cxn>
              </a:cxnLst>
              <a:rect l="0" t="0" r="r" b="b"/>
              <a:pathLst>
                <a:path w="940" h="1265">
                  <a:moveTo>
                    <a:pt x="379" y="0"/>
                  </a:moveTo>
                  <a:lnTo>
                    <a:pt x="0" y="0"/>
                  </a:lnTo>
                  <a:lnTo>
                    <a:pt x="0" y="1265"/>
                  </a:lnTo>
                  <a:lnTo>
                    <a:pt x="940" y="1265"/>
                  </a:lnTo>
                  <a:lnTo>
                    <a:pt x="379" y="0"/>
                  </a:lnTo>
                  <a:close/>
                </a:path>
              </a:pathLst>
            </a:custGeom>
            <a:solidFill>
              <a:srgbClr val="2F3D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19" name="Freeform 10"/>
            <p:cNvSpPr>
              <a:spLocks/>
            </p:cNvSpPr>
            <p:nvPr/>
          </p:nvSpPr>
          <p:spPr bwMode="auto">
            <a:xfrm>
              <a:off x="4225364" y="-352143"/>
              <a:ext cx="692150" cy="1614490"/>
            </a:xfrm>
            <a:custGeom>
              <a:avLst/>
              <a:gdLst>
                <a:gd name="T0" fmla="*/ 0 w 348"/>
                <a:gd name="T1" fmla="*/ 780 h 812"/>
                <a:gd name="T2" fmla="*/ 215 w 348"/>
                <a:gd name="T3" fmla="*/ 700 h 812"/>
                <a:gd name="T4" fmla="*/ 348 w 348"/>
                <a:gd name="T5" fmla="*/ 783 h 812"/>
                <a:gd name="T6" fmla="*/ 344 w 348"/>
                <a:gd name="T7" fmla="*/ 0 h 812"/>
                <a:gd name="T8" fmla="*/ 0 w 348"/>
                <a:gd name="T9" fmla="*/ 780 h 812"/>
              </a:gdLst>
              <a:ahLst/>
              <a:cxnLst>
                <a:cxn ang="0">
                  <a:pos x="T0" y="T1"/>
                </a:cxn>
                <a:cxn ang="0">
                  <a:pos x="T2" y="T3"/>
                </a:cxn>
                <a:cxn ang="0">
                  <a:pos x="T4" y="T5"/>
                </a:cxn>
                <a:cxn ang="0">
                  <a:pos x="T6" y="T7"/>
                </a:cxn>
                <a:cxn ang="0">
                  <a:pos x="T8" y="T9"/>
                </a:cxn>
              </a:cxnLst>
              <a:rect l="0" t="0" r="r" b="b"/>
              <a:pathLst>
                <a:path w="348" h="812">
                  <a:moveTo>
                    <a:pt x="0" y="780"/>
                  </a:moveTo>
                  <a:cubicBezTo>
                    <a:pt x="133" y="812"/>
                    <a:pt x="215" y="700"/>
                    <a:pt x="215" y="700"/>
                  </a:cubicBezTo>
                  <a:cubicBezTo>
                    <a:pt x="215" y="700"/>
                    <a:pt x="242" y="780"/>
                    <a:pt x="348" y="783"/>
                  </a:cubicBezTo>
                  <a:cubicBezTo>
                    <a:pt x="344" y="0"/>
                    <a:pt x="344" y="0"/>
                    <a:pt x="344" y="0"/>
                  </a:cubicBezTo>
                  <a:lnTo>
                    <a:pt x="0" y="78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0" name="Freeform 11"/>
            <p:cNvSpPr>
              <a:spLocks/>
            </p:cNvSpPr>
            <p:nvPr/>
          </p:nvSpPr>
          <p:spPr bwMode="auto">
            <a:xfrm>
              <a:off x="4909577" y="-355318"/>
              <a:ext cx="681038" cy="1612902"/>
            </a:xfrm>
            <a:custGeom>
              <a:avLst/>
              <a:gdLst>
                <a:gd name="T0" fmla="*/ 0 w 343"/>
                <a:gd name="T1" fmla="*/ 0 h 811"/>
                <a:gd name="T2" fmla="*/ 0 w 343"/>
                <a:gd name="T3" fmla="*/ 1 h 811"/>
                <a:gd name="T4" fmla="*/ 0 w 343"/>
                <a:gd name="T5" fmla="*/ 784 h 811"/>
                <a:gd name="T6" fmla="*/ 7 w 343"/>
                <a:gd name="T7" fmla="*/ 785 h 811"/>
                <a:gd name="T8" fmla="*/ 141 w 343"/>
                <a:gd name="T9" fmla="*/ 708 h 811"/>
                <a:gd name="T10" fmla="*/ 343 w 343"/>
                <a:gd name="T11" fmla="*/ 777 h 811"/>
                <a:gd name="T12" fmla="*/ 0 w 343"/>
                <a:gd name="T13" fmla="*/ 0 h 811"/>
              </a:gdLst>
              <a:ahLst/>
              <a:cxnLst>
                <a:cxn ang="0">
                  <a:pos x="T0" y="T1"/>
                </a:cxn>
                <a:cxn ang="0">
                  <a:pos x="T2" y="T3"/>
                </a:cxn>
                <a:cxn ang="0">
                  <a:pos x="T4" y="T5"/>
                </a:cxn>
                <a:cxn ang="0">
                  <a:pos x="T6" y="T7"/>
                </a:cxn>
                <a:cxn ang="0">
                  <a:pos x="T8" y="T9"/>
                </a:cxn>
                <a:cxn ang="0">
                  <a:pos x="T10" y="T11"/>
                </a:cxn>
                <a:cxn ang="0">
                  <a:pos x="T12" y="T13"/>
                </a:cxn>
              </a:cxnLst>
              <a:rect l="0" t="0" r="r" b="b"/>
              <a:pathLst>
                <a:path w="343" h="811">
                  <a:moveTo>
                    <a:pt x="0" y="0"/>
                  </a:moveTo>
                  <a:cubicBezTo>
                    <a:pt x="0" y="1"/>
                    <a:pt x="0" y="1"/>
                    <a:pt x="0" y="1"/>
                  </a:cubicBezTo>
                  <a:cubicBezTo>
                    <a:pt x="0" y="784"/>
                    <a:pt x="0" y="784"/>
                    <a:pt x="0" y="784"/>
                  </a:cubicBezTo>
                  <a:cubicBezTo>
                    <a:pt x="2" y="785"/>
                    <a:pt x="4" y="785"/>
                    <a:pt x="7" y="785"/>
                  </a:cubicBezTo>
                  <a:cubicBezTo>
                    <a:pt x="118" y="785"/>
                    <a:pt x="141" y="708"/>
                    <a:pt x="141" y="708"/>
                  </a:cubicBezTo>
                  <a:cubicBezTo>
                    <a:pt x="141" y="708"/>
                    <a:pt x="199" y="811"/>
                    <a:pt x="343" y="777"/>
                  </a:cubicBezTo>
                  <a:lnTo>
                    <a:pt x="0"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1" name="Freeform 12"/>
            <p:cNvSpPr>
              <a:spLocks/>
            </p:cNvSpPr>
            <p:nvPr/>
          </p:nvSpPr>
          <p:spPr bwMode="auto">
            <a:xfrm>
              <a:off x="5046102" y="1889410"/>
              <a:ext cx="1198563" cy="1603377"/>
            </a:xfrm>
            <a:custGeom>
              <a:avLst/>
              <a:gdLst>
                <a:gd name="T0" fmla="*/ 447 w 755"/>
                <a:gd name="T1" fmla="*/ 0 h 1010"/>
                <a:gd name="T2" fmla="*/ 0 w 755"/>
                <a:gd name="T3" fmla="*/ 1010 h 1010"/>
                <a:gd name="T4" fmla="*/ 750 w 755"/>
                <a:gd name="T5" fmla="*/ 1010 h 1010"/>
                <a:gd name="T6" fmla="*/ 755 w 755"/>
                <a:gd name="T7" fmla="*/ 0 h 1010"/>
                <a:gd name="T8" fmla="*/ 447 w 755"/>
                <a:gd name="T9" fmla="*/ 0 h 1010"/>
              </a:gdLst>
              <a:ahLst/>
              <a:cxnLst>
                <a:cxn ang="0">
                  <a:pos x="T0" y="T1"/>
                </a:cxn>
                <a:cxn ang="0">
                  <a:pos x="T2" y="T3"/>
                </a:cxn>
                <a:cxn ang="0">
                  <a:pos x="T4" y="T5"/>
                </a:cxn>
                <a:cxn ang="0">
                  <a:pos x="T6" y="T7"/>
                </a:cxn>
                <a:cxn ang="0">
                  <a:pos x="T8" y="T9"/>
                </a:cxn>
              </a:cxnLst>
              <a:rect l="0" t="0" r="r" b="b"/>
              <a:pathLst>
                <a:path w="755" h="1010">
                  <a:moveTo>
                    <a:pt x="447" y="0"/>
                  </a:moveTo>
                  <a:lnTo>
                    <a:pt x="0" y="1010"/>
                  </a:lnTo>
                  <a:lnTo>
                    <a:pt x="750" y="1010"/>
                  </a:lnTo>
                  <a:lnTo>
                    <a:pt x="755"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2" name="Freeform 13"/>
            <p:cNvSpPr>
              <a:spLocks/>
            </p:cNvSpPr>
            <p:nvPr/>
          </p:nvSpPr>
          <p:spPr bwMode="auto">
            <a:xfrm>
              <a:off x="6236727" y="1889410"/>
              <a:ext cx="1193800" cy="1603377"/>
            </a:xfrm>
            <a:custGeom>
              <a:avLst/>
              <a:gdLst>
                <a:gd name="T0" fmla="*/ 305 w 752"/>
                <a:gd name="T1" fmla="*/ 0 h 1010"/>
                <a:gd name="T2" fmla="*/ 0 w 752"/>
                <a:gd name="T3" fmla="*/ 0 h 1010"/>
                <a:gd name="T4" fmla="*/ 0 w 752"/>
                <a:gd name="T5" fmla="*/ 1010 h 1010"/>
                <a:gd name="T6" fmla="*/ 752 w 752"/>
                <a:gd name="T7" fmla="*/ 1010 h 1010"/>
                <a:gd name="T8" fmla="*/ 305 w 752"/>
                <a:gd name="T9" fmla="*/ 0 h 1010"/>
              </a:gdLst>
              <a:ahLst/>
              <a:cxnLst>
                <a:cxn ang="0">
                  <a:pos x="T0" y="T1"/>
                </a:cxn>
                <a:cxn ang="0">
                  <a:pos x="T2" y="T3"/>
                </a:cxn>
                <a:cxn ang="0">
                  <a:pos x="T4" y="T5"/>
                </a:cxn>
                <a:cxn ang="0">
                  <a:pos x="T6" y="T7"/>
                </a:cxn>
                <a:cxn ang="0">
                  <a:pos x="T8" y="T9"/>
                </a:cxn>
              </a:cxnLst>
              <a:rect l="0" t="0" r="r" b="b"/>
              <a:pathLst>
                <a:path w="752" h="1010">
                  <a:moveTo>
                    <a:pt x="305" y="0"/>
                  </a:moveTo>
                  <a:lnTo>
                    <a:pt x="0" y="0"/>
                  </a:lnTo>
                  <a:lnTo>
                    <a:pt x="0" y="1010"/>
                  </a:lnTo>
                  <a:lnTo>
                    <a:pt x="752" y="1010"/>
                  </a:lnTo>
                  <a:lnTo>
                    <a:pt x="305"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3" name="Freeform 14"/>
            <p:cNvSpPr>
              <a:spLocks/>
            </p:cNvSpPr>
            <p:nvPr/>
          </p:nvSpPr>
          <p:spPr bwMode="auto">
            <a:xfrm>
              <a:off x="5692214" y="798796"/>
              <a:ext cx="552450" cy="1287464"/>
            </a:xfrm>
            <a:custGeom>
              <a:avLst/>
              <a:gdLst>
                <a:gd name="T0" fmla="*/ 0 w 278"/>
                <a:gd name="T1" fmla="*/ 623 h 648"/>
                <a:gd name="T2" fmla="*/ 172 w 278"/>
                <a:gd name="T3" fmla="*/ 559 h 648"/>
                <a:gd name="T4" fmla="*/ 278 w 278"/>
                <a:gd name="T5" fmla="*/ 626 h 648"/>
                <a:gd name="T6" fmla="*/ 274 w 278"/>
                <a:gd name="T7" fmla="*/ 0 h 648"/>
                <a:gd name="T8" fmla="*/ 0 w 278"/>
                <a:gd name="T9" fmla="*/ 623 h 648"/>
              </a:gdLst>
              <a:ahLst/>
              <a:cxnLst>
                <a:cxn ang="0">
                  <a:pos x="T0" y="T1"/>
                </a:cxn>
                <a:cxn ang="0">
                  <a:pos x="T2" y="T3"/>
                </a:cxn>
                <a:cxn ang="0">
                  <a:pos x="T4" y="T5"/>
                </a:cxn>
                <a:cxn ang="0">
                  <a:pos x="T6" y="T7"/>
                </a:cxn>
                <a:cxn ang="0">
                  <a:pos x="T8" y="T9"/>
                </a:cxn>
              </a:cxnLst>
              <a:rect l="0" t="0" r="r" b="b"/>
              <a:pathLst>
                <a:path w="278" h="648">
                  <a:moveTo>
                    <a:pt x="0" y="623"/>
                  </a:moveTo>
                  <a:cubicBezTo>
                    <a:pt x="106" y="648"/>
                    <a:pt x="172" y="559"/>
                    <a:pt x="172" y="559"/>
                  </a:cubicBezTo>
                  <a:cubicBezTo>
                    <a:pt x="172" y="559"/>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4" name="Freeform 15"/>
            <p:cNvSpPr>
              <a:spLocks/>
            </p:cNvSpPr>
            <p:nvPr/>
          </p:nvSpPr>
          <p:spPr bwMode="auto">
            <a:xfrm>
              <a:off x="6236727" y="795621"/>
              <a:ext cx="546100" cy="1289052"/>
            </a:xfrm>
            <a:custGeom>
              <a:avLst/>
              <a:gdLst>
                <a:gd name="T0" fmla="*/ 0 w 274"/>
                <a:gd name="T1" fmla="*/ 0 h 648"/>
                <a:gd name="T2" fmla="*/ 0 w 274"/>
                <a:gd name="T3" fmla="*/ 1 h 648"/>
                <a:gd name="T4" fmla="*/ 0 w 274"/>
                <a:gd name="T5" fmla="*/ 627 h 648"/>
                <a:gd name="T6" fmla="*/ 6 w 274"/>
                <a:gd name="T7" fmla="*/ 627 h 648"/>
                <a:gd name="T8" fmla="*/ 113 w 274"/>
                <a:gd name="T9" fmla="*/ 566 h 648"/>
                <a:gd name="T10" fmla="*/ 274 w 274"/>
                <a:gd name="T11" fmla="*/ 621 h 648"/>
                <a:gd name="T12" fmla="*/ 0 w 274"/>
                <a:gd name="T13" fmla="*/ 0 h 648"/>
              </a:gdLst>
              <a:ahLst/>
              <a:cxnLst>
                <a:cxn ang="0">
                  <a:pos x="T0" y="T1"/>
                </a:cxn>
                <a:cxn ang="0">
                  <a:pos x="T2" y="T3"/>
                </a:cxn>
                <a:cxn ang="0">
                  <a:pos x="T4" y="T5"/>
                </a:cxn>
                <a:cxn ang="0">
                  <a:pos x="T6" y="T7"/>
                </a:cxn>
                <a:cxn ang="0">
                  <a:pos x="T8" y="T9"/>
                </a:cxn>
                <a:cxn ang="0">
                  <a:pos x="T10" y="T11"/>
                </a:cxn>
                <a:cxn ang="0">
                  <a:pos x="T12" y="T13"/>
                </a:cxn>
              </a:cxnLst>
              <a:rect l="0" t="0" r="r" b="b"/>
              <a:pathLst>
                <a:path w="274" h="648">
                  <a:moveTo>
                    <a:pt x="0" y="0"/>
                  </a:moveTo>
                  <a:cubicBezTo>
                    <a:pt x="0" y="1"/>
                    <a:pt x="0" y="1"/>
                    <a:pt x="0" y="1"/>
                  </a:cubicBezTo>
                  <a:cubicBezTo>
                    <a:pt x="0" y="627"/>
                    <a:pt x="0" y="627"/>
                    <a:pt x="0" y="627"/>
                  </a:cubicBezTo>
                  <a:cubicBezTo>
                    <a:pt x="2" y="627"/>
                    <a:pt x="4" y="627"/>
                    <a:pt x="6" y="627"/>
                  </a:cubicBezTo>
                  <a:cubicBezTo>
                    <a:pt x="95" y="627"/>
                    <a:pt x="113" y="566"/>
                    <a:pt x="113" y="566"/>
                  </a:cubicBezTo>
                  <a:cubicBezTo>
                    <a:pt x="113" y="566"/>
                    <a:pt x="159" y="648"/>
                    <a:pt x="274" y="621"/>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5" name="Freeform 16"/>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close/>
                </a:path>
              </a:pathLst>
            </a:custGeom>
            <a:solidFill>
              <a:srgbClr val="4150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6" name="Freeform 17"/>
            <p:cNvSpPr>
              <a:spLocks/>
            </p:cNvSpPr>
            <p:nvPr/>
          </p:nvSpPr>
          <p:spPr bwMode="auto">
            <a:xfrm>
              <a:off x="2180664" y="1921160"/>
              <a:ext cx="1200150" cy="1604965"/>
            </a:xfrm>
            <a:custGeom>
              <a:avLst/>
              <a:gdLst>
                <a:gd name="T0" fmla="*/ 447 w 756"/>
                <a:gd name="T1" fmla="*/ 0 h 1011"/>
                <a:gd name="T2" fmla="*/ 0 w 756"/>
                <a:gd name="T3" fmla="*/ 1011 h 1011"/>
                <a:gd name="T4" fmla="*/ 756 w 756"/>
                <a:gd name="T5" fmla="*/ 1011 h 1011"/>
                <a:gd name="T6" fmla="*/ 756 w 756"/>
                <a:gd name="T7" fmla="*/ 0 h 1011"/>
                <a:gd name="T8" fmla="*/ 447 w 756"/>
                <a:gd name="T9" fmla="*/ 0 h 1011"/>
              </a:gdLst>
              <a:ahLst/>
              <a:cxnLst>
                <a:cxn ang="0">
                  <a:pos x="T0" y="T1"/>
                </a:cxn>
                <a:cxn ang="0">
                  <a:pos x="T2" y="T3"/>
                </a:cxn>
                <a:cxn ang="0">
                  <a:pos x="T4" y="T5"/>
                </a:cxn>
                <a:cxn ang="0">
                  <a:pos x="T6" y="T7"/>
                </a:cxn>
                <a:cxn ang="0">
                  <a:pos x="T8" y="T9"/>
                </a:cxn>
              </a:cxnLst>
              <a:rect l="0" t="0" r="r" b="b"/>
              <a:pathLst>
                <a:path w="756" h="1011">
                  <a:moveTo>
                    <a:pt x="447" y="0"/>
                  </a:moveTo>
                  <a:lnTo>
                    <a:pt x="0" y="1011"/>
                  </a:lnTo>
                  <a:lnTo>
                    <a:pt x="756" y="1011"/>
                  </a:lnTo>
                  <a:lnTo>
                    <a:pt x="756" y="0"/>
                  </a:lnTo>
                  <a:lnTo>
                    <a:pt x="4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7" name="Freeform 18"/>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close/>
                </a:path>
              </a:pathLst>
            </a:custGeom>
            <a:solidFill>
              <a:srgbClr val="3B49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8" name="Freeform 19"/>
            <p:cNvSpPr>
              <a:spLocks/>
            </p:cNvSpPr>
            <p:nvPr/>
          </p:nvSpPr>
          <p:spPr bwMode="auto">
            <a:xfrm>
              <a:off x="3372877" y="1921160"/>
              <a:ext cx="1192213" cy="1604965"/>
            </a:xfrm>
            <a:custGeom>
              <a:avLst/>
              <a:gdLst>
                <a:gd name="T0" fmla="*/ 304 w 751"/>
                <a:gd name="T1" fmla="*/ 0 h 1011"/>
                <a:gd name="T2" fmla="*/ 0 w 751"/>
                <a:gd name="T3" fmla="*/ 0 h 1011"/>
                <a:gd name="T4" fmla="*/ 0 w 751"/>
                <a:gd name="T5" fmla="*/ 1011 h 1011"/>
                <a:gd name="T6" fmla="*/ 751 w 751"/>
                <a:gd name="T7" fmla="*/ 1011 h 1011"/>
                <a:gd name="T8" fmla="*/ 304 w 751"/>
                <a:gd name="T9" fmla="*/ 0 h 1011"/>
              </a:gdLst>
              <a:ahLst/>
              <a:cxnLst>
                <a:cxn ang="0">
                  <a:pos x="T0" y="T1"/>
                </a:cxn>
                <a:cxn ang="0">
                  <a:pos x="T2" y="T3"/>
                </a:cxn>
                <a:cxn ang="0">
                  <a:pos x="T4" y="T5"/>
                </a:cxn>
                <a:cxn ang="0">
                  <a:pos x="T6" y="T7"/>
                </a:cxn>
                <a:cxn ang="0">
                  <a:pos x="T8" y="T9"/>
                </a:cxn>
              </a:cxnLst>
              <a:rect l="0" t="0" r="r" b="b"/>
              <a:pathLst>
                <a:path w="751" h="1011">
                  <a:moveTo>
                    <a:pt x="304" y="0"/>
                  </a:moveTo>
                  <a:lnTo>
                    <a:pt x="0" y="0"/>
                  </a:lnTo>
                  <a:lnTo>
                    <a:pt x="0" y="1011"/>
                  </a:lnTo>
                  <a:lnTo>
                    <a:pt x="751" y="1011"/>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29" name="Freeform 20"/>
            <p:cNvSpPr>
              <a:spLocks/>
            </p:cNvSpPr>
            <p:nvPr/>
          </p:nvSpPr>
          <p:spPr bwMode="auto">
            <a:xfrm>
              <a:off x="2826777" y="830546"/>
              <a:ext cx="554038" cy="1290639"/>
            </a:xfrm>
            <a:custGeom>
              <a:avLst/>
              <a:gdLst>
                <a:gd name="T0" fmla="*/ 0 w 278"/>
                <a:gd name="T1" fmla="*/ 623 h 649"/>
                <a:gd name="T2" fmla="*/ 172 w 278"/>
                <a:gd name="T3" fmla="*/ 560 h 649"/>
                <a:gd name="T4" fmla="*/ 278 w 278"/>
                <a:gd name="T5" fmla="*/ 626 h 649"/>
                <a:gd name="T6" fmla="*/ 274 w 278"/>
                <a:gd name="T7" fmla="*/ 0 h 649"/>
                <a:gd name="T8" fmla="*/ 0 w 278"/>
                <a:gd name="T9" fmla="*/ 623 h 649"/>
              </a:gdLst>
              <a:ahLst/>
              <a:cxnLst>
                <a:cxn ang="0">
                  <a:pos x="T0" y="T1"/>
                </a:cxn>
                <a:cxn ang="0">
                  <a:pos x="T2" y="T3"/>
                </a:cxn>
                <a:cxn ang="0">
                  <a:pos x="T4" y="T5"/>
                </a:cxn>
                <a:cxn ang="0">
                  <a:pos x="T6" y="T7"/>
                </a:cxn>
                <a:cxn ang="0">
                  <a:pos x="T8" y="T9"/>
                </a:cxn>
              </a:cxnLst>
              <a:rect l="0" t="0" r="r" b="b"/>
              <a:pathLst>
                <a:path w="278" h="649">
                  <a:moveTo>
                    <a:pt x="0" y="623"/>
                  </a:moveTo>
                  <a:cubicBezTo>
                    <a:pt x="106" y="649"/>
                    <a:pt x="172" y="560"/>
                    <a:pt x="172" y="560"/>
                  </a:cubicBezTo>
                  <a:cubicBezTo>
                    <a:pt x="172" y="560"/>
                    <a:pt x="194" y="623"/>
                    <a:pt x="278" y="626"/>
                  </a:cubicBezTo>
                  <a:cubicBezTo>
                    <a:pt x="274" y="0"/>
                    <a:pt x="274" y="0"/>
                    <a:pt x="274" y="0"/>
                  </a:cubicBezTo>
                  <a:lnTo>
                    <a:pt x="0" y="6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0" name="Freeform 21"/>
            <p:cNvSpPr>
              <a:spLocks/>
            </p:cNvSpPr>
            <p:nvPr/>
          </p:nvSpPr>
          <p:spPr bwMode="auto">
            <a:xfrm>
              <a:off x="3372877" y="830546"/>
              <a:ext cx="544513" cy="1285877"/>
            </a:xfrm>
            <a:custGeom>
              <a:avLst/>
              <a:gdLst>
                <a:gd name="T0" fmla="*/ 0 w 274"/>
                <a:gd name="T1" fmla="*/ 0 h 647"/>
                <a:gd name="T2" fmla="*/ 0 w 274"/>
                <a:gd name="T3" fmla="*/ 0 h 647"/>
                <a:gd name="T4" fmla="*/ 0 w 274"/>
                <a:gd name="T5" fmla="*/ 626 h 647"/>
                <a:gd name="T6" fmla="*/ 2 w 274"/>
                <a:gd name="T7" fmla="*/ 626 h 647"/>
                <a:gd name="T8" fmla="*/ 113 w 274"/>
                <a:gd name="T9" fmla="*/ 565 h 647"/>
                <a:gd name="T10" fmla="*/ 274 w 274"/>
                <a:gd name="T11" fmla="*/ 620 h 647"/>
                <a:gd name="T12" fmla="*/ 0 w 274"/>
                <a:gd name="T13" fmla="*/ 0 h 647"/>
              </a:gdLst>
              <a:ahLst/>
              <a:cxnLst>
                <a:cxn ang="0">
                  <a:pos x="T0" y="T1"/>
                </a:cxn>
                <a:cxn ang="0">
                  <a:pos x="T2" y="T3"/>
                </a:cxn>
                <a:cxn ang="0">
                  <a:pos x="T4" y="T5"/>
                </a:cxn>
                <a:cxn ang="0">
                  <a:pos x="T6" y="T7"/>
                </a:cxn>
                <a:cxn ang="0">
                  <a:pos x="T8" y="T9"/>
                </a:cxn>
                <a:cxn ang="0">
                  <a:pos x="T10" y="T11"/>
                </a:cxn>
                <a:cxn ang="0">
                  <a:pos x="T12" y="T13"/>
                </a:cxn>
              </a:cxnLst>
              <a:rect l="0" t="0" r="r" b="b"/>
              <a:pathLst>
                <a:path w="274" h="647">
                  <a:moveTo>
                    <a:pt x="0" y="0"/>
                  </a:moveTo>
                  <a:cubicBezTo>
                    <a:pt x="0" y="0"/>
                    <a:pt x="0" y="0"/>
                    <a:pt x="0" y="0"/>
                  </a:cubicBezTo>
                  <a:cubicBezTo>
                    <a:pt x="0" y="626"/>
                    <a:pt x="0" y="626"/>
                    <a:pt x="0" y="626"/>
                  </a:cubicBezTo>
                  <a:cubicBezTo>
                    <a:pt x="2" y="626"/>
                    <a:pt x="0" y="626"/>
                    <a:pt x="2" y="626"/>
                  </a:cubicBezTo>
                  <a:cubicBezTo>
                    <a:pt x="91" y="626"/>
                    <a:pt x="113" y="565"/>
                    <a:pt x="113" y="565"/>
                  </a:cubicBezTo>
                  <a:cubicBezTo>
                    <a:pt x="113" y="565"/>
                    <a:pt x="159" y="647"/>
                    <a:pt x="274" y="620"/>
                  </a:cubicBezTo>
                  <a:lnTo>
                    <a:pt x="0" y="0"/>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1" name="Freeform 22"/>
            <p:cNvSpPr>
              <a:spLocks/>
            </p:cNvSpPr>
            <p:nvPr/>
          </p:nvSpPr>
          <p:spPr bwMode="auto">
            <a:xfrm>
              <a:off x="3252227" y="2502186"/>
              <a:ext cx="4316413" cy="1106489"/>
            </a:xfrm>
            <a:custGeom>
              <a:avLst/>
              <a:gdLst>
                <a:gd name="T0" fmla="*/ 2171 w 2171"/>
                <a:gd name="T1" fmla="*/ 556 h 556"/>
                <a:gd name="T2" fmla="*/ 0 w 2171"/>
                <a:gd name="T3" fmla="*/ 556 h 556"/>
                <a:gd name="T4" fmla="*/ 1113 w 2171"/>
                <a:gd name="T5" fmla="*/ 0 h 556"/>
                <a:gd name="T6" fmla="*/ 2171 w 2171"/>
                <a:gd name="T7" fmla="*/ 556 h 556"/>
              </a:gdLst>
              <a:ahLst/>
              <a:cxnLst>
                <a:cxn ang="0">
                  <a:pos x="T0" y="T1"/>
                </a:cxn>
                <a:cxn ang="0">
                  <a:pos x="T2" y="T3"/>
                </a:cxn>
                <a:cxn ang="0">
                  <a:pos x="T4" y="T5"/>
                </a:cxn>
                <a:cxn ang="0">
                  <a:pos x="T6" y="T7"/>
                </a:cxn>
              </a:cxnLst>
              <a:rect l="0" t="0" r="r" b="b"/>
              <a:pathLst>
                <a:path w="2171" h="556">
                  <a:moveTo>
                    <a:pt x="2171" y="556"/>
                  </a:moveTo>
                  <a:cubicBezTo>
                    <a:pt x="0" y="556"/>
                    <a:pt x="0" y="556"/>
                    <a:pt x="0" y="556"/>
                  </a:cubicBezTo>
                  <a:cubicBezTo>
                    <a:pt x="0" y="556"/>
                    <a:pt x="514" y="0"/>
                    <a:pt x="1113" y="0"/>
                  </a:cubicBezTo>
                  <a:cubicBezTo>
                    <a:pt x="1712" y="0"/>
                    <a:pt x="2171" y="556"/>
                    <a:pt x="2171" y="556"/>
                  </a:cubicBezTo>
                </a:path>
              </a:pathLst>
            </a:custGeom>
            <a:solidFill>
              <a:srgbClr val="B4B9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2" name="Freeform 23"/>
            <p:cNvSpPr>
              <a:spLocks/>
            </p:cNvSpPr>
            <p:nvPr/>
          </p:nvSpPr>
          <p:spPr bwMode="auto">
            <a:xfrm>
              <a:off x="4226952" y="2075148"/>
              <a:ext cx="171450" cy="738189"/>
            </a:xfrm>
            <a:custGeom>
              <a:avLst/>
              <a:gdLst>
                <a:gd name="T0" fmla="*/ 107 w 108"/>
                <a:gd name="T1" fmla="*/ 0 h 465"/>
                <a:gd name="T2" fmla="*/ 0 w 108"/>
                <a:gd name="T3" fmla="*/ 465 h 465"/>
                <a:gd name="T4" fmla="*/ 108 w 108"/>
                <a:gd name="T5" fmla="*/ 465 h 465"/>
                <a:gd name="T6" fmla="*/ 108 w 108"/>
                <a:gd name="T7" fmla="*/ 1 h 465"/>
                <a:gd name="T8" fmla="*/ 107 w 108"/>
                <a:gd name="T9" fmla="*/ 0 h 465"/>
              </a:gdLst>
              <a:ahLst/>
              <a:cxnLst>
                <a:cxn ang="0">
                  <a:pos x="T0" y="T1"/>
                </a:cxn>
                <a:cxn ang="0">
                  <a:pos x="T2" y="T3"/>
                </a:cxn>
                <a:cxn ang="0">
                  <a:pos x="T4" y="T5"/>
                </a:cxn>
                <a:cxn ang="0">
                  <a:pos x="T6" y="T7"/>
                </a:cxn>
                <a:cxn ang="0">
                  <a:pos x="T8" y="T9"/>
                </a:cxn>
              </a:cxnLst>
              <a:rect l="0" t="0" r="r" b="b"/>
              <a:pathLst>
                <a:path w="108" h="465">
                  <a:moveTo>
                    <a:pt x="107" y="0"/>
                  </a:moveTo>
                  <a:lnTo>
                    <a:pt x="0" y="465"/>
                  </a:lnTo>
                  <a:lnTo>
                    <a:pt x="108" y="465"/>
                  </a:lnTo>
                  <a:lnTo>
                    <a:pt x="108" y="1"/>
                  </a:lnTo>
                  <a:lnTo>
                    <a:pt x="10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3" name="Freeform 24"/>
            <p:cNvSpPr>
              <a:spLocks/>
            </p:cNvSpPr>
            <p:nvPr/>
          </p:nvSpPr>
          <p:spPr bwMode="auto">
            <a:xfrm>
              <a:off x="4398402" y="2076736"/>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4" name="Freeform 25"/>
            <p:cNvSpPr>
              <a:spLocks/>
            </p:cNvSpPr>
            <p:nvPr/>
          </p:nvSpPr>
          <p:spPr bwMode="auto">
            <a:xfrm>
              <a:off x="4287277" y="2325973"/>
              <a:ext cx="111125" cy="625476"/>
            </a:xfrm>
            <a:custGeom>
              <a:avLst/>
              <a:gdLst>
                <a:gd name="T0" fmla="*/ 69 w 70"/>
                <a:gd name="T1" fmla="*/ 0 h 394"/>
                <a:gd name="T2" fmla="*/ 65 w 70"/>
                <a:gd name="T3" fmla="*/ 109 h 394"/>
                <a:gd name="T4" fmla="*/ 32 w 70"/>
                <a:gd name="T5" fmla="*/ 77 h 394"/>
                <a:gd name="T6" fmla="*/ 65 w 70"/>
                <a:gd name="T7" fmla="*/ 122 h 394"/>
                <a:gd name="T8" fmla="*/ 64 w 70"/>
                <a:gd name="T9" fmla="*/ 170 h 394"/>
                <a:gd name="T10" fmla="*/ 12 w 70"/>
                <a:gd name="T11" fmla="*/ 121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2" y="77"/>
                  </a:lnTo>
                  <a:lnTo>
                    <a:pt x="65" y="122"/>
                  </a:lnTo>
                  <a:lnTo>
                    <a:pt x="64" y="170"/>
                  </a:lnTo>
                  <a:lnTo>
                    <a:pt x="12" y="121"/>
                  </a:lnTo>
                  <a:lnTo>
                    <a:pt x="64" y="188"/>
                  </a:lnTo>
                  <a:lnTo>
                    <a:pt x="61" y="239"/>
                  </a:lnTo>
                  <a:lnTo>
                    <a:pt x="0" y="179"/>
                  </a:lnTo>
                  <a:lnTo>
                    <a:pt x="61" y="256"/>
                  </a:lnTo>
                  <a:lnTo>
                    <a:pt x="56" y="394"/>
                  </a:lnTo>
                  <a:lnTo>
                    <a:pt x="70" y="394"/>
                  </a:lnTo>
                  <a:lnTo>
                    <a:pt x="70" y="23"/>
                  </a:lnTo>
                  <a:lnTo>
                    <a:pt x="6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5" name="Freeform 26"/>
            <p:cNvSpPr>
              <a:spLocks/>
            </p:cNvSpPr>
            <p:nvPr/>
          </p:nvSpPr>
          <p:spPr bwMode="auto">
            <a:xfrm>
              <a:off x="4398402" y="2362486"/>
              <a:ext cx="109538" cy="588963"/>
            </a:xfrm>
            <a:custGeom>
              <a:avLst/>
              <a:gdLst>
                <a:gd name="T0" fmla="*/ 6 w 69"/>
                <a:gd name="T1" fmla="*/ 235 h 371"/>
                <a:gd name="T2" fmla="*/ 69 w 69"/>
                <a:gd name="T3" fmla="*/ 156 h 371"/>
                <a:gd name="T4" fmla="*/ 6 w 69"/>
                <a:gd name="T5" fmla="*/ 217 h 371"/>
                <a:gd name="T6" fmla="*/ 4 w 69"/>
                <a:gd name="T7" fmla="*/ 167 h 371"/>
                <a:gd name="T8" fmla="*/ 56 w 69"/>
                <a:gd name="T9" fmla="*/ 98 h 371"/>
                <a:gd name="T10" fmla="*/ 4 w 69"/>
                <a:gd name="T11" fmla="*/ 148 h 371"/>
                <a:gd name="T12" fmla="*/ 2 w 69"/>
                <a:gd name="T13" fmla="*/ 98 h 371"/>
                <a:gd name="T14" fmla="*/ 34 w 69"/>
                <a:gd name="T15" fmla="*/ 52 h 371"/>
                <a:gd name="T16" fmla="*/ 2 w 69"/>
                <a:gd name="T17" fmla="*/ 87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7"/>
                  </a:lnTo>
                  <a:lnTo>
                    <a:pt x="56" y="98"/>
                  </a:lnTo>
                  <a:lnTo>
                    <a:pt x="4" y="148"/>
                  </a:lnTo>
                  <a:lnTo>
                    <a:pt x="2" y="98"/>
                  </a:lnTo>
                  <a:lnTo>
                    <a:pt x="34" y="52"/>
                  </a:lnTo>
                  <a:lnTo>
                    <a:pt x="2" y="87"/>
                  </a:lnTo>
                  <a:lnTo>
                    <a:pt x="0" y="0"/>
                  </a:lnTo>
                  <a:lnTo>
                    <a:pt x="0" y="371"/>
                  </a:lnTo>
                  <a:lnTo>
                    <a:pt x="11" y="371"/>
                  </a:lnTo>
                  <a:lnTo>
                    <a:pt x="6" y="235"/>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6" name="Freeform 27"/>
            <p:cNvSpPr>
              <a:spLocks/>
            </p:cNvSpPr>
            <p:nvPr/>
          </p:nvSpPr>
          <p:spPr bwMode="auto">
            <a:xfrm>
              <a:off x="4738127" y="1959260"/>
              <a:ext cx="171450" cy="736601"/>
            </a:xfrm>
            <a:custGeom>
              <a:avLst/>
              <a:gdLst>
                <a:gd name="T0" fmla="*/ 108 w 108"/>
                <a:gd name="T1" fmla="*/ 0 h 464"/>
                <a:gd name="T2" fmla="*/ 0 w 108"/>
                <a:gd name="T3" fmla="*/ 464 h 464"/>
                <a:gd name="T4" fmla="*/ 108 w 108"/>
                <a:gd name="T5" fmla="*/ 464 h 464"/>
                <a:gd name="T6" fmla="*/ 108 w 108"/>
                <a:gd name="T7" fmla="*/ 0 h 464"/>
                <a:gd name="T8" fmla="*/ 108 w 108"/>
                <a:gd name="T9" fmla="*/ 0 h 464"/>
              </a:gdLst>
              <a:ahLst/>
              <a:cxnLst>
                <a:cxn ang="0">
                  <a:pos x="T0" y="T1"/>
                </a:cxn>
                <a:cxn ang="0">
                  <a:pos x="T2" y="T3"/>
                </a:cxn>
                <a:cxn ang="0">
                  <a:pos x="T4" y="T5"/>
                </a:cxn>
                <a:cxn ang="0">
                  <a:pos x="T6" y="T7"/>
                </a:cxn>
                <a:cxn ang="0">
                  <a:pos x="T8" y="T9"/>
                </a:cxn>
              </a:cxnLst>
              <a:rect l="0" t="0" r="r" b="b"/>
              <a:pathLst>
                <a:path w="108" h="464">
                  <a:moveTo>
                    <a:pt x="108" y="0"/>
                  </a:moveTo>
                  <a:lnTo>
                    <a:pt x="0" y="464"/>
                  </a:lnTo>
                  <a:lnTo>
                    <a:pt x="108" y="464"/>
                  </a:lnTo>
                  <a:lnTo>
                    <a:pt x="108" y="0"/>
                  </a:lnTo>
                  <a:lnTo>
                    <a:pt x="108"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7" name="Freeform 28"/>
            <p:cNvSpPr>
              <a:spLocks/>
            </p:cNvSpPr>
            <p:nvPr/>
          </p:nvSpPr>
          <p:spPr bwMode="auto">
            <a:xfrm>
              <a:off x="4909577" y="1959260"/>
              <a:ext cx="168275" cy="736601"/>
            </a:xfrm>
            <a:custGeom>
              <a:avLst/>
              <a:gdLst>
                <a:gd name="T0" fmla="*/ 0 w 106"/>
                <a:gd name="T1" fmla="*/ 0 h 464"/>
                <a:gd name="T2" fmla="*/ 0 w 106"/>
                <a:gd name="T3" fmla="*/ 464 h 464"/>
                <a:gd name="T4" fmla="*/ 106 w 106"/>
                <a:gd name="T5" fmla="*/ 464 h 464"/>
                <a:gd name="T6" fmla="*/ 0 w 106"/>
                <a:gd name="T7" fmla="*/ 0 h 464"/>
              </a:gdLst>
              <a:ahLst/>
              <a:cxnLst>
                <a:cxn ang="0">
                  <a:pos x="T0" y="T1"/>
                </a:cxn>
                <a:cxn ang="0">
                  <a:pos x="T2" y="T3"/>
                </a:cxn>
                <a:cxn ang="0">
                  <a:pos x="T4" y="T5"/>
                </a:cxn>
                <a:cxn ang="0">
                  <a:pos x="T6" y="T7"/>
                </a:cxn>
              </a:cxnLst>
              <a:rect l="0" t="0" r="r" b="b"/>
              <a:pathLst>
                <a:path w="106" h="464">
                  <a:moveTo>
                    <a:pt x="0" y="0"/>
                  </a:moveTo>
                  <a:lnTo>
                    <a:pt x="0" y="464"/>
                  </a:lnTo>
                  <a:lnTo>
                    <a:pt x="106" y="46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8" name="Freeform 29"/>
            <p:cNvSpPr>
              <a:spLocks/>
            </p:cNvSpPr>
            <p:nvPr/>
          </p:nvSpPr>
          <p:spPr bwMode="auto">
            <a:xfrm>
              <a:off x="4798452" y="2210086"/>
              <a:ext cx="111125" cy="623888"/>
            </a:xfrm>
            <a:custGeom>
              <a:avLst/>
              <a:gdLst>
                <a:gd name="T0" fmla="*/ 68 w 70"/>
                <a:gd name="T1" fmla="*/ 0 h 393"/>
                <a:gd name="T2" fmla="*/ 66 w 70"/>
                <a:gd name="T3" fmla="*/ 108 h 393"/>
                <a:gd name="T4" fmla="*/ 32 w 70"/>
                <a:gd name="T5" fmla="*/ 76 h 393"/>
                <a:gd name="T6" fmla="*/ 65 w 70"/>
                <a:gd name="T7" fmla="*/ 122 h 393"/>
                <a:gd name="T8" fmla="*/ 63 w 70"/>
                <a:gd name="T9" fmla="*/ 169 h 393"/>
                <a:gd name="T10" fmla="*/ 12 w 70"/>
                <a:gd name="T11" fmla="*/ 120 h 393"/>
                <a:gd name="T12" fmla="*/ 63 w 70"/>
                <a:gd name="T13" fmla="*/ 188 h 393"/>
                <a:gd name="T14" fmla="*/ 61 w 70"/>
                <a:gd name="T15" fmla="*/ 239 h 393"/>
                <a:gd name="T16" fmla="*/ 0 w 70"/>
                <a:gd name="T17" fmla="*/ 179 h 393"/>
                <a:gd name="T18" fmla="*/ 61 w 70"/>
                <a:gd name="T19" fmla="*/ 256 h 393"/>
                <a:gd name="T20" fmla="*/ 56 w 70"/>
                <a:gd name="T21" fmla="*/ 393 h 393"/>
                <a:gd name="T22" fmla="*/ 70 w 70"/>
                <a:gd name="T23" fmla="*/ 393 h 393"/>
                <a:gd name="T24" fmla="*/ 70 w 70"/>
                <a:gd name="T25" fmla="*/ 24 h 393"/>
                <a:gd name="T26" fmla="*/ 68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8" y="0"/>
                  </a:moveTo>
                  <a:lnTo>
                    <a:pt x="66" y="108"/>
                  </a:lnTo>
                  <a:lnTo>
                    <a:pt x="32" y="76"/>
                  </a:lnTo>
                  <a:lnTo>
                    <a:pt x="65" y="122"/>
                  </a:lnTo>
                  <a:lnTo>
                    <a:pt x="63" y="169"/>
                  </a:lnTo>
                  <a:lnTo>
                    <a:pt x="12" y="120"/>
                  </a:lnTo>
                  <a:lnTo>
                    <a:pt x="63" y="188"/>
                  </a:lnTo>
                  <a:lnTo>
                    <a:pt x="61" y="239"/>
                  </a:lnTo>
                  <a:lnTo>
                    <a:pt x="0" y="179"/>
                  </a:lnTo>
                  <a:lnTo>
                    <a:pt x="61" y="256"/>
                  </a:lnTo>
                  <a:lnTo>
                    <a:pt x="56" y="393"/>
                  </a:lnTo>
                  <a:lnTo>
                    <a:pt x="70" y="393"/>
                  </a:lnTo>
                  <a:lnTo>
                    <a:pt x="70" y="24"/>
                  </a:lnTo>
                  <a:lnTo>
                    <a:pt x="68"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39" name="Freeform 30"/>
            <p:cNvSpPr>
              <a:spLocks/>
            </p:cNvSpPr>
            <p:nvPr/>
          </p:nvSpPr>
          <p:spPr bwMode="auto">
            <a:xfrm>
              <a:off x="4909577" y="2248186"/>
              <a:ext cx="109538" cy="585788"/>
            </a:xfrm>
            <a:custGeom>
              <a:avLst/>
              <a:gdLst>
                <a:gd name="T0" fmla="*/ 6 w 69"/>
                <a:gd name="T1" fmla="*/ 234 h 369"/>
                <a:gd name="T2" fmla="*/ 69 w 69"/>
                <a:gd name="T3" fmla="*/ 155 h 369"/>
                <a:gd name="T4" fmla="*/ 6 w 69"/>
                <a:gd name="T5" fmla="*/ 215 h 369"/>
                <a:gd name="T6" fmla="*/ 5 w 69"/>
                <a:gd name="T7" fmla="*/ 165 h 369"/>
                <a:gd name="T8" fmla="*/ 56 w 69"/>
                <a:gd name="T9" fmla="*/ 96 h 369"/>
                <a:gd name="T10" fmla="*/ 3 w 69"/>
                <a:gd name="T11" fmla="*/ 146 h 369"/>
                <a:gd name="T12" fmla="*/ 2 w 69"/>
                <a:gd name="T13" fmla="*/ 96 h 369"/>
                <a:gd name="T14" fmla="*/ 35 w 69"/>
                <a:gd name="T15" fmla="*/ 51 h 369"/>
                <a:gd name="T16" fmla="*/ 2 w 69"/>
                <a:gd name="T17" fmla="*/ 85 h 369"/>
                <a:gd name="T18" fmla="*/ 0 w 69"/>
                <a:gd name="T19" fmla="*/ 0 h 369"/>
                <a:gd name="T20" fmla="*/ 0 w 69"/>
                <a:gd name="T21" fmla="*/ 369 h 369"/>
                <a:gd name="T22" fmla="*/ 11 w 69"/>
                <a:gd name="T23" fmla="*/ 369 h 369"/>
                <a:gd name="T24" fmla="*/ 6 w 69"/>
                <a:gd name="T25" fmla="*/ 23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69">
                  <a:moveTo>
                    <a:pt x="6" y="234"/>
                  </a:moveTo>
                  <a:lnTo>
                    <a:pt x="69" y="155"/>
                  </a:lnTo>
                  <a:lnTo>
                    <a:pt x="6" y="215"/>
                  </a:lnTo>
                  <a:lnTo>
                    <a:pt x="5" y="165"/>
                  </a:lnTo>
                  <a:lnTo>
                    <a:pt x="56" y="96"/>
                  </a:lnTo>
                  <a:lnTo>
                    <a:pt x="3" y="146"/>
                  </a:lnTo>
                  <a:lnTo>
                    <a:pt x="2" y="96"/>
                  </a:lnTo>
                  <a:lnTo>
                    <a:pt x="35" y="51"/>
                  </a:lnTo>
                  <a:lnTo>
                    <a:pt x="2" y="85"/>
                  </a:lnTo>
                  <a:lnTo>
                    <a:pt x="0" y="0"/>
                  </a:lnTo>
                  <a:lnTo>
                    <a:pt x="0" y="369"/>
                  </a:lnTo>
                  <a:lnTo>
                    <a:pt x="11" y="369"/>
                  </a:lnTo>
                  <a:lnTo>
                    <a:pt x="6" y="23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0" name="Freeform 31"/>
            <p:cNvSpPr>
              <a:spLocks/>
            </p:cNvSpPr>
            <p:nvPr/>
          </p:nvSpPr>
          <p:spPr bwMode="auto">
            <a:xfrm>
              <a:off x="5147702" y="1983073"/>
              <a:ext cx="150813" cy="657226"/>
            </a:xfrm>
            <a:custGeom>
              <a:avLst/>
              <a:gdLst>
                <a:gd name="T0" fmla="*/ 95 w 95"/>
                <a:gd name="T1" fmla="*/ 0 h 414"/>
                <a:gd name="T2" fmla="*/ 0 w 95"/>
                <a:gd name="T3" fmla="*/ 414 h 414"/>
                <a:gd name="T4" fmla="*/ 95 w 95"/>
                <a:gd name="T5" fmla="*/ 414 h 414"/>
                <a:gd name="T6" fmla="*/ 95 w 95"/>
                <a:gd name="T7" fmla="*/ 0 h 414"/>
                <a:gd name="T8" fmla="*/ 95 w 95"/>
                <a:gd name="T9" fmla="*/ 0 h 414"/>
              </a:gdLst>
              <a:ahLst/>
              <a:cxnLst>
                <a:cxn ang="0">
                  <a:pos x="T0" y="T1"/>
                </a:cxn>
                <a:cxn ang="0">
                  <a:pos x="T2" y="T3"/>
                </a:cxn>
                <a:cxn ang="0">
                  <a:pos x="T4" y="T5"/>
                </a:cxn>
                <a:cxn ang="0">
                  <a:pos x="T6" y="T7"/>
                </a:cxn>
                <a:cxn ang="0">
                  <a:pos x="T8" y="T9"/>
                </a:cxn>
              </a:cxnLst>
              <a:rect l="0" t="0" r="r" b="b"/>
              <a:pathLst>
                <a:path w="95" h="414">
                  <a:moveTo>
                    <a:pt x="95" y="0"/>
                  </a:moveTo>
                  <a:lnTo>
                    <a:pt x="0" y="414"/>
                  </a:lnTo>
                  <a:lnTo>
                    <a:pt x="95" y="414"/>
                  </a:lnTo>
                  <a:lnTo>
                    <a:pt x="95" y="0"/>
                  </a:lnTo>
                  <a:lnTo>
                    <a:pt x="95"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1" name="Freeform 32"/>
            <p:cNvSpPr>
              <a:spLocks/>
            </p:cNvSpPr>
            <p:nvPr/>
          </p:nvSpPr>
          <p:spPr bwMode="auto">
            <a:xfrm>
              <a:off x="5298514" y="1983073"/>
              <a:ext cx="150813" cy="657226"/>
            </a:xfrm>
            <a:custGeom>
              <a:avLst/>
              <a:gdLst>
                <a:gd name="T0" fmla="*/ 0 w 95"/>
                <a:gd name="T1" fmla="*/ 0 h 414"/>
                <a:gd name="T2" fmla="*/ 0 w 95"/>
                <a:gd name="T3" fmla="*/ 414 h 414"/>
                <a:gd name="T4" fmla="*/ 95 w 95"/>
                <a:gd name="T5" fmla="*/ 414 h 414"/>
                <a:gd name="T6" fmla="*/ 0 w 95"/>
                <a:gd name="T7" fmla="*/ 0 h 414"/>
              </a:gdLst>
              <a:ahLst/>
              <a:cxnLst>
                <a:cxn ang="0">
                  <a:pos x="T0" y="T1"/>
                </a:cxn>
                <a:cxn ang="0">
                  <a:pos x="T2" y="T3"/>
                </a:cxn>
                <a:cxn ang="0">
                  <a:pos x="T4" y="T5"/>
                </a:cxn>
                <a:cxn ang="0">
                  <a:pos x="T6" y="T7"/>
                </a:cxn>
              </a:cxnLst>
              <a:rect l="0" t="0" r="r" b="b"/>
              <a:pathLst>
                <a:path w="95" h="414">
                  <a:moveTo>
                    <a:pt x="0" y="0"/>
                  </a:moveTo>
                  <a:lnTo>
                    <a:pt x="0" y="414"/>
                  </a:lnTo>
                  <a:lnTo>
                    <a:pt x="95" y="41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2" name="Freeform 33"/>
            <p:cNvSpPr>
              <a:spLocks/>
            </p:cNvSpPr>
            <p:nvPr/>
          </p:nvSpPr>
          <p:spPr bwMode="auto">
            <a:xfrm>
              <a:off x="5200089" y="2206911"/>
              <a:ext cx="98425" cy="557213"/>
            </a:xfrm>
            <a:custGeom>
              <a:avLst/>
              <a:gdLst>
                <a:gd name="T0" fmla="*/ 61 w 62"/>
                <a:gd name="T1" fmla="*/ 0 h 351"/>
                <a:gd name="T2" fmla="*/ 58 w 62"/>
                <a:gd name="T3" fmla="*/ 97 h 351"/>
                <a:gd name="T4" fmla="*/ 28 w 62"/>
                <a:gd name="T5" fmla="*/ 68 h 351"/>
                <a:gd name="T6" fmla="*/ 58 w 62"/>
                <a:gd name="T7" fmla="*/ 109 h 351"/>
                <a:gd name="T8" fmla="*/ 57 w 62"/>
                <a:gd name="T9" fmla="*/ 151 h 351"/>
                <a:gd name="T10" fmla="*/ 11 w 62"/>
                <a:gd name="T11" fmla="*/ 107 h 351"/>
                <a:gd name="T12" fmla="*/ 56 w 62"/>
                <a:gd name="T13" fmla="*/ 167 h 351"/>
                <a:gd name="T14" fmla="*/ 55 w 62"/>
                <a:gd name="T15" fmla="*/ 212 h 351"/>
                <a:gd name="T16" fmla="*/ 0 w 62"/>
                <a:gd name="T17" fmla="*/ 160 h 351"/>
                <a:gd name="T18" fmla="*/ 55 w 62"/>
                <a:gd name="T19" fmla="*/ 229 h 351"/>
                <a:gd name="T20" fmla="*/ 50 w 62"/>
                <a:gd name="T21" fmla="*/ 351 h 351"/>
                <a:gd name="T22" fmla="*/ 62 w 62"/>
                <a:gd name="T23" fmla="*/ 351 h 351"/>
                <a:gd name="T24" fmla="*/ 62 w 62"/>
                <a:gd name="T25" fmla="*/ 21 h 351"/>
                <a:gd name="T26" fmla="*/ 61 w 62"/>
                <a:gd name="T2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351">
                  <a:moveTo>
                    <a:pt x="61" y="0"/>
                  </a:moveTo>
                  <a:lnTo>
                    <a:pt x="58" y="97"/>
                  </a:lnTo>
                  <a:lnTo>
                    <a:pt x="28" y="68"/>
                  </a:lnTo>
                  <a:lnTo>
                    <a:pt x="58" y="109"/>
                  </a:lnTo>
                  <a:lnTo>
                    <a:pt x="57" y="151"/>
                  </a:lnTo>
                  <a:lnTo>
                    <a:pt x="11" y="107"/>
                  </a:lnTo>
                  <a:lnTo>
                    <a:pt x="56" y="167"/>
                  </a:lnTo>
                  <a:lnTo>
                    <a:pt x="55" y="212"/>
                  </a:lnTo>
                  <a:lnTo>
                    <a:pt x="0" y="160"/>
                  </a:lnTo>
                  <a:lnTo>
                    <a:pt x="55" y="229"/>
                  </a:lnTo>
                  <a:lnTo>
                    <a:pt x="50" y="351"/>
                  </a:lnTo>
                  <a:lnTo>
                    <a:pt x="62" y="351"/>
                  </a:lnTo>
                  <a:lnTo>
                    <a:pt x="62" y="21"/>
                  </a:lnTo>
                  <a:lnTo>
                    <a:pt x="61"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3" name="Freeform 34"/>
            <p:cNvSpPr>
              <a:spLocks/>
            </p:cNvSpPr>
            <p:nvPr/>
          </p:nvSpPr>
          <p:spPr bwMode="auto">
            <a:xfrm>
              <a:off x="5298514" y="2240248"/>
              <a:ext cx="98425" cy="523876"/>
            </a:xfrm>
            <a:custGeom>
              <a:avLst/>
              <a:gdLst>
                <a:gd name="T0" fmla="*/ 6 w 62"/>
                <a:gd name="T1" fmla="*/ 209 h 330"/>
                <a:gd name="T2" fmla="*/ 62 w 62"/>
                <a:gd name="T3" fmla="*/ 139 h 330"/>
                <a:gd name="T4" fmla="*/ 5 w 62"/>
                <a:gd name="T5" fmla="*/ 193 h 330"/>
                <a:gd name="T6" fmla="*/ 4 w 62"/>
                <a:gd name="T7" fmla="*/ 148 h 330"/>
                <a:gd name="T8" fmla="*/ 50 w 62"/>
                <a:gd name="T9" fmla="*/ 86 h 330"/>
                <a:gd name="T10" fmla="*/ 4 w 62"/>
                <a:gd name="T11" fmla="*/ 131 h 330"/>
                <a:gd name="T12" fmla="*/ 3 w 62"/>
                <a:gd name="T13" fmla="*/ 86 h 330"/>
                <a:gd name="T14" fmla="*/ 32 w 62"/>
                <a:gd name="T15" fmla="*/ 46 h 330"/>
                <a:gd name="T16" fmla="*/ 3 w 62"/>
                <a:gd name="T17" fmla="*/ 76 h 330"/>
                <a:gd name="T18" fmla="*/ 0 w 62"/>
                <a:gd name="T19" fmla="*/ 0 h 330"/>
                <a:gd name="T20" fmla="*/ 0 w 62"/>
                <a:gd name="T21" fmla="*/ 330 h 330"/>
                <a:gd name="T22" fmla="*/ 10 w 62"/>
                <a:gd name="T23" fmla="*/ 330 h 330"/>
                <a:gd name="T24" fmla="*/ 6 w 62"/>
                <a:gd name="T25" fmla="*/ 209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330">
                  <a:moveTo>
                    <a:pt x="6" y="209"/>
                  </a:moveTo>
                  <a:lnTo>
                    <a:pt x="62" y="139"/>
                  </a:lnTo>
                  <a:lnTo>
                    <a:pt x="5" y="193"/>
                  </a:lnTo>
                  <a:lnTo>
                    <a:pt x="4" y="148"/>
                  </a:lnTo>
                  <a:lnTo>
                    <a:pt x="50" y="86"/>
                  </a:lnTo>
                  <a:lnTo>
                    <a:pt x="4" y="131"/>
                  </a:lnTo>
                  <a:lnTo>
                    <a:pt x="3" y="86"/>
                  </a:lnTo>
                  <a:lnTo>
                    <a:pt x="32" y="46"/>
                  </a:lnTo>
                  <a:lnTo>
                    <a:pt x="3" y="76"/>
                  </a:lnTo>
                  <a:lnTo>
                    <a:pt x="0" y="0"/>
                  </a:lnTo>
                  <a:lnTo>
                    <a:pt x="0" y="330"/>
                  </a:lnTo>
                  <a:lnTo>
                    <a:pt x="10" y="330"/>
                  </a:lnTo>
                  <a:lnTo>
                    <a:pt x="6" y="20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4" name="Freeform 35"/>
            <p:cNvSpPr>
              <a:spLocks/>
            </p:cNvSpPr>
            <p:nvPr/>
          </p:nvSpPr>
          <p:spPr bwMode="auto">
            <a:xfrm>
              <a:off x="5971614" y="2094198"/>
              <a:ext cx="144463" cy="630238"/>
            </a:xfrm>
            <a:custGeom>
              <a:avLst/>
              <a:gdLst>
                <a:gd name="T0" fmla="*/ 91 w 91"/>
                <a:gd name="T1" fmla="*/ 0 h 397"/>
                <a:gd name="T2" fmla="*/ 0 w 91"/>
                <a:gd name="T3" fmla="*/ 397 h 397"/>
                <a:gd name="T4" fmla="*/ 91 w 91"/>
                <a:gd name="T5" fmla="*/ 397 h 397"/>
                <a:gd name="T6" fmla="*/ 91 w 91"/>
                <a:gd name="T7" fmla="*/ 2 h 397"/>
                <a:gd name="T8" fmla="*/ 91 w 91"/>
                <a:gd name="T9" fmla="*/ 0 h 397"/>
              </a:gdLst>
              <a:ahLst/>
              <a:cxnLst>
                <a:cxn ang="0">
                  <a:pos x="T0" y="T1"/>
                </a:cxn>
                <a:cxn ang="0">
                  <a:pos x="T2" y="T3"/>
                </a:cxn>
                <a:cxn ang="0">
                  <a:pos x="T4" y="T5"/>
                </a:cxn>
                <a:cxn ang="0">
                  <a:pos x="T6" y="T7"/>
                </a:cxn>
                <a:cxn ang="0">
                  <a:pos x="T8" y="T9"/>
                </a:cxn>
              </a:cxnLst>
              <a:rect l="0" t="0" r="r" b="b"/>
              <a:pathLst>
                <a:path w="91" h="397">
                  <a:moveTo>
                    <a:pt x="91" y="0"/>
                  </a:moveTo>
                  <a:lnTo>
                    <a:pt x="0" y="397"/>
                  </a:lnTo>
                  <a:lnTo>
                    <a:pt x="91" y="397"/>
                  </a:lnTo>
                  <a:lnTo>
                    <a:pt x="91" y="2"/>
                  </a:lnTo>
                  <a:lnTo>
                    <a:pt x="91"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5" name="Freeform 36"/>
            <p:cNvSpPr>
              <a:spLocks/>
            </p:cNvSpPr>
            <p:nvPr/>
          </p:nvSpPr>
          <p:spPr bwMode="auto">
            <a:xfrm>
              <a:off x="6116077" y="2097373"/>
              <a:ext cx="147638" cy="627063"/>
            </a:xfrm>
            <a:custGeom>
              <a:avLst/>
              <a:gdLst>
                <a:gd name="T0" fmla="*/ 0 w 93"/>
                <a:gd name="T1" fmla="*/ 0 h 395"/>
                <a:gd name="T2" fmla="*/ 0 w 93"/>
                <a:gd name="T3" fmla="*/ 395 h 395"/>
                <a:gd name="T4" fmla="*/ 93 w 93"/>
                <a:gd name="T5" fmla="*/ 395 h 395"/>
                <a:gd name="T6" fmla="*/ 0 w 93"/>
                <a:gd name="T7" fmla="*/ 0 h 395"/>
              </a:gdLst>
              <a:ahLst/>
              <a:cxnLst>
                <a:cxn ang="0">
                  <a:pos x="T0" y="T1"/>
                </a:cxn>
                <a:cxn ang="0">
                  <a:pos x="T2" y="T3"/>
                </a:cxn>
                <a:cxn ang="0">
                  <a:pos x="T4" y="T5"/>
                </a:cxn>
                <a:cxn ang="0">
                  <a:pos x="T6" y="T7"/>
                </a:cxn>
              </a:cxnLst>
              <a:rect l="0" t="0" r="r" b="b"/>
              <a:pathLst>
                <a:path w="93" h="395">
                  <a:moveTo>
                    <a:pt x="0" y="0"/>
                  </a:moveTo>
                  <a:lnTo>
                    <a:pt x="0" y="395"/>
                  </a:lnTo>
                  <a:lnTo>
                    <a:pt x="93" y="395"/>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6" name="Freeform 37"/>
            <p:cNvSpPr>
              <a:spLocks/>
            </p:cNvSpPr>
            <p:nvPr/>
          </p:nvSpPr>
          <p:spPr bwMode="auto">
            <a:xfrm>
              <a:off x="6022414" y="2310098"/>
              <a:ext cx="93663" cy="536576"/>
            </a:xfrm>
            <a:custGeom>
              <a:avLst/>
              <a:gdLst>
                <a:gd name="T0" fmla="*/ 59 w 59"/>
                <a:gd name="T1" fmla="*/ 0 h 338"/>
                <a:gd name="T2" fmla="*/ 56 w 59"/>
                <a:gd name="T3" fmla="*/ 92 h 338"/>
                <a:gd name="T4" fmla="*/ 28 w 59"/>
                <a:gd name="T5" fmla="*/ 66 h 338"/>
                <a:gd name="T6" fmla="*/ 55 w 59"/>
                <a:gd name="T7" fmla="*/ 104 h 338"/>
                <a:gd name="T8" fmla="*/ 55 w 59"/>
                <a:gd name="T9" fmla="*/ 145 h 338"/>
                <a:gd name="T10" fmla="*/ 11 w 59"/>
                <a:gd name="T11" fmla="*/ 104 h 338"/>
                <a:gd name="T12" fmla="*/ 54 w 59"/>
                <a:gd name="T13" fmla="*/ 161 h 338"/>
                <a:gd name="T14" fmla="*/ 53 w 59"/>
                <a:gd name="T15" fmla="*/ 205 h 338"/>
                <a:gd name="T16" fmla="*/ 0 w 59"/>
                <a:gd name="T17" fmla="*/ 154 h 338"/>
                <a:gd name="T18" fmla="*/ 53 w 59"/>
                <a:gd name="T19" fmla="*/ 219 h 338"/>
                <a:gd name="T20" fmla="*/ 48 w 59"/>
                <a:gd name="T21" fmla="*/ 338 h 338"/>
                <a:gd name="T22" fmla="*/ 59 w 59"/>
                <a:gd name="T23" fmla="*/ 338 h 338"/>
                <a:gd name="T24" fmla="*/ 59 w 59"/>
                <a:gd name="T25" fmla="*/ 21 h 338"/>
                <a:gd name="T26" fmla="*/ 59 w 59"/>
                <a:gd name="T27"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38">
                  <a:moveTo>
                    <a:pt x="59" y="0"/>
                  </a:moveTo>
                  <a:lnTo>
                    <a:pt x="56" y="92"/>
                  </a:lnTo>
                  <a:lnTo>
                    <a:pt x="28" y="66"/>
                  </a:lnTo>
                  <a:lnTo>
                    <a:pt x="55" y="104"/>
                  </a:lnTo>
                  <a:lnTo>
                    <a:pt x="55" y="145"/>
                  </a:lnTo>
                  <a:lnTo>
                    <a:pt x="11" y="104"/>
                  </a:lnTo>
                  <a:lnTo>
                    <a:pt x="54" y="161"/>
                  </a:lnTo>
                  <a:lnTo>
                    <a:pt x="53" y="205"/>
                  </a:lnTo>
                  <a:lnTo>
                    <a:pt x="0" y="154"/>
                  </a:lnTo>
                  <a:lnTo>
                    <a:pt x="53" y="219"/>
                  </a:lnTo>
                  <a:lnTo>
                    <a:pt x="48" y="338"/>
                  </a:lnTo>
                  <a:lnTo>
                    <a:pt x="59" y="338"/>
                  </a:lnTo>
                  <a:lnTo>
                    <a:pt x="59" y="21"/>
                  </a:lnTo>
                  <a:lnTo>
                    <a:pt x="59"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7" name="Freeform 38"/>
            <p:cNvSpPr>
              <a:spLocks/>
            </p:cNvSpPr>
            <p:nvPr/>
          </p:nvSpPr>
          <p:spPr bwMode="auto">
            <a:xfrm>
              <a:off x="6116077" y="2343436"/>
              <a:ext cx="95250" cy="503238"/>
            </a:xfrm>
            <a:custGeom>
              <a:avLst/>
              <a:gdLst>
                <a:gd name="T0" fmla="*/ 6 w 60"/>
                <a:gd name="T1" fmla="*/ 199 h 317"/>
                <a:gd name="T2" fmla="*/ 60 w 60"/>
                <a:gd name="T3" fmla="*/ 133 h 317"/>
                <a:gd name="T4" fmla="*/ 6 w 60"/>
                <a:gd name="T5" fmla="*/ 184 h 317"/>
                <a:gd name="T6" fmla="*/ 5 w 60"/>
                <a:gd name="T7" fmla="*/ 141 h 317"/>
                <a:gd name="T8" fmla="*/ 49 w 60"/>
                <a:gd name="T9" fmla="*/ 83 h 317"/>
                <a:gd name="T10" fmla="*/ 4 w 60"/>
                <a:gd name="T11" fmla="*/ 125 h 317"/>
                <a:gd name="T12" fmla="*/ 2 w 60"/>
                <a:gd name="T13" fmla="*/ 83 h 317"/>
                <a:gd name="T14" fmla="*/ 30 w 60"/>
                <a:gd name="T15" fmla="*/ 43 h 317"/>
                <a:gd name="T16" fmla="*/ 2 w 60"/>
                <a:gd name="T17" fmla="*/ 73 h 317"/>
                <a:gd name="T18" fmla="*/ 0 w 60"/>
                <a:gd name="T19" fmla="*/ 0 h 317"/>
                <a:gd name="T20" fmla="*/ 0 w 60"/>
                <a:gd name="T21" fmla="*/ 317 h 317"/>
                <a:gd name="T22" fmla="*/ 11 w 60"/>
                <a:gd name="T23" fmla="*/ 317 h 317"/>
                <a:gd name="T24" fmla="*/ 6 w 60"/>
                <a:gd name="T25" fmla="*/ 199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17">
                  <a:moveTo>
                    <a:pt x="6" y="199"/>
                  </a:moveTo>
                  <a:lnTo>
                    <a:pt x="60" y="133"/>
                  </a:lnTo>
                  <a:lnTo>
                    <a:pt x="6" y="184"/>
                  </a:lnTo>
                  <a:lnTo>
                    <a:pt x="5" y="141"/>
                  </a:lnTo>
                  <a:lnTo>
                    <a:pt x="49" y="83"/>
                  </a:lnTo>
                  <a:lnTo>
                    <a:pt x="4" y="125"/>
                  </a:lnTo>
                  <a:lnTo>
                    <a:pt x="2" y="83"/>
                  </a:lnTo>
                  <a:lnTo>
                    <a:pt x="30" y="43"/>
                  </a:lnTo>
                  <a:lnTo>
                    <a:pt x="2" y="73"/>
                  </a:lnTo>
                  <a:lnTo>
                    <a:pt x="0" y="0"/>
                  </a:lnTo>
                  <a:lnTo>
                    <a:pt x="0" y="317"/>
                  </a:lnTo>
                  <a:lnTo>
                    <a:pt x="11" y="317"/>
                  </a:lnTo>
                  <a:lnTo>
                    <a:pt x="6" y="199"/>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8" name="Freeform 39"/>
            <p:cNvSpPr>
              <a:spLocks/>
            </p:cNvSpPr>
            <p:nvPr/>
          </p:nvSpPr>
          <p:spPr bwMode="auto">
            <a:xfrm>
              <a:off x="5555689" y="2230723"/>
              <a:ext cx="141288" cy="609601"/>
            </a:xfrm>
            <a:custGeom>
              <a:avLst/>
              <a:gdLst>
                <a:gd name="T0" fmla="*/ 87 w 89"/>
                <a:gd name="T1" fmla="*/ 0 h 384"/>
                <a:gd name="T2" fmla="*/ 0 w 89"/>
                <a:gd name="T3" fmla="*/ 384 h 384"/>
                <a:gd name="T4" fmla="*/ 89 w 89"/>
                <a:gd name="T5" fmla="*/ 384 h 384"/>
                <a:gd name="T6" fmla="*/ 89 w 89"/>
                <a:gd name="T7" fmla="*/ 0 h 384"/>
                <a:gd name="T8" fmla="*/ 87 w 89"/>
                <a:gd name="T9" fmla="*/ 0 h 384"/>
              </a:gdLst>
              <a:ahLst/>
              <a:cxnLst>
                <a:cxn ang="0">
                  <a:pos x="T0" y="T1"/>
                </a:cxn>
                <a:cxn ang="0">
                  <a:pos x="T2" y="T3"/>
                </a:cxn>
                <a:cxn ang="0">
                  <a:pos x="T4" y="T5"/>
                </a:cxn>
                <a:cxn ang="0">
                  <a:pos x="T6" y="T7"/>
                </a:cxn>
                <a:cxn ang="0">
                  <a:pos x="T8" y="T9"/>
                </a:cxn>
              </a:cxnLst>
              <a:rect l="0" t="0" r="r" b="b"/>
              <a:pathLst>
                <a:path w="89" h="384">
                  <a:moveTo>
                    <a:pt x="87" y="0"/>
                  </a:moveTo>
                  <a:lnTo>
                    <a:pt x="0" y="384"/>
                  </a:lnTo>
                  <a:lnTo>
                    <a:pt x="89" y="384"/>
                  </a:lnTo>
                  <a:lnTo>
                    <a:pt x="89" y="0"/>
                  </a:lnTo>
                  <a:lnTo>
                    <a:pt x="87" y="0"/>
                  </a:lnTo>
                  <a:close/>
                </a:path>
              </a:pathLst>
            </a:custGeom>
            <a:solidFill>
              <a:srgbClr val="858B0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49" name="Freeform 40"/>
            <p:cNvSpPr>
              <a:spLocks/>
            </p:cNvSpPr>
            <p:nvPr/>
          </p:nvSpPr>
          <p:spPr bwMode="auto">
            <a:xfrm>
              <a:off x="5696977" y="2230723"/>
              <a:ext cx="138113" cy="609601"/>
            </a:xfrm>
            <a:custGeom>
              <a:avLst/>
              <a:gdLst>
                <a:gd name="T0" fmla="*/ 0 w 87"/>
                <a:gd name="T1" fmla="*/ 0 h 384"/>
                <a:gd name="T2" fmla="*/ 0 w 87"/>
                <a:gd name="T3" fmla="*/ 384 h 384"/>
                <a:gd name="T4" fmla="*/ 87 w 87"/>
                <a:gd name="T5" fmla="*/ 384 h 384"/>
                <a:gd name="T6" fmla="*/ 0 w 87"/>
                <a:gd name="T7" fmla="*/ 0 h 384"/>
              </a:gdLst>
              <a:ahLst/>
              <a:cxnLst>
                <a:cxn ang="0">
                  <a:pos x="T0" y="T1"/>
                </a:cxn>
                <a:cxn ang="0">
                  <a:pos x="T2" y="T3"/>
                </a:cxn>
                <a:cxn ang="0">
                  <a:pos x="T4" y="T5"/>
                </a:cxn>
                <a:cxn ang="0">
                  <a:pos x="T6" y="T7"/>
                </a:cxn>
              </a:cxnLst>
              <a:rect l="0" t="0" r="r" b="b"/>
              <a:pathLst>
                <a:path w="87" h="384">
                  <a:moveTo>
                    <a:pt x="0" y="0"/>
                  </a:moveTo>
                  <a:lnTo>
                    <a:pt x="0" y="384"/>
                  </a:lnTo>
                  <a:lnTo>
                    <a:pt x="87" y="384"/>
                  </a:lnTo>
                  <a:lnTo>
                    <a:pt x="0" y="0"/>
                  </a:lnTo>
                  <a:close/>
                </a:path>
              </a:pathLst>
            </a:custGeom>
            <a:solidFill>
              <a:srgbClr val="73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0" name="Freeform 41"/>
            <p:cNvSpPr>
              <a:spLocks/>
            </p:cNvSpPr>
            <p:nvPr/>
          </p:nvSpPr>
          <p:spPr bwMode="auto">
            <a:xfrm>
              <a:off x="5604902" y="2438686"/>
              <a:ext cx="92075" cy="519113"/>
            </a:xfrm>
            <a:custGeom>
              <a:avLst/>
              <a:gdLst>
                <a:gd name="T0" fmla="*/ 56 w 58"/>
                <a:gd name="T1" fmla="*/ 0 h 327"/>
                <a:gd name="T2" fmla="*/ 54 w 58"/>
                <a:gd name="T3" fmla="*/ 90 h 327"/>
                <a:gd name="T4" fmla="*/ 26 w 58"/>
                <a:gd name="T5" fmla="*/ 64 h 327"/>
                <a:gd name="T6" fmla="*/ 54 w 58"/>
                <a:gd name="T7" fmla="*/ 100 h 327"/>
                <a:gd name="T8" fmla="*/ 53 w 58"/>
                <a:gd name="T9" fmla="*/ 140 h 327"/>
                <a:gd name="T10" fmla="*/ 10 w 58"/>
                <a:gd name="T11" fmla="*/ 100 h 327"/>
                <a:gd name="T12" fmla="*/ 51 w 58"/>
                <a:gd name="T13" fmla="*/ 155 h 327"/>
                <a:gd name="T14" fmla="*/ 50 w 58"/>
                <a:gd name="T15" fmla="*/ 198 h 327"/>
                <a:gd name="T16" fmla="*/ 0 w 58"/>
                <a:gd name="T17" fmla="*/ 148 h 327"/>
                <a:gd name="T18" fmla="*/ 50 w 58"/>
                <a:gd name="T19" fmla="*/ 213 h 327"/>
                <a:gd name="T20" fmla="*/ 46 w 58"/>
                <a:gd name="T21" fmla="*/ 327 h 327"/>
                <a:gd name="T22" fmla="*/ 58 w 58"/>
                <a:gd name="T23" fmla="*/ 327 h 327"/>
                <a:gd name="T24" fmla="*/ 58 w 58"/>
                <a:gd name="T25" fmla="*/ 20 h 327"/>
                <a:gd name="T26" fmla="*/ 56 w 58"/>
                <a:gd name="T2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327">
                  <a:moveTo>
                    <a:pt x="56" y="0"/>
                  </a:moveTo>
                  <a:lnTo>
                    <a:pt x="54" y="90"/>
                  </a:lnTo>
                  <a:lnTo>
                    <a:pt x="26" y="64"/>
                  </a:lnTo>
                  <a:lnTo>
                    <a:pt x="54" y="100"/>
                  </a:lnTo>
                  <a:lnTo>
                    <a:pt x="53" y="140"/>
                  </a:lnTo>
                  <a:lnTo>
                    <a:pt x="10" y="100"/>
                  </a:lnTo>
                  <a:lnTo>
                    <a:pt x="51" y="155"/>
                  </a:lnTo>
                  <a:lnTo>
                    <a:pt x="50" y="198"/>
                  </a:lnTo>
                  <a:lnTo>
                    <a:pt x="0" y="148"/>
                  </a:lnTo>
                  <a:lnTo>
                    <a:pt x="50" y="213"/>
                  </a:lnTo>
                  <a:lnTo>
                    <a:pt x="46" y="327"/>
                  </a:lnTo>
                  <a:lnTo>
                    <a:pt x="58" y="327"/>
                  </a:lnTo>
                  <a:lnTo>
                    <a:pt x="58" y="20"/>
                  </a:lnTo>
                  <a:lnTo>
                    <a:pt x="56" y="0"/>
                  </a:lnTo>
                  <a:close/>
                </a:path>
              </a:pathLst>
            </a:custGeom>
            <a:solidFill>
              <a:srgbClr val="2914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1" name="Freeform 42"/>
            <p:cNvSpPr>
              <a:spLocks/>
            </p:cNvSpPr>
            <p:nvPr/>
          </p:nvSpPr>
          <p:spPr bwMode="auto">
            <a:xfrm>
              <a:off x="5696977" y="2470436"/>
              <a:ext cx="88900" cy="487363"/>
            </a:xfrm>
            <a:custGeom>
              <a:avLst/>
              <a:gdLst>
                <a:gd name="T0" fmla="*/ 5 w 56"/>
                <a:gd name="T1" fmla="*/ 194 h 307"/>
                <a:gd name="T2" fmla="*/ 56 w 56"/>
                <a:gd name="T3" fmla="*/ 128 h 307"/>
                <a:gd name="T4" fmla="*/ 5 w 56"/>
                <a:gd name="T5" fmla="*/ 179 h 307"/>
                <a:gd name="T6" fmla="*/ 3 w 56"/>
                <a:gd name="T7" fmla="*/ 137 h 307"/>
                <a:gd name="T8" fmla="*/ 46 w 56"/>
                <a:gd name="T9" fmla="*/ 80 h 307"/>
                <a:gd name="T10" fmla="*/ 2 w 56"/>
                <a:gd name="T11" fmla="*/ 122 h 307"/>
                <a:gd name="T12" fmla="*/ 1 w 56"/>
                <a:gd name="T13" fmla="*/ 80 h 307"/>
                <a:gd name="T14" fmla="*/ 28 w 56"/>
                <a:gd name="T15" fmla="*/ 41 h 307"/>
                <a:gd name="T16" fmla="*/ 1 w 56"/>
                <a:gd name="T17" fmla="*/ 70 h 307"/>
                <a:gd name="T18" fmla="*/ 0 w 56"/>
                <a:gd name="T19" fmla="*/ 0 h 307"/>
                <a:gd name="T20" fmla="*/ 0 w 56"/>
                <a:gd name="T21" fmla="*/ 307 h 307"/>
                <a:gd name="T22" fmla="*/ 10 w 56"/>
                <a:gd name="T23" fmla="*/ 307 h 307"/>
                <a:gd name="T24" fmla="*/ 5 w 56"/>
                <a:gd name="T25" fmla="*/ 194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07">
                  <a:moveTo>
                    <a:pt x="5" y="194"/>
                  </a:moveTo>
                  <a:lnTo>
                    <a:pt x="56" y="128"/>
                  </a:lnTo>
                  <a:lnTo>
                    <a:pt x="5" y="179"/>
                  </a:lnTo>
                  <a:lnTo>
                    <a:pt x="3" y="137"/>
                  </a:lnTo>
                  <a:lnTo>
                    <a:pt x="46" y="80"/>
                  </a:lnTo>
                  <a:lnTo>
                    <a:pt x="2" y="122"/>
                  </a:lnTo>
                  <a:lnTo>
                    <a:pt x="1" y="80"/>
                  </a:lnTo>
                  <a:lnTo>
                    <a:pt x="28" y="41"/>
                  </a:lnTo>
                  <a:lnTo>
                    <a:pt x="1" y="70"/>
                  </a:lnTo>
                  <a:lnTo>
                    <a:pt x="0" y="0"/>
                  </a:lnTo>
                  <a:lnTo>
                    <a:pt x="0" y="307"/>
                  </a:lnTo>
                  <a:lnTo>
                    <a:pt x="10" y="307"/>
                  </a:lnTo>
                  <a:lnTo>
                    <a:pt x="5" y="194"/>
                  </a:lnTo>
                  <a:close/>
                </a:path>
              </a:pathLst>
            </a:custGeom>
            <a:solidFill>
              <a:srgbClr val="1702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2" name="Freeform 43"/>
            <p:cNvSpPr>
              <a:spLocks/>
            </p:cNvSpPr>
            <p:nvPr/>
          </p:nvSpPr>
          <p:spPr bwMode="auto">
            <a:xfrm>
              <a:off x="5268352" y="2649824"/>
              <a:ext cx="171450" cy="735014"/>
            </a:xfrm>
            <a:custGeom>
              <a:avLst/>
              <a:gdLst>
                <a:gd name="T0" fmla="*/ 107 w 108"/>
                <a:gd name="T1" fmla="*/ 0 h 463"/>
                <a:gd name="T2" fmla="*/ 0 w 108"/>
                <a:gd name="T3" fmla="*/ 463 h 463"/>
                <a:gd name="T4" fmla="*/ 108 w 108"/>
                <a:gd name="T5" fmla="*/ 463 h 463"/>
                <a:gd name="T6" fmla="*/ 108 w 108"/>
                <a:gd name="T7" fmla="*/ 0 h 463"/>
                <a:gd name="T8" fmla="*/ 107 w 108"/>
                <a:gd name="T9" fmla="*/ 0 h 463"/>
              </a:gdLst>
              <a:ahLst/>
              <a:cxnLst>
                <a:cxn ang="0">
                  <a:pos x="T0" y="T1"/>
                </a:cxn>
                <a:cxn ang="0">
                  <a:pos x="T2" y="T3"/>
                </a:cxn>
                <a:cxn ang="0">
                  <a:pos x="T4" y="T5"/>
                </a:cxn>
                <a:cxn ang="0">
                  <a:pos x="T6" y="T7"/>
                </a:cxn>
                <a:cxn ang="0">
                  <a:pos x="T8" y="T9"/>
                </a:cxn>
              </a:cxnLst>
              <a:rect l="0" t="0" r="r" b="b"/>
              <a:pathLst>
                <a:path w="108" h="463">
                  <a:moveTo>
                    <a:pt x="107" y="0"/>
                  </a:moveTo>
                  <a:lnTo>
                    <a:pt x="0" y="463"/>
                  </a:lnTo>
                  <a:lnTo>
                    <a:pt x="108" y="463"/>
                  </a:lnTo>
                  <a:lnTo>
                    <a:pt x="108" y="0"/>
                  </a:lnTo>
                  <a:lnTo>
                    <a:pt x="107"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3" name="Freeform 44"/>
            <p:cNvSpPr>
              <a:spLocks/>
            </p:cNvSpPr>
            <p:nvPr/>
          </p:nvSpPr>
          <p:spPr bwMode="auto">
            <a:xfrm>
              <a:off x="5439802" y="2649824"/>
              <a:ext cx="169863" cy="735014"/>
            </a:xfrm>
            <a:custGeom>
              <a:avLst/>
              <a:gdLst>
                <a:gd name="T0" fmla="*/ 0 w 107"/>
                <a:gd name="T1" fmla="*/ 0 h 463"/>
                <a:gd name="T2" fmla="*/ 0 w 107"/>
                <a:gd name="T3" fmla="*/ 463 h 463"/>
                <a:gd name="T4" fmla="*/ 107 w 107"/>
                <a:gd name="T5" fmla="*/ 463 h 463"/>
                <a:gd name="T6" fmla="*/ 0 w 107"/>
                <a:gd name="T7" fmla="*/ 0 h 463"/>
              </a:gdLst>
              <a:ahLst/>
              <a:cxnLst>
                <a:cxn ang="0">
                  <a:pos x="T0" y="T1"/>
                </a:cxn>
                <a:cxn ang="0">
                  <a:pos x="T2" y="T3"/>
                </a:cxn>
                <a:cxn ang="0">
                  <a:pos x="T4" y="T5"/>
                </a:cxn>
                <a:cxn ang="0">
                  <a:pos x="T6" y="T7"/>
                </a:cxn>
              </a:cxnLst>
              <a:rect l="0" t="0" r="r" b="b"/>
              <a:pathLst>
                <a:path w="107" h="463">
                  <a:moveTo>
                    <a:pt x="0" y="0"/>
                  </a:moveTo>
                  <a:lnTo>
                    <a:pt x="0" y="463"/>
                  </a:lnTo>
                  <a:lnTo>
                    <a:pt x="107"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4" name="Freeform 45"/>
            <p:cNvSpPr>
              <a:spLocks/>
            </p:cNvSpPr>
            <p:nvPr/>
          </p:nvSpPr>
          <p:spPr bwMode="auto">
            <a:xfrm>
              <a:off x="5328677" y="2900649"/>
              <a:ext cx="111125" cy="625476"/>
            </a:xfrm>
            <a:custGeom>
              <a:avLst/>
              <a:gdLst>
                <a:gd name="T0" fmla="*/ 69 w 70"/>
                <a:gd name="T1" fmla="*/ 0 h 394"/>
                <a:gd name="T2" fmla="*/ 65 w 70"/>
                <a:gd name="T3" fmla="*/ 109 h 394"/>
                <a:gd name="T4" fmla="*/ 33 w 70"/>
                <a:gd name="T5" fmla="*/ 76 h 394"/>
                <a:gd name="T6" fmla="*/ 65 w 70"/>
                <a:gd name="T7" fmla="*/ 121 h 394"/>
                <a:gd name="T8" fmla="*/ 64 w 70"/>
                <a:gd name="T9" fmla="*/ 170 h 394"/>
                <a:gd name="T10" fmla="*/ 13 w 70"/>
                <a:gd name="T11" fmla="*/ 120 h 394"/>
                <a:gd name="T12" fmla="*/ 64 w 70"/>
                <a:gd name="T13" fmla="*/ 188 h 394"/>
                <a:gd name="T14" fmla="*/ 61 w 70"/>
                <a:gd name="T15" fmla="*/ 239 h 394"/>
                <a:gd name="T16" fmla="*/ 0 w 70"/>
                <a:gd name="T17" fmla="*/ 179 h 394"/>
                <a:gd name="T18" fmla="*/ 61 w 70"/>
                <a:gd name="T19" fmla="*/ 256 h 394"/>
                <a:gd name="T20" fmla="*/ 56 w 70"/>
                <a:gd name="T21" fmla="*/ 394 h 394"/>
                <a:gd name="T22" fmla="*/ 70 w 70"/>
                <a:gd name="T23" fmla="*/ 394 h 394"/>
                <a:gd name="T24" fmla="*/ 70 w 70"/>
                <a:gd name="T25" fmla="*/ 23 h 394"/>
                <a:gd name="T26" fmla="*/ 69 w 70"/>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4">
                  <a:moveTo>
                    <a:pt x="69" y="0"/>
                  </a:moveTo>
                  <a:lnTo>
                    <a:pt x="65" y="109"/>
                  </a:lnTo>
                  <a:lnTo>
                    <a:pt x="33" y="76"/>
                  </a:lnTo>
                  <a:lnTo>
                    <a:pt x="65" y="121"/>
                  </a:lnTo>
                  <a:lnTo>
                    <a:pt x="64" y="170"/>
                  </a:lnTo>
                  <a:lnTo>
                    <a:pt x="13" y="120"/>
                  </a:lnTo>
                  <a:lnTo>
                    <a:pt x="64" y="188"/>
                  </a:lnTo>
                  <a:lnTo>
                    <a:pt x="61" y="239"/>
                  </a:lnTo>
                  <a:lnTo>
                    <a:pt x="0" y="179"/>
                  </a:lnTo>
                  <a:lnTo>
                    <a:pt x="61" y="256"/>
                  </a:lnTo>
                  <a:lnTo>
                    <a:pt x="56" y="394"/>
                  </a:lnTo>
                  <a:lnTo>
                    <a:pt x="70" y="394"/>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5" name="Freeform 46"/>
            <p:cNvSpPr>
              <a:spLocks/>
            </p:cNvSpPr>
            <p:nvPr/>
          </p:nvSpPr>
          <p:spPr bwMode="auto">
            <a:xfrm>
              <a:off x="5439802" y="2937162"/>
              <a:ext cx="109538" cy="588963"/>
            </a:xfrm>
            <a:custGeom>
              <a:avLst/>
              <a:gdLst>
                <a:gd name="T0" fmla="*/ 6 w 69"/>
                <a:gd name="T1" fmla="*/ 235 h 371"/>
                <a:gd name="T2" fmla="*/ 69 w 69"/>
                <a:gd name="T3" fmla="*/ 156 h 371"/>
                <a:gd name="T4" fmla="*/ 6 w 69"/>
                <a:gd name="T5" fmla="*/ 217 h 371"/>
                <a:gd name="T6" fmla="*/ 4 w 69"/>
                <a:gd name="T7" fmla="*/ 166 h 371"/>
                <a:gd name="T8" fmla="*/ 56 w 69"/>
                <a:gd name="T9" fmla="*/ 97 h 371"/>
                <a:gd name="T10" fmla="*/ 4 w 69"/>
                <a:gd name="T11" fmla="*/ 148 h 371"/>
                <a:gd name="T12" fmla="*/ 3 w 69"/>
                <a:gd name="T13" fmla="*/ 97 h 371"/>
                <a:gd name="T14" fmla="*/ 34 w 69"/>
                <a:gd name="T15" fmla="*/ 52 h 371"/>
                <a:gd name="T16" fmla="*/ 3 w 69"/>
                <a:gd name="T17" fmla="*/ 86 h 371"/>
                <a:gd name="T18" fmla="*/ 0 w 69"/>
                <a:gd name="T19" fmla="*/ 0 h 371"/>
                <a:gd name="T20" fmla="*/ 0 w 69"/>
                <a:gd name="T21" fmla="*/ 371 h 371"/>
                <a:gd name="T22" fmla="*/ 11 w 69"/>
                <a:gd name="T23" fmla="*/ 371 h 371"/>
                <a:gd name="T24" fmla="*/ 6 w 69"/>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1">
                  <a:moveTo>
                    <a:pt x="6" y="235"/>
                  </a:moveTo>
                  <a:lnTo>
                    <a:pt x="69" y="156"/>
                  </a:lnTo>
                  <a:lnTo>
                    <a:pt x="6" y="217"/>
                  </a:lnTo>
                  <a:lnTo>
                    <a:pt x="4" y="166"/>
                  </a:lnTo>
                  <a:lnTo>
                    <a:pt x="56" y="97"/>
                  </a:lnTo>
                  <a:lnTo>
                    <a:pt x="4" y="148"/>
                  </a:lnTo>
                  <a:lnTo>
                    <a:pt x="3" y="97"/>
                  </a:lnTo>
                  <a:lnTo>
                    <a:pt x="34" y="52"/>
                  </a:lnTo>
                  <a:lnTo>
                    <a:pt x="3" y="86"/>
                  </a:lnTo>
                  <a:lnTo>
                    <a:pt x="0" y="0"/>
                  </a:lnTo>
                  <a:lnTo>
                    <a:pt x="0" y="371"/>
                  </a:lnTo>
                  <a:lnTo>
                    <a:pt x="11" y="371"/>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6" name="Freeform 47"/>
            <p:cNvSpPr>
              <a:spLocks/>
            </p:cNvSpPr>
            <p:nvPr/>
          </p:nvSpPr>
          <p:spPr bwMode="auto">
            <a:xfrm>
              <a:off x="5816039" y="2667286"/>
              <a:ext cx="134938" cy="587376"/>
            </a:xfrm>
            <a:custGeom>
              <a:avLst/>
              <a:gdLst>
                <a:gd name="T0" fmla="*/ 85 w 85"/>
                <a:gd name="T1" fmla="*/ 0 h 370"/>
                <a:gd name="T2" fmla="*/ 0 w 85"/>
                <a:gd name="T3" fmla="*/ 370 h 370"/>
                <a:gd name="T4" fmla="*/ 85 w 85"/>
                <a:gd name="T5" fmla="*/ 370 h 370"/>
                <a:gd name="T6" fmla="*/ 85 w 85"/>
                <a:gd name="T7" fmla="*/ 1 h 370"/>
                <a:gd name="T8" fmla="*/ 85 w 85"/>
                <a:gd name="T9" fmla="*/ 0 h 370"/>
              </a:gdLst>
              <a:ahLst/>
              <a:cxnLst>
                <a:cxn ang="0">
                  <a:pos x="T0" y="T1"/>
                </a:cxn>
                <a:cxn ang="0">
                  <a:pos x="T2" y="T3"/>
                </a:cxn>
                <a:cxn ang="0">
                  <a:pos x="T4" y="T5"/>
                </a:cxn>
                <a:cxn ang="0">
                  <a:pos x="T6" y="T7"/>
                </a:cxn>
                <a:cxn ang="0">
                  <a:pos x="T8" y="T9"/>
                </a:cxn>
              </a:cxnLst>
              <a:rect l="0" t="0" r="r" b="b"/>
              <a:pathLst>
                <a:path w="85" h="370">
                  <a:moveTo>
                    <a:pt x="85" y="0"/>
                  </a:moveTo>
                  <a:lnTo>
                    <a:pt x="0" y="370"/>
                  </a:lnTo>
                  <a:lnTo>
                    <a:pt x="85" y="370"/>
                  </a:lnTo>
                  <a:lnTo>
                    <a:pt x="85" y="1"/>
                  </a:lnTo>
                  <a:lnTo>
                    <a:pt x="85"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7" name="Freeform 48"/>
            <p:cNvSpPr>
              <a:spLocks/>
            </p:cNvSpPr>
            <p:nvPr/>
          </p:nvSpPr>
          <p:spPr bwMode="auto">
            <a:xfrm>
              <a:off x="5950977" y="2668874"/>
              <a:ext cx="134938" cy="585788"/>
            </a:xfrm>
            <a:custGeom>
              <a:avLst/>
              <a:gdLst>
                <a:gd name="T0" fmla="*/ 0 w 85"/>
                <a:gd name="T1" fmla="*/ 0 h 369"/>
                <a:gd name="T2" fmla="*/ 0 w 85"/>
                <a:gd name="T3" fmla="*/ 369 h 369"/>
                <a:gd name="T4" fmla="*/ 85 w 85"/>
                <a:gd name="T5" fmla="*/ 369 h 369"/>
                <a:gd name="T6" fmla="*/ 0 w 85"/>
                <a:gd name="T7" fmla="*/ 0 h 369"/>
              </a:gdLst>
              <a:ahLst/>
              <a:cxnLst>
                <a:cxn ang="0">
                  <a:pos x="T0" y="T1"/>
                </a:cxn>
                <a:cxn ang="0">
                  <a:pos x="T2" y="T3"/>
                </a:cxn>
                <a:cxn ang="0">
                  <a:pos x="T4" y="T5"/>
                </a:cxn>
                <a:cxn ang="0">
                  <a:pos x="T6" y="T7"/>
                </a:cxn>
              </a:cxnLst>
              <a:rect l="0" t="0" r="r" b="b"/>
              <a:pathLst>
                <a:path w="85" h="369">
                  <a:moveTo>
                    <a:pt x="0" y="0"/>
                  </a:moveTo>
                  <a:lnTo>
                    <a:pt x="0" y="369"/>
                  </a:lnTo>
                  <a:lnTo>
                    <a:pt x="85" y="369"/>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8" name="Freeform 49"/>
            <p:cNvSpPr>
              <a:spLocks/>
            </p:cNvSpPr>
            <p:nvPr/>
          </p:nvSpPr>
          <p:spPr bwMode="auto">
            <a:xfrm>
              <a:off x="5863664" y="2868899"/>
              <a:ext cx="87313" cy="498476"/>
            </a:xfrm>
            <a:custGeom>
              <a:avLst/>
              <a:gdLst>
                <a:gd name="T0" fmla="*/ 55 w 55"/>
                <a:gd name="T1" fmla="*/ 0 h 314"/>
                <a:gd name="T2" fmla="*/ 52 w 55"/>
                <a:gd name="T3" fmla="*/ 86 h 314"/>
                <a:gd name="T4" fmla="*/ 25 w 55"/>
                <a:gd name="T5" fmla="*/ 61 h 314"/>
                <a:gd name="T6" fmla="*/ 51 w 55"/>
                <a:gd name="T7" fmla="*/ 96 h 314"/>
                <a:gd name="T8" fmla="*/ 50 w 55"/>
                <a:gd name="T9" fmla="*/ 135 h 314"/>
                <a:gd name="T10" fmla="*/ 10 w 55"/>
                <a:gd name="T11" fmla="*/ 96 h 314"/>
                <a:gd name="T12" fmla="*/ 50 w 55"/>
                <a:gd name="T13" fmla="*/ 149 h 314"/>
                <a:gd name="T14" fmla="*/ 49 w 55"/>
                <a:gd name="T15" fmla="*/ 190 h 314"/>
                <a:gd name="T16" fmla="*/ 0 w 55"/>
                <a:gd name="T17" fmla="*/ 142 h 314"/>
                <a:gd name="T18" fmla="*/ 49 w 55"/>
                <a:gd name="T19" fmla="*/ 204 h 314"/>
                <a:gd name="T20" fmla="*/ 44 w 55"/>
                <a:gd name="T21" fmla="*/ 314 h 314"/>
                <a:gd name="T22" fmla="*/ 55 w 55"/>
                <a:gd name="T23" fmla="*/ 314 h 314"/>
                <a:gd name="T24" fmla="*/ 55 w 55"/>
                <a:gd name="T25" fmla="*/ 18 h 314"/>
                <a:gd name="T26" fmla="*/ 55 w 55"/>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 h="314">
                  <a:moveTo>
                    <a:pt x="55" y="0"/>
                  </a:moveTo>
                  <a:lnTo>
                    <a:pt x="52" y="86"/>
                  </a:lnTo>
                  <a:lnTo>
                    <a:pt x="25" y="61"/>
                  </a:lnTo>
                  <a:lnTo>
                    <a:pt x="51" y="96"/>
                  </a:lnTo>
                  <a:lnTo>
                    <a:pt x="50" y="135"/>
                  </a:lnTo>
                  <a:lnTo>
                    <a:pt x="10" y="96"/>
                  </a:lnTo>
                  <a:lnTo>
                    <a:pt x="50" y="149"/>
                  </a:lnTo>
                  <a:lnTo>
                    <a:pt x="49" y="190"/>
                  </a:lnTo>
                  <a:lnTo>
                    <a:pt x="0" y="142"/>
                  </a:lnTo>
                  <a:lnTo>
                    <a:pt x="49" y="204"/>
                  </a:lnTo>
                  <a:lnTo>
                    <a:pt x="44" y="314"/>
                  </a:lnTo>
                  <a:lnTo>
                    <a:pt x="55" y="314"/>
                  </a:lnTo>
                  <a:lnTo>
                    <a:pt x="55" y="18"/>
                  </a:lnTo>
                  <a:lnTo>
                    <a:pt x="55"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59" name="Freeform 50"/>
            <p:cNvSpPr>
              <a:spLocks/>
            </p:cNvSpPr>
            <p:nvPr/>
          </p:nvSpPr>
          <p:spPr bwMode="auto">
            <a:xfrm>
              <a:off x="5950977" y="2897474"/>
              <a:ext cx="87313" cy="469901"/>
            </a:xfrm>
            <a:custGeom>
              <a:avLst/>
              <a:gdLst>
                <a:gd name="T0" fmla="*/ 5 w 55"/>
                <a:gd name="T1" fmla="*/ 187 h 296"/>
                <a:gd name="T2" fmla="*/ 55 w 55"/>
                <a:gd name="T3" fmla="*/ 124 h 296"/>
                <a:gd name="T4" fmla="*/ 5 w 55"/>
                <a:gd name="T5" fmla="*/ 173 h 296"/>
                <a:gd name="T6" fmla="*/ 4 w 55"/>
                <a:gd name="T7" fmla="*/ 132 h 296"/>
                <a:gd name="T8" fmla="*/ 45 w 55"/>
                <a:gd name="T9" fmla="*/ 78 h 296"/>
                <a:gd name="T10" fmla="*/ 4 w 55"/>
                <a:gd name="T11" fmla="*/ 118 h 296"/>
                <a:gd name="T12" fmla="*/ 2 w 55"/>
                <a:gd name="T13" fmla="*/ 78 h 296"/>
                <a:gd name="T14" fmla="*/ 28 w 55"/>
                <a:gd name="T15" fmla="*/ 42 h 296"/>
                <a:gd name="T16" fmla="*/ 2 w 55"/>
                <a:gd name="T17" fmla="*/ 69 h 296"/>
                <a:gd name="T18" fmla="*/ 0 w 55"/>
                <a:gd name="T19" fmla="*/ 0 h 296"/>
                <a:gd name="T20" fmla="*/ 0 w 55"/>
                <a:gd name="T21" fmla="*/ 296 h 296"/>
                <a:gd name="T22" fmla="*/ 10 w 55"/>
                <a:gd name="T23" fmla="*/ 296 h 296"/>
                <a:gd name="T24" fmla="*/ 5 w 55"/>
                <a:gd name="T25" fmla="*/ 18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296">
                  <a:moveTo>
                    <a:pt x="5" y="187"/>
                  </a:moveTo>
                  <a:lnTo>
                    <a:pt x="55" y="124"/>
                  </a:lnTo>
                  <a:lnTo>
                    <a:pt x="5" y="173"/>
                  </a:lnTo>
                  <a:lnTo>
                    <a:pt x="4" y="132"/>
                  </a:lnTo>
                  <a:lnTo>
                    <a:pt x="45" y="78"/>
                  </a:lnTo>
                  <a:lnTo>
                    <a:pt x="4" y="118"/>
                  </a:lnTo>
                  <a:lnTo>
                    <a:pt x="2" y="78"/>
                  </a:lnTo>
                  <a:lnTo>
                    <a:pt x="28" y="42"/>
                  </a:lnTo>
                  <a:lnTo>
                    <a:pt x="2" y="69"/>
                  </a:lnTo>
                  <a:lnTo>
                    <a:pt x="0" y="0"/>
                  </a:lnTo>
                  <a:lnTo>
                    <a:pt x="0" y="296"/>
                  </a:lnTo>
                  <a:lnTo>
                    <a:pt x="10" y="296"/>
                  </a:lnTo>
                  <a:lnTo>
                    <a:pt x="5" y="187"/>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0" name="Freeform 51"/>
            <p:cNvSpPr>
              <a:spLocks/>
            </p:cNvSpPr>
            <p:nvPr/>
          </p:nvSpPr>
          <p:spPr bwMode="auto">
            <a:xfrm>
              <a:off x="4971489" y="2333911"/>
              <a:ext cx="168275" cy="735014"/>
            </a:xfrm>
            <a:custGeom>
              <a:avLst/>
              <a:gdLst>
                <a:gd name="T0" fmla="*/ 106 w 106"/>
                <a:gd name="T1" fmla="*/ 0 h 463"/>
                <a:gd name="T2" fmla="*/ 0 w 106"/>
                <a:gd name="T3" fmla="*/ 463 h 463"/>
                <a:gd name="T4" fmla="*/ 106 w 106"/>
                <a:gd name="T5" fmla="*/ 463 h 463"/>
                <a:gd name="T6" fmla="*/ 106 w 106"/>
                <a:gd name="T7" fmla="*/ 0 h 463"/>
                <a:gd name="T8" fmla="*/ 106 w 106"/>
                <a:gd name="T9" fmla="*/ 0 h 463"/>
              </a:gdLst>
              <a:ahLst/>
              <a:cxnLst>
                <a:cxn ang="0">
                  <a:pos x="T0" y="T1"/>
                </a:cxn>
                <a:cxn ang="0">
                  <a:pos x="T2" y="T3"/>
                </a:cxn>
                <a:cxn ang="0">
                  <a:pos x="T4" y="T5"/>
                </a:cxn>
                <a:cxn ang="0">
                  <a:pos x="T6" y="T7"/>
                </a:cxn>
                <a:cxn ang="0">
                  <a:pos x="T8" y="T9"/>
                </a:cxn>
              </a:cxnLst>
              <a:rect l="0" t="0" r="r" b="b"/>
              <a:pathLst>
                <a:path w="106" h="463">
                  <a:moveTo>
                    <a:pt x="106" y="0"/>
                  </a:moveTo>
                  <a:lnTo>
                    <a:pt x="0" y="463"/>
                  </a:lnTo>
                  <a:lnTo>
                    <a:pt x="106" y="463"/>
                  </a:lnTo>
                  <a:lnTo>
                    <a:pt x="106" y="0"/>
                  </a:lnTo>
                  <a:lnTo>
                    <a:pt x="106"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1" name="Freeform 52"/>
            <p:cNvSpPr>
              <a:spLocks/>
            </p:cNvSpPr>
            <p:nvPr/>
          </p:nvSpPr>
          <p:spPr bwMode="auto">
            <a:xfrm>
              <a:off x="5139764" y="2333911"/>
              <a:ext cx="171450" cy="735014"/>
            </a:xfrm>
            <a:custGeom>
              <a:avLst/>
              <a:gdLst>
                <a:gd name="T0" fmla="*/ 0 w 108"/>
                <a:gd name="T1" fmla="*/ 0 h 463"/>
                <a:gd name="T2" fmla="*/ 0 w 108"/>
                <a:gd name="T3" fmla="*/ 463 h 463"/>
                <a:gd name="T4" fmla="*/ 108 w 108"/>
                <a:gd name="T5" fmla="*/ 463 h 463"/>
                <a:gd name="T6" fmla="*/ 0 w 108"/>
                <a:gd name="T7" fmla="*/ 0 h 463"/>
              </a:gdLst>
              <a:ahLst/>
              <a:cxnLst>
                <a:cxn ang="0">
                  <a:pos x="T0" y="T1"/>
                </a:cxn>
                <a:cxn ang="0">
                  <a:pos x="T2" y="T3"/>
                </a:cxn>
                <a:cxn ang="0">
                  <a:pos x="T4" y="T5"/>
                </a:cxn>
                <a:cxn ang="0">
                  <a:pos x="T6" y="T7"/>
                </a:cxn>
              </a:cxnLst>
              <a:rect l="0" t="0" r="r" b="b"/>
              <a:pathLst>
                <a:path w="108" h="463">
                  <a:moveTo>
                    <a:pt x="0" y="0"/>
                  </a:moveTo>
                  <a:lnTo>
                    <a:pt x="0" y="463"/>
                  </a:lnTo>
                  <a:lnTo>
                    <a:pt x="108"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2" name="Freeform 53"/>
            <p:cNvSpPr>
              <a:spLocks/>
            </p:cNvSpPr>
            <p:nvPr/>
          </p:nvSpPr>
          <p:spPr bwMode="auto">
            <a:xfrm>
              <a:off x="5030227" y="2584736"/>
              <a:ext cx="109538" cy="625476"/>
            </a:xfrm>
            <a:custGeom>
              <a:avLst/>
              <a:gdLst>
                <a:gd name="T0" fmla="*/ 69 w 69"/>
                <a:gd name="T1" fmla="*/ 0 h 394"/>
                <a:gd name="T2" fmla="*/ 65 w 69"/>
                <a:gd name="T3" fmla="*/ 108 h 394"/>
                <a:gd name="T4" fmla="*/ 33 w 69"/>
                <a:gd name="T5" fmla="*/ 76 h 394"/>
                <a:gd name="T6" fmla="*/ 65 w 69"/>
                <a:gd name="T7" fmla="*/ 121 h 394"/>
                <a:gd name="T8" fmla="*/ 64 w 69"/>
                <a:gd name="T9" fmla="*/ 170 h 394"/>
                <a:gd name="T10" fmla="*/ 13 w 69"/>
                <a:gd name="T11" fmla="*/ 120 h 394"/>
                <a:gd name="T12" fmla="*/ 63 w 69"/>
                <a:gd name="T13" fmla="*/ 187 h 394"/>
                <a:gd name="T14" fmla="*/ 61 w 69"/>
                <a:gd name="T15" fmla="*/ 239 h 394"/>
                <a:gd name="T16" fmla="*/ 0 w 69"/>
                <a:gd name="T17" fmla="*/ 179 h 394"/>
                <a:gd name="T18" fmla="*/ 61 w 69"/>
                <a:gd name="T19" fmla="*/ 256 h 394"/>
                <a:gd name="T20" fmla="*/ 56 w 69"/>
                <a:gd name="T21" fmla="*/ 394 h 394"/>
                <a:gd name="T22" fmla="*/ 69 w 69"/>
                <a:gd name="T23" fmla="*/ 394 h 394"/>
                <a:gd name="T24" fmla="*/ 69 w 69"/>
                <a:gd name="T25" fmla="*/ 23 h 394"/>
                <a:gd name="T26" fmla="*/ 69 w 69"/>
                <a:gd name="T27"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4">
                  <a:moveTo>
                    <a:pt x="69" y="0"/>
                  </a:moveTo>
                  <a:lnTo>
                    <a:pt x="65" y="108"/>
                  </a:lnTo>
                  <a:lnTo>
                    <a:pt x="33" y="76"/>
                  </a:lnTo>
                  <a:lnTo>
                    <a:pt x="65" y="121"/>
                  </a:lnTo>
                  <a:lnTo>
                    <a:pt x="64" y="170"/>
                  </a:lnTo>
                  <a:lnTo>
                    <a:pt x="13" y="120"/>
                  </a:lnTo>
                  <a:lnTo>
                    <a:pt x="63" y="187"/>
                  </a:lnTo>
                  <a:lnTo>
                    <a:pt x="61" y="239"/>
                  </a:lnTo>
                  <a:lnTo>
                    <a:pt x="0" y="179"/>
                  </a:lnTo>
                  <a:lnTo>
                    <a:pt x="61" y="256"/>
                  </a:lnTo>
                  <a:lnTo>
                    <a:pt x="56" y="394"/>
                  </a:lnTo>
                  <a:lnTo>
                    <a:pt x="69" y="394"/>
                  </a:lnTo>
                  <a:lnTo>
                    <a:pt x="69"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3" name="Freeform 54"/>
            <p:cNvSpPr>
              <a:spLocks/>
            </p:cNvSpPr>
            <p:nvPr/>
          </p:nvSpPr>
          <p:spPr bwMode="auto">
            <a:xfrm>
              <a:off x="5139764" y="2621249"/>
              <a:ext cx="111125" cy="588963"/>
            </a:xfrm>
            <a:custGeom>
              <a:avLst/>
              <a:gdLst>
                <a:gd name="T0" fmla="*/ 8 w 70"/>
                <a:gd name="T1" fmla="*/ 235 h 371"/>
                <a:gd name="T2" fmla="*/ 70 w 70"/>
                <a:gd name="T3" fmla="*/ 156 h 371"/>
                <a:gd name="T4" fmla="*/ 6 w 70"/>
                <a:gd name="T5" fmla="*/ 217 h 371"/>
                <a:gd name="T6" fmla="*/ 5 w 70"/>
                <a:gd name="T7" fmla="*/ 166 h 371"/>
                <a:gd name="T8" fmla="*/ 58 w 70"/>
                <a:gd name="T9" fmla="*/ 97 h 371"/>
                <a:gd name="T10" fmla="*/ 5 w 70"/>
                <a:gd name="T11" fmla="*/ 148 h 371"/>
                <a:gd name="T12" fmla="*/ 4 w 70"/>
                <a:gd name="T13" fmla="*/ 97 h 371"/>
                <a:gd name="T14" fmla="*/ 35 w 70"/>
                <a:gd name="T15" fmla="*/ 52 h 371"/>
                <a:gd name="T16" fmla="*/ 3 w 70"/>
                <a:gd name="T17" fmla="*/ 87 h 371"/>
                <a:gd name="T18" fmla="*/ 0 w 70"/>
                <a:gd name="T19" fmla="*/ 0 h 371"/>
                <a:gd name="T20" fmla="*/ 0 w 70"/>
                <a:gd name="T21" fmla="*/ 371 h 371"/>
                <a:gd name="T22" fmla="*/ 13 w 70"/>
                <a:gd name="T23" fmla="*/ 371 h 371"/>
                <a:gd name="T24" fmla="*/ 8 w 70"/>
                <a:gd name="T25" fmla="*/ 23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371">
                  <a:moveTo>
                    <a:pt x="8" y="235"/>
                  </a:moveTo>
                  <a:lnTo>
                    <a:pt x="70" y="156"/>
                  </a:lnTo>
                  <a:lnTo>
                    <a:pt x="6" y="217"/>
                  </a:lnTo>
                  <a:lnTo>
                    <a:pt x="5" y="166"/>
                  </a:lnTo>
                  <a:lnTo>
                    <a:pt x="58" y="97"/>
                  </a:lnTo>
                  <a:lnTo>
                    <a:pt x="5" y="148"/>
                  </a:lnTo>
                  <a:lnTo>
                    <a:pt x="4" y="97"/>
                  </a:lnTo>
                  <a:lnTo>
                    <a:pt x="35" y="52"/>
                  </a:lnTo>
                  <a:lnTo>
                    <a:pt x="3" y="87"/>
                  </a:lnTo>
                  <a:lnTo>
                    <a:pt x="0" y="0"/>
                  </a:lnTo>
                  <a:lnTo>
                    <a:pt x="0" y="371"/>
                  </a:lnTo>
                  <a:lnTo>
                    <a:pt x="13" y="371"/>
                  </a:lnTo>
                  <a:lnTo>
                    <a:pt x="8"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4" name="Freeform 55"/>
            <p:cNvSpPr>
              <a:spLocks/>
            </p:cNvSpPr>
            <p:nvPr/>
          </p:nvSpPr>
          <p:spPr bwMode="auto">
            <a:xfrm>
              <a:off x="4511114" y="2264061"/>
              <a:ext cx="171450" cy="735014"/>
            </a:xfrm>
            <a:custGeom>
              <a:avLst/>
              <a:gdLst>
                <a:gd name="T0" fmla="*/ 108 w 108"/>
                <a:gd name="T1" fmla="*/ 0 h 463"/>
                <a:gd name="T2" fmla="*/ 0 w 108"/>
                <a:gd name="T3" fmla="*/ 463 h 463"/>
                <a:gd name="T4" fmla="*/ 108 w 108"/>
                <a:gd name="T5" fmla="*/ 463 h 463"/>
                <a:gd name="T6" fmla="*/ 108 w 108"/>
                <a:gd name="T7" fmla="*/ 0 h 463"/>
                <a:gd name="T8" fmla="*/ 108 w 108"/>
                <a:gd name="T9" fmla="*/ 0 h 463"/>
              </a:gdLst>
              <a:ahLst/>
              <a:cxnLst>
                <a:cxn ang="0">
                  <a:pos x="T0" y="T1"/>
                </a:cxn>
                <a:cxn ang="0">
                  <a:pos x="T2" y="T3"/>
                </a:cxn>
                <a:cxn ang="0">
                  <a:pos x="T4" y="T5"/>
                </a:cxn>
                <a:cxn ang="0">
                  <a:pos x="T6" y="T7"/>
                </a:cxn>
                <a:cxn ang="0">
                  <a:pos x="T8" y="T9"/>
                </a:cxn>
              </a:cxnLst>
              <a:rect l="0" t="0" r="r" b="b"/>
              <a:pathLst>
                <a:path w="108" h="463">
                  <a:moveTo>
                    <a:pt x="108" y="0"/>
                  </a:moveTo>
                  <a:lnTo>
                    <a:pt x="0" y="463"/>
                  </a:lnTo>
                  <a:lnTo>
                    <a:pt x="108" y="463"/>
                  </a:lnTo>
                  <a:lnTo>
                    <a:pt x="108" y="0"/>
                  </a:lnTo>
                  <a:lnTo>
                    <a:pt x="108" y="0"/>
                  </a:lnTo>
                  <a:close/>
                </a:path>
              </a:pathLst>
            </a:custGeom>
            <a:solidFill>
              <a:srgbClr val="9EA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5" name="Freeform 56"/>
            <p:cNvSpPr>
              <a:spLocks/>
            </p:cNvSpPr>
            <p:nvPr/>
          </p:nvSpPr>
          <p:spPr bwMode="auto">
            <a:xfrm>
              <a:off x="4682564" y="2264061"/>
              <a:ext cx="168275" cy="735014"/>
            </a:xfrm>
            <a:custGeom>
              <a:avLst/>
              <a:gdLst>
                <a:gd name="T0" fmla="*/ 0 w 106"/>
                <a:gd name="T1" fmla="*/ 0 h 463"/>
                <a:gd name="T2" fmla="*/ 0 w 106"/>
                <a:gd name="T3" fmla="*/ 463 h 463"/>
                <a:gd name="T4" fmla="*/ 106 w 106"/>
                <a:gd name="T5" fmla="*/ 463 h 463"/>
                <a:gd name="T6" fmla="*/ 0 w 106"/>
                <a:gd name="T7" fmla="*/ 0 h 463"/>
              </a:gdLst>
              <a:ahLst/>
              <a:cxnLst>
                <a:cxn ang="0">
                  <a:pos x="T0" y="T1"/>
                </a:cxn>
                <a:cxn ang="0">
                  <a:pos x="T2" y="T3"/>
                </a:cxn>
                <a:cxn ang="0">
                  <a:pos x="T4" y="T5"/>
                </a:cxn>
                <a:cxn ang="0">
                  <a:pos x="T6" y="T7"/>
                </a:cxn>
              </a:cxnLst>
              <a:rect l="0" t="0" r="r" b="b"/>
              <a:pathLst>
                <a:path w="106" h="463">
                  <a:moveTo>
                    <a:pt x="0" y="0"/>
                  </a:moveTo>
                  <a:lnTo>
                    <a:pt x="0" y="463"/>
                  </a:lnTo>
                  <a:lnTo>
                    <a:pt x="106" y="463"/>
                  </a:lnTo>
                  <a:lnTo>
                    <a:pt x="0" y="0"/>
                  </a:lnTo>
                  <a:close/>
                </a:path>
              </a:pathLst>
            </a:custGeom>
            <a:solidFill>
              <a:srgbClr val="8C9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6" name="Freeform 57"/>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close/>
                </a:path>
              </a:pathLst>
            </a:custGeom>
            <a:solidFill>
              <a:srgbClr val="422D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7" name="Freeform 58"/>
            <p:cNvSpPr>
              <a:spLocks/>
            </p:cNvSpPr>
            <p:nvPr/>
          </p:nvSpPr>
          <p:spPr bwMode="auto">
            <a:xfrm>
              <a:off x="4571439" y="2514886"/>
              <a:ext cx="111125" cy="623888"/>
            </a:xfrm>
            <a:custGeom>
              <a:avLst/>
              <a:gdLst>
                <a:gd name="T0" fmla="*/ 69 w 70"/>
                <a:gd name="T1" fmla="*/ 0 h 393"/>
                <a:gd name="T2" fmla="*/ 66 w 70"/>
                <a:gd name="T3" fmla="*/ 107 h 393"/>
                <a:gd name="T4" fmla="*/ 32 w 70"/>
                <a:gd name="T5" fmla="*/ 76 h 393"/>
                <a:gd name="T6" fmla="*/ 65 w 70"/>
                <a:gd name="T7" fmla="*/ 121 h 393"/>
                <a:gd name="T8" fmla="*/ 64 w 70"/>
                <a:gd name="T9" fmla="*/ 169 h 393"/>
                <a:gd name="T10" fmla="*/ 14 w 70"/>
                <a:gd name="T11" fmla="*/ 120 h 393"/>
                <a:gd name="T12" fmla="*/ 64 w 70"/>
                <a:gd name="T13" fmla="*/ 188 h 393"/>
                <a:gd name="T14" fmla="*/ 62 w 70"/>
                <a:gd name="T15" fmla="*/ 239 h 393"/>
                <a:gd name="T16" fmla="*/ 0 w 70"/>
                <a:gd name="T17" fmla="*/ 179 h 393"/>
                <a:gd name="T18" fmla="*/ 61 w 70"/>
                <a:gd name="T19" fmla="*/ 255 h 393"/>
                <a:gd name="T20" fmla="*/ 56 w 70"/>
                <a:gd name="T21" fmla="*/ 393 h 393"/>
                <a:gd name="T22" fmla="*/ 70 w 70"/>
                <a:gd name="T23" fmla="*/ 393 h 393"/>
                <a:gd name="T24" fmla="*/ 70 w 70"/>
                <a:gd name="T25" fmla="*/ 23 h 393"/>
                <a:gd name="T26" fmla="*/ 69 w 70"/>
                <a:gd name="T27"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393">
                  <a:moveTo>
                    <a:pt x="69" y="0"/>
                  </a:moveTo>
                  <a:lnTo>
                    <a:pt x="66" y="107"/>
                  </a:lnTo>
                  <a:lnTo>
                    <a:pt x="32" y="76"/>
                  </a:lnTo>
                  <a:lnTo>
                    <a:pt x="65" y="121"/>
                  </a:lnTo>
                  <a:lnTo>
                    <a:pt x="64" y="169"/>
                  </a:lnTo>
                  <a:lnTo>
                    <a:pt x="14" y="120"/>
                  </a:lnTo>
                  <a:lnTo>
                    <a:pt x="64" y="188"/>
                  </a:lnTo>
                  <a:lnTo>
                    <a:pt x="62" y="239"/>
                  </a:lnTo>
                  <a:lnTo>
                    <a:pt x="0" y="179"/>
                  </a:lnTo>
                  <a:lnTo>
                    <a:pt x="61" y="255"/>
                  </a:lnTo>
                  <a:lnTo>
                    <a:pt x="56" y="393"/>
                  </a:lnTo>
                  <a:lnTo>
                    <a:pt x="70" y="393"/>
                  </a:lnTo>
                  <a:lnTo>
                    <a:pt x="70" y="23"/>
                  </a:lnTo>
                  <a:lnTo>
                    <a:pt x="6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8" name="Freeform 59"/>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close/>
                </a:path>
              </a:pathLst>
            </a:custGeom>
            <a:solidFill>
              <a:srgbClr val="301B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69" name="Freeform 60"/>
            <p:cNvSpPr>
              <a:spLocks/>
            </p:cNvSpPr>
            <p:nvPr/>
          </p:nvSpPr>
          <p:spPr bwMode="auto">
            <a:xfrm>
              <a:off x="4682564" y="2551399"/>
              <a:ext cx="109538" cy="587376"/>
            </a:xfrm>
            <a:custGeom>
              <a:avLst/>
              <a:gdLst>
                <a:gd name="T0" fmla="*/ 6 w 69"/>
                <a:gd name="T1" fmla="*/ 235 h 370"/>
                <a:gd name="T2" fmla="*/ 69 w 69"/>
                <a:gd name="T3" fmla="*/ 156 h 370"/>
                <a:gd name="T4" fmla="*/ 6 w 69"/>
                <a:gd name="T5" fmla="*/ 216 h 370"/>
                <a:gd name="T6" fmla="*/ 5 w 69"/>
                <a:gd name="T7" fmla="*/ 166 h 370"/>
                <a:gd name="T8" fmla="*/ 56 w 69"/>
                <a:gd name="T9" fmla="*/ 97 h 370"/>
                <a:gd name="T10" fmla="*/ 4 w 69"/>
                <a:gd name="T11" fmla="*/ 147 h 370"/>
                <a:gd name="T12" fmla="*/ 2 w 69"/>
                <a:gd name="T13" fmla="*/ 97 h 370"/>
                <a:gd name="T14" fmla="*/ 35 w 69"/>
                <a:gd name="T15" fmla="*/ 52 h 370"/>
                <a:gd name="T16" fmla="*/ 2 w 69"/>
                <a:gd name="T17" fmla="*/ 86 h 370"/>
                <a:gd name="T18" fmla="*/ 0 w 69"/>
                <a:gd name="T19" fmla="*/ 0 h 370"/>
                <a:gd name="T20" fmla="*/ 0 w 69"/>
                <a:gd name="T21" fmla="*/ 370 h 370"/>
                <a:gd name="T22" fmla="*/ 12 w 69"/>
                <a:gd name="T23" fmla="*/ 370 h 370"/>
                <a:gd name="T24" fmla="*/ 6 w 69"/>
                <a:gd name="T25" fmla="*/ 235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370">
                  <a:moveTo>
                    <a:pt x="6" y="235"/>
                  </a:moveTo>
                  <a:lnTo>
                    <a:pt x="69" y="156"/>
                  </a:lnTo>
                  <a:lnTo>
                    <a:pt x="6" y="216"/>
                  </a:lnTo>
                  <a:lnTo>
                    <a:pt x="5" y="166"/>
                  </a:lnTo>
                  <a:lnTo>
                    <a:pt x="56" y="97"/>
                  </a:lnTo>
                  <a:lnTo>
                    <a:pt x="4" y="147"/>
                  </a:lnTo>
                  <a:lnTo>
                    <a:pt x="2" y="97"/>
                  </a:lnTo>
                  <a:lnTo>
                    <a:pt x="35" y="52"/>
                  </a:lnTo>
                  <a:lnTo>
                    <a:pt x="2" y="86"/>
                  </a:lnTo>
                  <a:lnTo>
                    <a:pt x="0" y="0"/>
                  </a:lnTo>
                  <a:lnTo>
                    <a:pt x="0" y="370"/>
                  </a:lnTo>
                  <a:lnTo>
                    <a:pt x="12" y="370"/>
                  </a:lnTo>
                  <a:lnTo>
                    <a:pt x="6" y="23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0" name="Freeform 61"/>
            <p:cNvSpPr>
              <a:spLocks/>
            </p:cNvSpPr>
            <p:nvPr/>
          </p:nvSpPr>
          <p:spPr bwMode="auto">
            <a:xfrm>
              <a:off x="6050989" y="2903824"/>
              <a:ext cx="758825" cy="706439"/>
            </a:xfrm>
            <a:custGeom>
              <a:avLst/>
              <a:gdLst>
                <a:gd name="T0" fmla="*/ 349 w 382"/>
                <a:gd name="T1" fmla="*/ 0 h 355"/>
                <a:gd name="T2" fmla="*/ 0 w 382"/>
                <a:gd name="T3" fmla="*/ 354 h 355"/>
                <a:gd name="T4" fmla="*/ 141 w 382"/>
                <a:gd name="T5" fmla="*/ 355 h 355"/>
                <a:gd name="T6" fmla="*/ 382 w 382"/>
                <a:gd name="T7" fmla="*/ 22 h 355"/>
                <a:gd name="T8" fmla="*/ 349 w 382"/>
                <a:gd name="T9" fmla="*/ 0 h 355"/>
              </a:gdLst>
              <a:ahLst/>
              <a:cxnLst>
                <a:cxn ang="0">
                  <a:pos x="T0" y="T1"/>
                </a:cxn>
                <a:cxn ang="0">
                  <a:pos x="T2" y="T3"/>
                </a:cxn>
                <a:cxn ang="0">
                  <a:pos x="T4" y="T5"/>
                </a:cxn>
                <a:cxn ang="0">
                  <a:pos x="T6" y="T7"/>
                </a:cxn>
                <a:cxn ang="0">
                  <a:pos x="T8" y="T9"/>
                </a:cxn>
              </a:cxnLst>
              <a:rect l="0" t="0" r="r" b="b"/>
              <a:pathLst>
                <a:path w="382" h="355">
                  <a:moveTo>
                    <a:pt x="349" y="0"/>
                  </a:moveTo>
                  <a:cubicBezTo>
                    <a:pt x="215" y="26"/>
                    <a:pt x="57" y="193"/>
                    <a:pt x="0" y="354"/>
                  </a:cubicBezTo>
                  <a:cubicBezTo>
                    <a:pt x="141" y="355"/>
                    <a:pt x="141" y="355"/>
                    <a:pt x="141" y="355"/>
                  </a:cubicBezTo>
                  <a:cubicBezTo>
                    <a:pt x="189" y="220"/>
                    <a:pt x="260" y="100"/>
                    <a:pt x="382" y="22"/>
                  </a:cubicBezTo>
                  <a:cubicBezTo>
                    <a:pt x="365" y="11"/>
                    <a:pt x="367" y="12"/>
                    <a:pt x="349" y="0"/>
                  </a:cubicBezTo>
                  <a:close/>
                </a:path>
              </a:pathLst>
            </a:custGeom>
            <a:solidFill>
              <a:srgbClr val="318B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1" name="Freeform 62"/>
            <p:cNvSpPr>
              <a:spLocks/>
            </p:cNvSpPr>
            <p:nvPr/>
          </p:nvSpPr>
          <p:spPr bwMode="auto">
            <a:xfrm>
              <a:off x="1904439" y="2935574"/>
              <a:ext cx="3789363" cy="769939"/>
            </a:xfrm>
            <a:custGeom>
              <a:avLst/>
              <a:gdLst>
                <a:gd name="T0" fmla="*/ 1906 w 1906"/>
                <a:gd name="T1" fmla="*/ 387 h 387"/>
                <a:gd name="T2" fmla="*/ 0 w 1906"/>
                <a:gd name="T3" fmla="*/ 387 h 387"/>
                <a:gd name="T4" fmla="*/ 953 w 1906"/>
                <a:gd name="T5" fmla="*/ 0 h 387"/>
                <a:gd name="T6" fmla="*/ 1906 w 1906"/>
                <a:gd name="T7" fmla="*/ 387 h 387"/>
              </a:gdLst>
              <a:ahLst/>
              <a:cxnLst>
                <a:cxn ang="0">
                  <a:pos x="T0" y="T1"/>
                </a:cxn>
                <a:cxn ang="0">
                  <a:pos x="T2" y="T3"/>
                </a:cxn>
                <a:cxn ang="0">
                  <a:pos x="T4" y="T5"/>
                </a:cxn>
                <a:cxn ang="0">
                  <a:pos x="T6" y="T7"/>
                </a:cxn>
              </a:cxnLst>
              <a:rect l="0" t="0" r="r" b="b"/>
              <a:pathLst>
                <a:path w="1906" h="387">
                  <a:moveTo>
                    <a:pt x="1906" y="387"/>
                  </a:moveTo>
                  <a:cubicBezTo>
                    <a:pt x="0" y="387"/>
                    <a:pt x="0" y="387"/>
                    <a:pt x="0" y="387"/>
                  </a:cubicBezTo>
                  <a:cubicBezTo>
                    <a:pt x="0" y="387"/>
                    <a:pt x="427" y="0"/>
                    <a:pt x="953" y="0"/>
                  </a:cubicBezTo>
                  <a:cubicBezTo>
                    <a:pt x="1480" y="0"/>
                    <a:pt x="1906" y="387"/>
                    <a:pt x="1906" y="387"/>
                  </a:cubicBezTo>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2" name="Freeform 63"/>
            <p:cNvSpPr>
              <a:spLocks/>
            </p:cNvSpPr>
            <p:nvPr/>
          </p:nvSpPr>
          <p:spPr bwMode="auto">
            <a:xfrm>
              <a:off x="1904439" y="2937162"/>
              <a:ext cx="1811338" cy="768351"/>
            </a:xfrm>
            <a:custGeom>
              <a:avLst/>
              <a:gdLst>
                <a:gd name="T0" fmla="*/ 911 w 911"/>
                <a:gd name="T1" fmla="*/ 0 h 386"/>
                <a:gd name="T2" fmla="*/ 0 w 911"/>
                <a:gd name="T3" fmla="*/ 386 h 386"/>
                <a:gd name="T4" fmla="*/ 598 w 911"/>
                <a:gd name="T5" fmla="*/ 386 h 386"/>
                <a:gd name="T6" fmla="*/ 688 w 911"/>
                <a:gd name="T7" fmla="*/ 223 h 386"/>
                <a:gd name="T8" fmla="*/ 911 w 911"/>
                <a:gd name="T9" fmla="*/ 0 h 386"/>
              </a:gdLst>
              <a:ahLst/>
              <a:cxnLst>
                <a:cxn ang="0">
                  <a:pos x="T0" y="T1"/>
                </a:cxn>
                <a:cxn ang="0">
                  <a:pos x="T2" y="T3"/>
                </a:cxn>
                <a:cxn ang="0">
                  <a:pos x="T4" y="T5"/>
                </a:cxn>
                <a:cxn ang="0">
                  <a:pos x="T6" y="T7"/>
                </a:cxn>
                <a:cxn ang="0">
                  <a:pos x="T8" y="T9"/>
                </a:cxn>
              </a:cxnLst>
              <a:rect l="0" t="0" r="r" b="b"/>
              <a:pathLst>
                <a:path w="911" h="386">
                  <a:moveTo>
                    <a:pt x="911" y="0"/>
                  </a:moveTo>
                  <a:cubicBezTo>
                    <a:pt x="404" y="19"/>
                    <a:pt x="0" y="386"/>
                    <a:pt x="0" y="386"/>
                  </a:cubicBezTo>
                  <a:cubicBezTo>
                    <a:pt x="598" y="386"/>
                    <a:pt x="598" y="386"/>
                    <a:pt x="598" y="386"/>
                  </a:cubicBezTo>
                  <a:cubicBezTo>
                    <a:pt x="623" y="330"/>
                    <a:pt x="653" y="276"/>
                    <a:pt x="688" y="223"/>
                  </a:cubicBezTo>
                  <a:cubicBezTo>
                    <a:pt x="750" y="133"/>
                    <a:pt x="825" y="60"/>
                    <a:pt x="911" y="0"/>
                  </a:cubicBezTo>
                  <a:close/>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3" name="Freeform 64"/>
            <p:cNvSpPr>
              <a:spLocks/>
            </p:cNvSpPr>
            <p:nvPr/>
          </p:nvSpPr>
          <p:spPr bwMode="auto">
            <a:xfrm>
              <a:off x="3093477" y="2935574"/>
              <a:ext cx="1911350" cy="769939"/>
            </a:xfrm>
            <a:custGeom>
              <a:avLst/>
              <a:gdLst>
                <a:gd name="T0" fmla="*/ 961 w 961"/>
                <a:gd name="T1" fmla="*/ 157 h 387"/>
                <a:gd name="T2" fmla="*/ 355 w 961"/>
                <a:gd name="T3" fmla="*/ 0 h 387"/>
                <a:gd name="T4" fmla="*/ 313 w 961"/>
                <a:gd name="T5" fmla="*/ 1 h 387"/>
                <a:gd name="T6" fmla="*/ 90 w 961"/>
                <a:gd name="T7" fmla="*/ 224 h 387"/>
                <a:gd name="T8" fmla="*/ 0 w 961"/>
                <a:gd name="T9" fmla="*/ 387 h 387"/>
                <a:gd name="T10" fmla="*/ 805 w 961"/>
                <a:gd name="T11" fmla="*/ 387 h 387"/>
                <a:gd name="T12" fmla="*/ 961 w 961"/>
                <a:gd name="T13" fmla="*/ 157 h 387"/>
              </a:gdLst>
              <a:ahLst/>
              <a:cxnLst>
                <a:cxn ang="0">
                  <a:pos x="T0" y="T1"/>
                </a:cxn>
                <a:cxn ang="0">
                  <a:pos x="T2" y="T3"/>
                </a:cxn>
                <a:cxn ang="0">
                  <a:pos x="T4" y="T5"/>
                </a:cxn>
                <a:cxn ang="0">
                  <a:pos x="T6" y="T7"/>
                </a:cxn>
                <a:cxn ang="0">
                  <a:pos x="T8" y="T9"/>
                </a:cxn>
                <a:cxn ang="0">
                  <a:pos x="T10" y="T11"/>
                </a:cxn>
                <a:cxn ang="0">
                  <a:pos x="T12" y="T13"/>
                </a:cxn>
              </a:cxnLst>
              <a:rect l="0" t="0" r="r" b="b"/>
              <a:pathLst>
                <a:path w="961" h="387">
                  <a:moveTo>
                    <a:pt x="961" y="157"/>
                  </a:moveTo>
                  <a:cubicBezTo>
                    <a:pt x="796" y="73"/>
                    <a:pt x="585" y="0"/>
                    <a:pt x="355" y="0"/>
                  </a:cubicBezTo>
                  <a:cubicBezTo>
                    <a:pt x="341" y="0"/>
                    <a:pt x="327" y="0"/>
                    <a:pt x="313" y="1"/>
                  </a:cubicBezTo>
                  <a:cubicBezTo>
                    <a:pt x="227" y="61"/>
                    <a:pt x="152" y="134"/>
                    <a:pt x="90" y="224"/>
                  </a:cubicBezTo>
                  <a:cubicBezTo>
                    <a:pt x="55" y="277"/>
                    <a:pt x="25" y="331"/>
                    <a:pt x="0" y="387"/>
                  </a:cubicBezTo>
                  <a:cubicBezTo>
                    <a:pt x="805" y="387"/>
                    <a:pt x="805" y="387"/>
                    <a:pt x="805" y="387"/>
                  </a:cubicBezTo>
                  <a:cubicBezTo>
                    <a:pt x="838" y="296"/>
                    <a:pt x="880" y="209"/>
                    <a:pt x="961" y="157"/>
                  </a:cubicBezTo>
                </a:path>
              </a:pathLst>
            </a:custGeom>
            <a:solidFill>
              <a:srgbClr val="754C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4" name="Freeform 65"/>
            <p:cNvSpPr>
              <a:spLocks/>
            </p:cNvSpPr>
            <p:nvPr/>
          </p:nvSpPr>
          <p:spPr bwMode="auto">
            <a:xfrm>
              <a:off x="4693677" y="3248312"/>
              <a:ext cx="1000125" cy="457201"/>
            </a:xfrm>
            <a:custGeom>
              <a:avLst/>
              <a:gdLst>
                <a:gd name="T0" fmla="*/ 156 w 503"/>
                <a:gd name="T1" fmla="*/ 0 h 230"/>
                <a:gd name="T2" fmla="*/ 0 w 503"/>
                <a:gd name="T3" fmla="*/ 230 h 230"/>
                <a:gd name="T4" fmla="*/ 503 w 503"/>
                <a:gd name="T5" fmla="*/ 230 h 230"/>
                <a:gd name="T6" fmla="*/ 156 w 503"/>
                <a:gd name="T7" fmla="*/ 0 h 230"/>
              </a:gdLst>
              <a:ahLst/>
              <a:cxnLst>
                <a:cxn ang="0">
                  <a:pos x="T0" y="T1"/>
                </a:cxn>
                <a:cxn ang="0">
                  <a:pos x="T2" y="T3"/>
                </a:cxn>
                <a:cxn ang="0">
                  <a:pos x="T4" y="T5"/>
                </a:cxn>
                <a:cxn ang="0">
                  <a:pos x="T6" y="T7"/>
                </a:cxn>
              </a:cxnLst>
              <a:rect l="0" t="0" r="r" b="b"/>
              <a:pathLst>
                <a:path w="503" h="230">
                  <a:moveTo>
                    <a:pt x="156" y="0"/>
                  </a:moveTo>
                  <a:cubicBezTo>
                    <a:pt x="75" y="52"/>
                    <a:pt x="33" y="139"/>
                    <a:pt x="0" y="230"/>
                  </a:cubicBezTo>
                  <a:cubicBezTo>
                    <a:pt x="503" y="230"/>
                    <a:pt x="503" y="230"/>
                    <a:pt x="503" y="230"/>
                  </a:cubicBezTo>
                  <a:cubicBezTo>
                    <a:pt x="503" y="230"/>
                    <a:pt x="368" y="107"/>
                    <a:pt x="156" y="0"/>
                  </a:cubicBezTo>
                  <a:close/>
                </a:path>
              </a:pathLst>
            </a:custGeom>
            <a:solidFill>
              <a:srgbClr val="C7CB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5" name="Freeform 66"/>
            <p:cNvSpPr>
              <a:spLocks/>
            </p:cNvSpPr>
            <p:nvPr/>
          </p:nvSpPr>
          <p:spPr bwMode="auto">
            <a:xfrm>
              <a:off x="4476189" y="3191162"/>
              <a:ext cx="420688" cy="514351"/>
            </a:xfrm>
            <a:custGeom>
              <a:avLst/>
              <a:gdLst>
                <a:gd name="T0" fmla="*/ 206 w 212"/>
                <a:gd name="T1" fmla="*/ 0 h 259"/>
                <a:gd name="T2" fmla="*/ 192 w 212"/>
                <a:gd name="T3" fmla="*/ 6 h 259"/>
                <a:gd name="T4" fmla="*/ 172 w 212"/>
                <a:gd name="T5" fmla="*/ 17 h 259"/>
                <a:gd name="T6" fmla="*/ 147 w 212"/>
                <a:gd name="T7" fmla="*/ 33 h 259"/>
                <a:gd name="T8" fmla="*/ 120 w 212"/>
                <a:gd name="T9" fmla="*/ 55 h 259"/>
                <a:gd name="T10" fmla="*/ 92 w 212"/>
                <a:gd name="T11" fmla="*/ 83 h 259"/>
                <a:gd name="T12" fmla="*/ 85 w 212"/>
                <a:gd name="T13" fmla="*/ 91 h 259"/>
                <a:gd name="T14" fmla="*/ 78 w 212"/>
                <a:gd name="T15" fmla="*/ 99 h 259"/>
                <a:gd name="T16" fmla="*/ 65 w 212"/>
                <a:gd name="T17" fmla="*/ 117 h 259"/>
                <a:gd name="T18" fmla="*/ 53 w 212"/>
                <a:gd name="T19" fmla="*/ 135 h 259"/>
                <a:gd name="T20" fmla="*/ 42 w 212"/>
                <a:gd name="T21" fmla="*/ 154 h 259"/>
                <a:gd name="T22" fmla="*/ 32 w 212"/>
                <a:gd name="T23" fmla="*/ 173 h 259"/>
                <a:gd name="T24" fmla="*/ 22 w 212"/>
                <a:gd name="T25" fmla="*/ 193 h 259"/>
                <a:gd name="T26" fmla="*/ 13 w 212"/>
                <a:gd name="T27" fmla="*/ 213 h 259"/>
                <a:gd name="T28" fmla="*/ 6 w 212"/>
                <a:gd name="T29" fmla="*/ 233 h 259"/>
                <a:gd name="T30" fmla="*/ 1 w 212"/>
                <a:gd name="T31" fmla="*/ 252 h 259"/>
                <a:gd name="T32" fmla="*/ 0 w 212"/>
                <a:gd name="T33" fmla="*/ 259 h 259"/>
                <a:gd name="T34" fmla="*/ 46 w 212"/>
                <a:gd name="T35" fmla="*/ 259 h 259"/>
                <a:gd name="T36" fmla="*/ 50 w 212"/>
                <a:gd name="T37" fmla="*/ 246 h 259"/>
                <a:gd name="T38" fmla="*/ 55 w 212"/>
                <a:gd name="T39" fmla="*/ 227 h 259"/>
                <a:gd name="T40" fmla="*/ 60 w 212"/>
                <a:gd name="T41" fmla="*/ 208 h 259"/>
                <a:gd name="T42" fmla="*/ 74 w 212"/>
                <a:gd name="T43" fmla="*/ 170 h 259"/>
                <a:gd name="T44" fmla="*/ 82 w 212"/>
                <a:gd name="T45" fmla="*/ 151 h 259"/>
                <a:gd name="T46" fmla="*/ 92 w 212"/>
                <a:gd name="T47" fmla="*/ 133 h 259"/>
                <a:gd name="T48" fmla="*/ 102 w 212"/>
                <a:gd name="T49" fmla="*/ 116 h 259"/>
                <a:gd name="T50" fmla="*/ 107 w 212"/>
                <a:gd name="T51" fmla="*/ 107 h 259"/>
                <a:gd name="T52" fmla="*/ 112 w 212"/>
                <a:gd name="T53" fmla="*/ 99 h 259"/>
                <a:gd name="T54" fmla="*/ 123 w 212"/>
                <a:gd name="T55" fmla="*/ 84 h 259"/>
                <a:gd name="T56" fmla="*/ 135 w 212"/>
                <a:gd name="T57" fmla="*/ 70 h 259"/>
                <a:gd name="T58" fmla="*/ 157 w 212"/>
                <a:gd name="T59" fmla="*/ 45 h 259"/>
                <a:gd name="T60" fmla="*/ 178 w 212"/>
                <a:gd name="T61" fmla="*/ 26 h 259"/>
                <a:gd name="T62" fmla="*/ 196 w 212"/>
                <a:gd name="T63" fmla="*/ 13 h 259"/>
                <a:gd name="T64" fmla="*/ 212 w 212"/>
                <a:gd name="T65" fmla="*/ 3 h 259"/>
                <a:gd name="T66" fmla="*/ 212 w 212"/>
                <a:gd name="T67" fmla="*/ 3 h 259"/>
                <a:gd name="T68" fmla="*/ 206 w 212"/>
                <a:gd name="T6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59">
                  <a:moveTo>
                    <a:pt x="206" y="0"/>
                  </a:moveTo>
                  <a:cubicBezTo>
                    <a:pt x="203" y="1"/>
                    <a:pt x="198" y="3"/>
                    <a:pt x="192" y="6"/>
                  </a:cubicBezTo>
                  <a:cubicBezTo>
                    <a:pt x="186" y="9"/>
                    <a:pt x="179" y="12"/>
                    <a:pt x="172" y="17"/>
                  </a:cubicBezTo>
                  <a:cubicBezTo>
                    <a:pt x="164" y="21"/>
                    <a:pt x="156" y="27"/>
                    <a:pt x="147" y="33"/>
                  </a:cubicBezTo>
                  <a:cubicBezTo>
                    <a:pt x="138" y="40"/>
                    <a:pt x="129" y="47"/>
                    <a:pt x="120" y="55"/>
                  </a:cubicBezTo>
                  <a:cubicBezTo>
                    <a:pt x="110" y="64"/>
                    <a:pt x="101" y="73"/>
                    <a:pt x="92" y="83"/>
                  </a:cubicBezTo>
                  <a:cubicBezTo>
                    <a:pt x="90" y="86"/>
                    <a:pt x="87" y="89"/>
                    <a:pt x="85" y="91"/>
                  </a:cubicBezTo>
                  <a:cubicBezTo>
                    <a:pt x="83" y="94"/>
                    <a:pt x="81" y="97"/>
                    <a:pt x="78" y="99"/>
                  </a:cubicBezTo>
                  <a:cubicBezTo>
                    <a:pt x="74" y="105"/>
                    <a:pt x="70" y="111"/>
                    <a:pt x="65" y="117"/>
                  </a:cubicBezTo>
                  <a:cubicBezTo>
                    <a:pt x="61" y="123"/>
                    <a:pt x="57" y="129"/>
                    <a:pt x="53" y="135"/>
                  </a:cubicBezTo>
                  <a:cubicBezTo>
                    <a:pt x="50" y="141"/>
                    <a:pt x="46" y="147"/>
                    <a:pt x="42" y="154"/>
                  </a:cubicBezTo>
                  <a:cubicBezTo>
                    <a:pt x="39" y="160"/>
                    <a:pt x="35" y="167"/>
                    <a:pt x="32" y="173"/>
                  </a:cubicBezTo>
                  <a:cubicBezTo>
                    <a:pt x="28" y="180"/>
                    <a:pt x="25" y="186"/>
                    <a:pt x="22" y="193"/>
                  </a:cubicBezTo>
                  <a:cubicBezTo>
                    <a:pt x="19" y="200"/>
                    <a:pt x="16" y="206"/>
                    <a:pt x="13" y="213"/>
                  </a:cubicBezTo>
                  <a:cubicBezTo>
                    <a:pt x="10" y="219"/>
                    <a:pt x="8" y="226"/>
                    <a:pt x="6" y="233"/>
                  </a:cubicBezTo>
                  <a:cubicBezTo>
                    <a:pt x="4" y="239"/>
                    <a:pt x="2" y="246"/>
                    <a:pt x="1" y="252"/>
                  </a:cubicBezTo>
                  <a:cubicBezTo>
                    <a:pt x="1" y="255"/>
                    <a:pt x="0" y="257"/>
                    <a:pt x="0" y="259"/>
                  </a:cubicBezTo>
                  <a:cubicBezTo>
                    <a:pt x="46" y="259"/>
                    <a:pt x="46" y="259"/>
                    <a:pt x="46" y="259"/>
                  </a:cubicBezTo>
                  <a:cubicBezTo>
                    <a:pt x="47" y="254"/>
                    <a:pt x="49" y="250"/>
                    <a:pt x="50" y="246"/>
                  </a:cubicBezTo>
                  <a:cubicBezTo>
                    <a:pt x="52" y="239"/>
                    <a:pt x="54" y="233"/>
                    <a:pt x="55" y="227"/>
                  </a:cubicBezTo>
                  <a:cubicBezTo>
                    <a:pt x="57" y="221"/>
                    <a:pt x="58" y="214"/>
                    <a:pt x="60" y="208"/>
                  </a:cubicBezTo>
                  <a:cubicBezTo>
                    <a:pt x="64" y="195"/>
                    <a:pt x="68" y="182"/>
                    <a:pt x="74" y="170"/>
                  </a:cubicBezTo>
                  <a:cubicBezTo>
                    <a:pt x="76" y="163"/>
                    <a:pt x="79" y="157"/>
                    <a:pt x="82" y="151"/>
                  </a:cubicBezTo>
                  <a:cubicBezTo>
                    <a:pt x="85" y="145"/>
                    <a:pt x="88" y="139"/>
                    <a:pt x="92" y="133"/>
                  </a:cubicBezTo>
                  <a:cubicBezTo>
                    <a:pt x="95" y="127"/>
                    <a:pt x="98" y="121"/>
                    <a:pt x="102" y="116"/>
                  </a:cubicBezTo>
                  <a:cubicBezTo>
                    <a:pt x="103" y="113"/>
                    <a:pt x="105" y="110"/>
                    <a:pt x="107" y="107"/>
                  </a:cubicBezTo>
                  <a:cubicBezTo>
                    <a:pt x="109" y="105"/>
                    <a:pt x="110" y="102"/>
                    <a:pt x="112" y="99"/>
                  </a:cubicBezTo>
                  <a:cubicBezTo>
                    <a:pt x="116" y="94"/>
                    <a:pt x="120" y="89"/>
                    <a:pt x="123" y="84"/>
                  </a:cubicBezTo>
                  <a:cubicBezTo>
                    <a:pt x="127" y="79"/>
                    <a:pt x="131" y="74"/>
                    <a:pt x="135" y="70"/>
                  </a:cubicBezTo>
                  <a:cubicBezTo>
                    <a:pt x="142" y="61"/>
                    <a:pt x="150" y="53"/>
                    <a:pt x="157" y="45"/>
                  </a:cubicBezTo>
                  <a:cubicBezTo>
                    <a:pt x="165" y="38"/>
                    <a:pt x="172" y="32"/>
                    <a:pt x="178" y="26"/>
                  </a:cubicBezTo>
                  <a:cubicBezTo>
                    <a:pt x="185" y="21"/>
                    <a:pt x="191" y="16"/>
                    <a:pt x="196" y="13"/>
                  </a:cubicBezTo>
                  <a:cubicBezTo>
                    <a:pt x="206" y="6"/>
                    <a:pt x="212" y="3"/>
                    <a:pt x="212" y="3"/>
                  </a:cubicBezTo>
                  <a:cubicBezTo>
                    <a:pt x="212" y="3"/>
                    <a:pt x="212" y="3"/>
                    <a:pt x="212" y="3"/>
                  </a:cubicBezTo>
                  <a:cubicBezTo>
                    <a:pt x="210" y="2"/>
                    <a:pt x="208" y="1"/>
                    <a:pt x="20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6" name="Freeform 67"/>
            <p:cNvSpPr>
              <a:spLocks/>
            </p:cNvSpPr>
            <p:nvPr/>
          </p:nvSpPr>
          <p:spPr bwMode="auto">
            <a:xfrm>
              <a:off x="4265052" y="3108612"/>
              <a:ext cx="436563" cy="596901"/>
            </a:xfrm>
            <a:custGeom>
              <a:avLst/>
              <a:gdLst>
                <a:gd name="T0" fmla="*/ 215 w 220"/>
                <a:gd name="T1" fmla="*/ 0 h 300"/>
                <a:gd name="T2" fmla="*/ 200 w 220"/>
                <a:gd name="T3" fmla="*/ 10 h 300"/>
                <a:gd name="T4" fmla="*/ 180 w 220"/>
                <a:gd name="T5" fmla="*/ 25 h 300"/>
                <a:gd name="T6" fmla="*/ 155 w 220"/>
                <a:gd name="T7" fmla="*/ 46 h 300"/>
                <a:gd name="T8" fmla="*/ 128 w 220"/>
                <a:gd name="T9" fmla="*/ 73 h 300"/>
                <a:gd name="T10" fmla="*/ 99 w 220"/>
                <a:gd name="T11" fmla="*/ 106 h 300"/>
                <a:gd name="T12" fmla="*/ 85 w 220"/>
                <a:gd name="T13" fmla="*/ 125 h 300"/>
                <a:gd name="T14" fmla="*/ 72 w 220"/>
                <a:gd name="T15" fmla="*/ 144 h 300"/>
                <a:gd name="T16" fmla="*/ 59 w 220"/>
                <a:gd name="T17" fmla="*/ 164 h 300"/>
                <a:gd name="T18" fmla="*/ 53 w 220"/>
                <a:gd name="T19" fmla="*/ 175 h 300"/>
                <a:gd name="T20" fmla="*/ 47 w 220"/>
                <a:gd name="T21" fmla="*/ 185 h 300"/>
                <a:gd name="T22" fmla="*/ 25 w 220"/>
                <a:gd name="T23" fmla="*/ 228 h 300"/>
                <a:gd name="T24" fmla="*/ 15 w 220"/>
                <a:gd name="T25" fmla="*/ 250 h 300"/>
                <a:gd name="T26" fmla="*/ 7 w 220"/>
                <a:gd name="T27" fmla="*/ 272 h 300"/>
                <a:gd name="T28" fmla="*/ 0 w 220"/>
                <a:gd name="T29" fmla="*/ 300 h 300"/>
                <a:gd name="T30" fmla="*/ 47 w 220"/>
                <a:gd name="T31" fmla="*/ 300 h 300"/>
                <a:gd name="T32" fmla="*/ 51 w 220"/>
                <a:gd name="T33" fmla="*/ 285 h 300"/>
                <a:gd name="T34" fmla="*/ 63 w 220"/>
                <a:gd name="T35" fmla="*/ 243 h 300"/>
                <a:gd name="T36" fmla="*/ 79 w 220"/>
                <a:gd name="T37" fmla="*/ 201 h 300"/>
                <a:gd name="T38" fmla="*/ 83 w 220"/>
                <a:gd name="T39" fmla="*/ 190 h 300"/>
                <a:gd name="T40" fmla="*/ 88 w 220"/>
                <a:gd name="T41" fmla="*/ 180 h 300"/>
                <a:gd name="T42" fmla="*/ 98 w 220"/>
                <a:gd name="T43" fmla="*/ 160 h 300"/>
                <a:gd name="T44" fmla="*/ 109 w 220"/>
                <a:gd name="T45" fmla="*/ 140 h 300"/>
                <a:gd name="T46" fmla="*/ 120 w 220"/>
                <a:gd name="T47" fmla="*/ 121 h 300"/>
                <a:gd name="T48" fmla="*/ 144 w 220"/>
                <a:gd name="T49" fmla="*/ 87 h 300"/>
                <a:gd name="T50" fmla="*/ 167 w 220"/>
                <a:gd name="T51" fmla="*/ 57 h 300"/>
                <a:gd name="T52" fmla="*/ 188 w 220"/>
                <a:gd name="T53" fmla="*/ 33 h 300"/>
                <a:gd name="T54" fmla="*/ 205 w 220"/>
                <a:gd name="T55" fmla="*/ 16 h 300"/>
                <a:gd name="T56" fmla="*/ 220 w 220"/>
                <a:gd name="T57" fmla="*/ 2 h 300"/>
                <a:gd name="T58" fmla="*/ 215 w 220"/>
                <a:gd name="T59" fmla="*/ 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300">
                  <a:moveTo>
                    <a:pt x="215" y="0"/>
                  </a:moveTo>
                  <a:cubicBezTo>
                    <a:pt x="212" y="2"/>
                    <a:pt x="207" y="5"/>
                    <a:pt x="200" y="10"/>
                  </a:cubicBezTo>
                  <a:cubicBezTo>
                    <a:pt x="195" y="14"/>
                    <a:pt x="188" y="19"/>
                    <a:pt x="180" y="25"/>
                  </a:cubicBezTo>
                  <a:cubicBezTo>
                    <a:pt x="173" y="31"/>
                    <a:pt x="164" y="38"/>
                    <a:pt x="155" y="46"/>
                  </a:cubicBezTo>
                  <a:cubicBezTo>
                    <a:pt x="146" y="54"/>
                    <a:pt x="137" y="63"/>
                    <a:pt x="128" y="73"/>
                  </a:cubicBezTo>
                  <a:cubicBezTo>
                    <a:pt x="118" y="83"/>
                    <a:pt x="109" y="94"/>
                    <a:pt x="99" y="106"/>
                  </a:cubicBezTo>
                  <a:cubicBezTo>
                    <a:pt x="95" y="112"/>
                    <a:pt x="90" y="118"/>
                    <a:pt x="85" y="125"/>
                  </a:cubicBezTo>
                  <a:cubicBezTo>
                    <a:pt x="81" y="131"/>
                    <a:pt x="76" y="137"/>
                    <a:pt x="72" y="144"/>
                  </a:cubicBezTo>
                  <a:cubicBezTo>
                    <a:pt x="68" y="151"/>
                    <a:pt x="63" y="157"/>
                    <a:pt x="59" y="164"/>
                  </a:cubicBezTo>
                  <a:cubicBezTo>
                    <a:pt x="53" y="175"/>
                    <a:pt x="53" y="175"/>
                    <a:pt x="53" y="175"/>
                  </a:cubicBezTo>
                  <a:cubicBezTo>
                    <a:pt x="47" y="185"/>
                    <a:pt x="47" y="185"/>
                    <a:pt x="47" y="185"/>
                  </a:cubicBezTo>
                  <a:cubicBezTo>
                    <a:pt x="39" y="199"/>
                    <a:pt x="32" y="214"/>
                    <a:pt x="25" y="228"/>
                  </a:cubicBezTo>
                  <a:cubicBezTo>
                    <a:pt x="21" y="236"/>
                    <a:pt x="18" y="243"/>
                    <a:pt x="15" y="250"/>
                  </a:cubicBezTo>
                  <a:cubicBezTo>
                    <a:pt x="12" y="257"/>
                    <a:pt x="10" y="265"/>
                    <a:pt x="7" y="272"/>
                  </a:cubicBezTo>
                  <a:cubicBezTo>
                    <a:pt x="4" y="281"/>
                    <a:pt x="2" y="291"/>
                    <a:pt x="0" y="300"/>
                  </a:cubicBezTo>
                  <a:cubicBezTo>
                    <a:pt x="47" y="300"/>
                    <a:pt x="47" y="300"/>
                    <a:pt x="47" y="300"/>
                  </a:cubicBezTo>
                  <a:cubicBezTo>
                    <a:pt x="48" y="295"/>
                    <a:pt x="50" y="290"/>
                    <a:pt x="51" y="285"/>
                  </a:cubicBezTo>
                  <a:cubicBezTo>
                    <a:pt x="55" y="272"/>
                    <a:pt x="59" y="258"/>
                    <a:pt x="63" y="243"/>
                  </a:cubicBezTo>
                  <a:cubicBezTo>
                    <a:pt x="68" y="229"/>
                    <a:pt x="73" y="215"/>
                    <a:pt x="79" y="201"/>
                  </a:cubicBezTo>
                  <a:cubicBezTo>
                    <a:pt x="83" y="190"/>
                    <a:pt x="83" y="190"/>
                    <a:pt x="83" y="190"/>
                  </a:cubicBezTo>
                  <a:cubicBezTo>
                    <a:pt x="88" y="180"/>
                    <a:pt x="88" y="180"/>
                    <a:pt x="88" y="180"/>
                  </a:cubicBezTo>
                  <a:cubicBezTo>
                    <a:pt x="91" y="173"/>
                    <a:pt x="95" y="166"/>
                    <a:pt x="98" y="160"/>
                  </a:cubicBezTo>
                  <a:cubicBezTo>
                    <a:pt x="102" y="153"/>
                    <a:pt x="106" y="147"/>
                    <a:pt x="109" y="140"/>
                  </a:cubicBezTo>
                  <a:cubicBezTo>
                    <a:pt x="113" y="134"/>
                    <a:pt x="117" y="127"/>
                    <a:pt x="120" y="121"/>
                  </a:cubicBezTo>
                  <a:cubicBezTo>
                    <a:pt x="128" y="109"/>
                    <a:pt x="136" y="98"/>
                    <a:pt x="144" y="87"/>
                  </a:cubicBezTo>
                  <a:cubicBezTo>
                    <a:pt x="152" y="76"/>
                    <a:pt x="159" y="66"/>
                    <a:pt x="167" y="57"/>
                  </a:cubicBezTo>
                  <a:cubicBezTo>
                    <a:pt x="174" y="48"/>
                    <a:pt x="181" y="40"/>
                    <a:pt x="188" y="33"/>
                  </a:cubicBezTo>
                  <a:cubicBezTo>
                    <a:pt x="194" y="27"/>
                    <a:pt x="200" y="21"/>
                    <a:pt x="205" y="16"/>
                  </a:cubicBezTo>
                  <a:cubicBezTo>
                    <a:pt x="213" y="9"/>
                    <a:pt x="219" y="4"/>
                    <a:pt x="220" y="2"/>
                  </a:cubicBezTo>
                  <a:cubicBezTo>
                    <a:pt x="219" y="2"/>
                    <a:pt x="217" y="1"/>
                    <a:pt x="215"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7" name="Freeform 68"/>
            <p:cNvSpPr>
              <a:spLocks/>
            </p:cNvSpPr>
            <p:nvPr/>
          </p:nvSpPr>
          <p:spPr bwMode="auto">
            <a:xfrm>
              <a:off x="4028514" y="3051462"/>
              <a:ext cx="496888" cy="654051"/>
            </a:xfrm>
            <a:custGeom>
              <a:avLst/>
              <a:gdLst>
                <a:gd name="T0" fmla="*/ 249 w 250"/>
                <a:gd name="T1" fmla="*/ 0 h 329"/>
                <a:gd name="T2" fmla="*/ 226 w 250"/>
                <a:gd name="T3" fmla="*/ 7 h 329"/>
                <a:gd name="T4" fmla="*/ 201 w 250"/>
                <a:gd name="T5" fmla="*/ 20 h 329"/>
                <a:gd name="T6" fmla="*/ 172 w 250"/>
                <a:gd name="T7" fmla="*/ 40 h 329"/>
                <a:gd name="T8" fmla="*/ 140 w 250"/>
                <a:gd name="T9" fmla="*/ 69 h 329"/>
                <a:gd name="T10" fmla="*/ 124 w 250"/>
                <a:gd name="T11" fmla="*/ 86 h 329"/>
                <a:gd name="T12" fmla="*/ 116 w 250"/>
                <a:gd name="T13" fmla="*/ 96 h 329"/>
                <a:gd name="T14" fmla="*/ 109 w 250"/>
                <a:gd name="T15" fmla="*/ 105 h 329"/>
                <a:gd name="T16" fmla="*/ 93 w 250"/>
                <a:gd name="T17" fmla="*/ 126 h 329"/>
                <a:gd name="T18" fmla="*/ 79 w 250"/>
                <a:gd name="T19" fmla="*/ 147 h 329"/>
                <a:gd name="T20" fmla="*/ 53 w 250"/>
                <a:gd name="T21" fmla="*/ 193 h 329"/>
                <a:gd name="T22" fmla="*/ 41 w 250"/>
                <a:gd name="T23" fmla="*/ 217 h 329"/>
                <a:gd name="T24" fmla="*/ 30 w 250"/>
                <a:gd name="T25" fmla="*/ 240 h 329"/>
                <a:gd name="T26" fmla="*/ 11 w 250"/>
                <a:gd name="T27" fmla="*/ 288 h 329"/>
                <a:gd name="T28" fmla="*/ 0 w 250"/>
                <a:gd name="T29" fmla="*/ 329 h 329"/>
                <a:gd name="T30" fmla="*/ 45 w 250"/>
                <a:gd name="T31" fmla="*/ 329 h 329"/>
                <a:gd name="T32" fmla="*/ 54 w 250"/>
                <a:gd name="T33" fmla="*/ 302 h 329"/>
                <a:gd name="T34" fmla="*/ 61 w 250"/>
                <a:gd name="T35" fmla="*/ 279 h 329"/>
                <a:gd name="T36" fmla="*/ 68 w 250"/>
                <a:gd name="T37" fmla="*/ 255 h 329"/>
                <a:gd name="T38" fmla="*/ 76 w 250"/>
                <a:gd name="T39" fmla="*/ 231 h 329"/>
                <a:gd name="T40" fmla="*/ 85 w 250"/>
                <a:gd name="T41" fmla="*/ 208 h 329"/>
                <a:gd name="T42" fmla="*/ 106 w 250"/>
                <a:gd name="T43" fmla="*/ 162 h 329"/>
                <a:gd name="T44" fmla="*/ 118 w 250"/>
                <a:gd name="T45" fmla="*/ 141 h 329"/>
                <a:gd name="T46" fmla="*/ 130 w 250"/>
                <a:gd name="T47" fmla="*/ 120 h 329"/>
                <a:gd name="T48" fmla="*/ 156 w 250"/>
                <a:gd name="T49" fmla="*/ 83 h 329"/>
                <a:gd name="T50" fmla="*/ 182 w 250"/>
                <a:gd name="T51" fmla="*/ 52 h 329"/>
                <a:gd name="T52" fmla="*/ 208 w 250"/>
                <a:gd name="T53" fmla="*/ 29 h 329"/>
                <a:gd name="T54" fmla="*/ 230 w 250"/>
                <a:gd name="T55" fmla="*/ 14 h 329"/>
                <a:gd name="T56" fmla="*/ 245 w 250"/>
                <a:gd name="T57" fmla="*/ 6 h 329"/>
                <a:gd name="T58" fmla="*/ 249 w 250"/>
                <a:gd name="T59" fmla="*/ 4 h 329"/>
                <a:gd name="T60" fmla="*/ 250 w 250"/>
                <a:gd name="T61" fmla="*/ 4 h 329"/>
                <a:gd name="T62" fmla="*/ 249 w 250"/>
                <a:gd name="T63" fmla="*/ 0 h 329"/>
                <a:gd name="T64" fmla="*/ 249 w 250"/>
                <a:gd name="T65"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0" h="329">
                  <a:moveTo>
                    <a:pt x="249" y="0"/>
                  </a:moveTo>
                  <a:cubicBezTo>
                    <a:pt x="246" y="0"/>
                    <a:pt x="238" y="2"/>
                    <a:pt x="226" y="7"/>
                  </a:cubicBezTo>
                  <a:cubicBezTo>
                    <a:pt x="219" y="10"/>
                    <a:pt x="211" y="14"/>
                    <a:pt x="201" y="20"/>
                  </a:cubicBezTo>
                  <a:cubicBezTo>
                    <a:pt x="192" y="25"/>
                    <a:pt x="182" y="32"/>
                    <a:pt x="172" y="40"/>
                  </a:cubicBezTo>
                  <a:cubicBezTo>
                    <a:pt x="161" y="49"/>
                    <a:pt x="151" y="58"/>
                    <a:pt x="140" y="69"/>
                  </a:cubicBezTo>
                  <a:cubicBezTo>
                    <a:pt x="135" y="75"/>
                    <a:pt x="129" y="80"/>
                    <a:pt x="124" y="86"/>
                  </a:cubicBezTo>
                  <a:cubicBezTo>
                    <a:pt x="121" y="89"/>
                    <a:pt x="119" y="92"/>
                    <a:pt x="116" y="96"/>
                  </a:cubicBezTo>
                  <a:cubicBezTo>
                    <a:pt x="114" y="99"/>
                    <a:pt x="111" y="102"/>
                    <a:pt x="109" y="105"/>
                  </a:cubicBezTo>
                  <a:cubicBezTo>
                    <a:pt x="103" y="112"/>
                    <a:pt x="99" y="119"/>
                    <a:pt x="93" y="126"/>
                  </a:cubicBezTo>
                  <a:cubicBezTo>
                    <a:pt x="89" y="133"/>
                    <a:pt x="84" y="140"/>
                    <a:pt x="79" y="147"/>
                  </a:cubicBezTo>
                  <a:cubicBezTo>
                    <a:pt x="70" y="162"/>
                    <a:pt x="61" y="177"/>
                    <a:pt x="53" y="193"/>
                  </a:cubicBezTo>
                  <a:cubicBezTo>
                    <a:pt x="49" y="201"/>
                    <a:pt x="45" y="209"/>
                    <a:pt x="41" y="217"/>
                  </a:cubicBezTo>
                  <a:cubicBezTo>
                    <a:pt x="37" y="225"/>
                    <a:pt x="33" y="232"/>
                    <a:pt x="30" y="240"/>
                  </a:cubicBezTo>
                  <a:cubicBezTo>
                    <a:pt x="22" y="256"/>
                    <a:pt x="16" y="272"/>
                    <a:pt x="11" y="288"/>
                  </a:cubicBezTo>
                  <a:cubicBezTo>
                    <a:pt x="6" y="302"/>
                    <a:pt x="2" y="315"/>
                    <a:pt x="0" y="329"/>
                  </a:cubicBezTo>
                  <a:cubicBezTo>
                    <a:pt x="45" y="329"/>
                    <a:pt x="45" y="329"/>
                    <a:pt x="45" y="329"/>
                  </a:cubicBezTo>
                  <a:cubicBezTo>
                    <a:pt x="48" y="320"/>
                    <a:pt x="52" y="311"/>
                    <a:pt x="54" y="302"/>
                  </a:cubicBezTo>
                  <a:cubicBezTo>
                    <a:pt x="57" y="294"/>
                    <a:pt x="59" y="287"/>
                    <a:pt x="61" y="279"/>
                  </a:cubicBezTo>
                  <a:cubicBezTo>
                    <a:pt x="64" y="271"/>
                    <a:pt x="66" y="263"/>
                    <a:pt x="68" y="255"/>
                  </a:cubicBezTo>
                  <a:cubicBezTo>
                    <a:pt x="71" y="247"/>
                    <a:pt x="73" y="239"/>
                    <a:pt x="76" y="231"/>
                  </a:cubicBezTo>
                  <a:cubicBezTo>
                    <a:pt x="79" y="223"/>
                    <a:pt x="82" y="216"/>
                    <a:pt x="85" y="208"/>
                  </a:cubicBezTo>
                  <a:cubicBezTo>
                    <a:pt x="91" y="192"/>
                    <a:pt x="99" y="177"/>
                    <a:pt x="106" y="162"/>
                  </a:cubicBezTo>
                  <a:cubicBezTo>
                    <a:pt x="110" y="155"/>
                    <a:pt x="114" y="148"/>
                    <a:pt x="118" y="141"/>
                  </a:cubicBezTo>
                  <a:cubicBezTo>
                    <a:pt x="122" y="134"/>
                    <a:pt x="125" y="127"/>
                    <a:pt x="130" y="120"/>
                  </a:cubicBezTo>
                  <a:cubicBezTo>
                    <a:pt x="138" y="107"/>
                    <a:pt x="147" y="94"/>
                    <a:pt x="156" y="83"/>
                  </a:cubicBezTo>
                  <a:cubicBezTo>
                    <a:pt x="164" y="72"/>
                    <a:pt x="173" y="61"/>
                    <a:pt x="182" y="52"/>
                  </a:cubicBezTo>
                  <a:cubicBezTo>
                    <a:pt x="191" y="43"/>
                    <a:pt x="200" y="36"/>
                    <a:pt x="208" y="29"/>
                  </a:cubicBezTo>
                  <a:cubicBezTo>
                    <a:pt x="216" y="23"/>
                    <a:pt x="223" y="18"/>
                    <a:pt x="230" y="14"/>
                  </a:cubicBezTo>
                  <a:cubicBezTo>
                    <a:pt x="236" y="10"/>
                    <a:pt x="241" y="8"/>
                    <a:pt x="245" y="6"/>
                  </a:cubicBezTo>
                  <a:cubicBezTo>
                    <a:pt x="247" y="5"/>
                    <a:pt x="248" y="5"/>
                    <a:pt x="249" y="4"/>
                  </a:cubicBezTo>
                  <a:cubicBezTo>
                    <a:pt x="250" y="4"/>
                    <a:pt x="250" y="4"/>
                    <a:pt x="250" y="4"/>
                  </a:cubicBezTo>
                  <a:cubicBezTo>
                    <a:pt x="249" y="0"/>
                    <a:pt x="249" y="0"/>
                    <a:pt x="249" y="0"/>
                  </a:cubicBezTo>
                  <a:cubicBezTo>
                    <a:pt x="249" y="0"/>
                    <a:pt x="249" y="0"/>
                    <a:pt x="249"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8" name="Freeform 69"/>
            <p:cNvSpPr>
              <a:spLocks/>
            </p:cNvSpPr>
            <p:nvPr/>
          </p:nvSpPr>
          <p:spPr bwMode="auto">
            <a:xfrm>
              <a:off x="3785627" y="2994312"/>
              <a:ext cx="533400" cy="711201"/>
            </a:xfrm>
            <a:custGeom>
              <a:avLst/>
              <a:gdLst>
                <a:gd name="T0" fmla="*/ 262 w 268"/>
                <a:gd name="T1" fmla="*/ 0 h 358"/>
                <a:gd name="T2" fmla="*/ 241 w 268"/>
                <a:gd name="T3" fmla="*/ 7 h 358"/>
                <a:gd name="T4" fmla="*/ 214 w 268"/>
                <a:gd name="T5" fmla="*/ 22 h 358"/>
                <a:gd name="T6" fmla="*/ 181 w 268"/>
                <a:gd name="T7" fmla="*/ 45 h 358"/>
                <a:gd name="T8" fmla="*/ 146 w 268"/>
                <a:gd name="T9" fmla="*/ 78 h 358"/>
                <a:gd name="T10" fmla="*/ 129 w 268"/>
                <a:gd name="T11" fmla="*/ 97 h 358"/>
                <a:gd name="T12" fmla="*/ 120 w 268"/>
                <a:gd name="T13" fmla="*/ 108 h 358"/>
                <a:gd name="T14" fmla="*/ 112 w 268"/>
                <a:gd name="T15" fmla="*/ 119 h 358"/>
                <a:gd name="T16" fmla="*/ 108 w 268"/>
                <a:gd name="T17" fmla="*/ 124 h 358"/>
                <a:gd name="T18" fmla="*/ 104 w 268"/>
                <a:gd name="T19" fmla="*/ 130 h 358"/>
                <a:gd name="T20" fmla="*/ 96 w 268"/>
                <a:gd name="T21" fmla="*/ 142 h 358"/>
                <a:gd name="T22" fmla="*/ 80 w 268"/>
                <a:gd name="T23" fmla="*/ 166 h 358"/>
                <a:gd name="T24" fmla="*/ 53 w 268"/>
                <a:gd name="T25" fmla="*/ 218 h 358"/>
                <a:gd name="T26" fmla="*/ 40 w 268"/>
                <a:gd name="T27" fmla="*/ 245 h 358"/>
                <a:gd name="T28" fmla="*/ 28 w 268"/>
                <a:gd name="T29" fmla="*/ 272 h 358"/>
                <a:gd name="T30" fmla="*/ 23 w 268"/>
                <a:gd name="T31" fmla="*/ 285 h 358"/>
                <a:gd name="T32" fmla="*/ 18 w 268"/>
                <a:gd name="T33" fmla="*/ 298 h 358"/>
                <a:gd name="T34" fmla="*/ 8 w 268"/>
                <a:gd name="T35" fmla="*/ 325 h 358"/>
                <a:gd name="T36" fmla="*/ 0 w 268"/>
                <a:gd name="T37" fmla="*/ 358 h 358"/>
                <a:gd name="T38" fmla="*/ 47 w 268"/>
                <a:gd name="T39" fmla="*/ 358 h 358"/>
                <a:gd name="T40" fmla="*/ 52 w 268"/>
                <a:gd name="T41" fmla="*/ 338 h 358"/>
                <a:gd name="T42" fmla="*/ 67 w 268"/>
                <a:gd name="T43" fmla="*/ 286 h 358"/>
                <a:gd name="T44" fmla="*/ 75 w 268"/>
                <a:gd name="T45" fmla="*/ 259 h 358"/>
                <a:gd name="T46" fmla="*/ 85 w 268"/>
                <a:gd name="T47" fmla="*/ 232 h 358"/>
                <a:gd name="T48" fmla="*/ 108 w 268"/>
                <a:gd name="T49" fmla="*/ 181 h 358"/>
                <a:gd name="T50" fmla="*/ 120 w 268"/>
                <a:gd name="T51" fmla="*/ 157 h 358"/>
                <a:gd name="T52" fmla="*/ 127 w 268"/>
                <a:gd name="T53" fmla="*/ 145 h 358"/>
                <a:gd name="T54" fmla="*/ 130 w 268"/>
                <a:gd name="T55" fmla="*/ 139 h 358"/>
                <a:gd name="T56" fmla="*/ 133 w 268"/>
                <a:gd name="T57" fmla="*/ 133 h 358"/>
                <a:gd name="T58" fmla="*/ 162 w 268"/>
                <a:gd name="T59" fmla="*/ 91 h 358"/>
                <a:gd name="T60" fmla="*/ 192 w 268"/>
                <a:gd name="T61" fmla="*/ 57 h 358"/>
                <a:gd name="T62" fmla="*/ 220 w 268"/>
                <a:gd name="T63" fmla="*/ 31 h 358"/>
                <a:gd name="T64" fmla="*/ 245 w 268"/>
                <a:gd name="T65" fmla="*/ 14 h 358"/>
                <a:gd name="T66" fmla="*/ 262 w 268"/>
                <a:gd name="T67" fmla="*/ 5 h 358"/>
                <a:gd name="T68" fmla="*/ 266 w 268"/>
                <a:gd name="T69" fmla="*/ 3 h 358"/>
                <a:gd name="T70" fmla="*/ 268 w 268"/>
                <a:gd name="T71" fmla="*/ 3 h 358"/>
                <a:gd name="T72" fmla="*/ 267 w 268"/>
                <a:gd name="T73" fmla="*/ 1 h 358"/>
                <a:gd name="T74" fmla="*/ 262 w 268"/>
                <a:gd name="T7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8" h="358">
                  <a:moveTo>
                    <a:pt x="262" y="0"/>
                  </a:moveTo>
                  <a:cubicBezTo>
                    <a:pt x="257" y="1"/>
                    <a:pt x="250" y="3"/>
                    <a:pt x="241" y="7"/>
                  </a:cubicBezTo>
                  <a:cubicBezTo>
                    <a:pt x="233" y="11"/>
                    <a:pt x="224" y="15"/>
                    <a:pt x="214" y="22"/>
                  </a:cubicBezTo>
                  <a:cubicBezTo>
                    <a:pt x="204" y="28"/>
                    <a:pt x="193" y="36"/>
                    <a:pt x="181" y="45"/>
                  </a:cubicBezTo>
                  <a:cubicBezTo>
                    <a:pt x="170" y="55"/>
                    <a:pt x="158" y="66"/>
                    <a:pt x="146" y="78"/>
                  </a:cubicBezTo>
                  <a:cubicBezTo>
                    <a:pt x="140" y="84"/>
                    <a:pt x="134" y="90"/>
                    <a:pt x="129" y="97"/>
                  </a:cubicBezTo>
                  <a:cubicBezTo>
                    <a:pt x="126" y="101"/>
                    <a:pt x="123" y="104"/>
                    <a:pt x="120" y="108"/>
                  </a:cubicBezTo>
                  <a:cubicBezTo>
                    <a:pt x="118" y="111"/>
                    <a:pt x="115" y="115"/>
                    <a:pt x="112" y="119"/>
                  </a:cubicBezTo>
                  <a:cubicBezTo>
                    <a:pt x="111" y="121"/>
                    <a:pt x="109" y="123"/>
                    <a:pt x="108" y="124"/>
                  </a:cubicBezTo>
                  <a:cubicBezTo>
                    <a:pt x="107" y="126"/>
                    <a:pt x="105" y="128"/>
                    <a:pt x="104" y="130"/>
                  </a:cubicBezTo>
                  <a:cubicBezTo>
                    <a:pt x="101" y="134"/>
                    <a:pt x="98" y="138"/>
                    <a:pt x="96" y="142"/>
                  </a:cubicBezTo>
                  <a:cubicBezTo>
                    <a:pt x="91" y="150"/>
                    <a:pt x="85" y="158"/>
                    <a:pt x="80" y="166"/>
                  </a:cubicBezTo>
                  <a:cubicBezTo>
                    <a:pt x="71" y="183"/>
                    <a:pt x="61" y="200"/>
                    <a:pt x="53" y="218"/>
                  </a:cubicBezTo>
                  <a:cubicBezTo>
                    <a:pt x="49" y="227"/>
                    <a:pt x="44" y="236"/>
                    <a:pt x="40" y="245"/>
                  </a:cubicBezTo>
                  <a:cubicBezTo>
                    <a:pt x="36" y="254"/>
                    <a:pt x="32" y="263"/>
                    <a:pt x="28" y="272"/>
                  </a:cubicBezTo>
                  <a:cubicBezTo>
                    <a:pt x="27" y="276"/>
                    <a:pt x="25" y="281"/>
                    <a:pt x="23" y="285"/>
                  </a:cubicBezTo>
                  <a:cubicBezTo>
                    <a:pt x="21" y="289"/>
                    <a:pt x="19" y="294"/>
                    <a:pt x="18" y="298"/>
                  </a:cubicBezTo>
                  <a:cubicBezTo>
                    <a:pt x="14" y="307"/>
                    <a:pt x="11" y="316"/>
                    <a:pt x="8" y="325"/>
                  </a:cubicBezTo>
                  <a:cubicBezTo>
                    <a:pt x="5" y="336"/>
                    <a:pt x="2" y="347"/>
                    <a:pt x="0" y="358"/>
                  </a:cubicBezTo>
                  <a:cubicBezTo>
                    <a:pt x="47" y="358"/>
                    <a:pt x="47" y="358"/>
                    <a:pt x="47" y="358"/>
                  </a:cubicBezTo>
                  <a:cubicBezTo>
                    <a:pt x="49" y="351"/>
                    <a:pt x="51" y="345"/>
                    <a:pt x="52" y="338"/>
                  </a:cubicBezTo>
                  <a:cubicBezTo>
                    <a:pt x="57" y="321"/>
                    <a:pt x="62" y="303"/>
                    <a:pt x="67" y="286"/>
                  </a:cubicBezTo>
                  <a:cubicBezTo>
                    <a:pt x="70" y="277"/>
                    <a:pt x="73" y="268"/>
                    <a:pt x="75" y="259"/>
                  </a:cubicBezTo>
                  <a:cubicBezTo>
                    <a:pt x="78" y="250"/>
                    <a:pt x="82" y="241"/>
                    <a:pt x="85" y="232"/>
                  </a:cubicBezTo>
                  <a:cubicBezTo>
                    <a:pt x="92" y="215"/>
                    <a:pt x="100" y="198"/>
                    <a:pt x="108" y="181"/>
                  </a:cubicBezTo>
                  <a:cubicBezTo>
                    <a:pt x="112" y="173"/>
                    <a:pt x="116" y="165"/>
                    <a:pt x="120" y="157"/>
                  </a:cubicBezTo>
                  <a:cubicBezTo>
                    <a:pt x="122" y="153"/>
                    <a:pt x="125" y="149"/>
                    <a:pt x="127" y="145"/>
                  </a:cubicBezTo>
                  <a:cubicBezTo>
                    <a:pt x="128" y="143"/>
                    <a:pt x="129" y="141"/>
                    <a:pt x="130" y="139"/>
                  </a:cubicBezTo>
                  <a:cubicBezTo>
                    <a:pt x="131" y="137"/>
                    <a:pt x="132" y="135"/>
                    <a:pt x="133" y="133"/>
                  </a:cubicBezTo>
                  <a:cubicBezTo>
                    <a:pt x="142" y="118"/>
                    <a:pt x="152" y="104"/>
                    <a:pt x="162" y="91"/>
                  </a:cubicBezTo>
                  <a:cubicBezTo>
                    <a:pt x="172" y="79"/>
                    <a:pt x="182" y="67"/>
                    <a:pt x="192" y="57"/>
                  </a:cubicBezTo>
                  <a:cubicBezTo>
                    <a:pt x="202" y="47"/>
                    <a:pt x="211" y="38"/>
                    <a:pt x="220" y="31"/>
                  </a:cubicBezTo>
                  <a:cubicBezTo>
                    <a:pt x="229" y="24"/>
                    <a:pt x="238" y="18"/>
                    <a:pt x="245" y="14"/>
                  </a:cubicBezTo>
                  <a:cubicBezTo>
                    <a:pt x="252" y="10"/>
                    <a:pt x="258" y="7"/>
                    <a:pt x="262" y="5"/>
                  </a:cubicBezTo>
                  <a:cubicBezTo>
                    <a:pt x="264" y="4"/>
                    <a:pt x="265" y="4"/>
                    <a:pt x="266" y="3"/>
                  </a:cubicBezTo>
                  <a:cubicBezTo>
                    <a:pt x="267" y="3"/>
                    <a:pt x="268" y="3"/>
                    <a:pt x="268" y="3"/>
                  </a:cubicBezTo>
                  <a:cubicBezTo>
                    <a:pt x="267" y="1"/>
                    <a:pt x="267" y="1"/>
                    <a:pt x="267" y="1"/>
                  </a:cubicBezTo>
                  <a:cubicBezTo>
                    <a:pt x="265" y="0"/>
                    <a:pt x="264" y="0"/>
                    <a:pt x="262"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79" name="Freeform 70"/>
            <p:cNvSpPr>
              <a:spLocks/>
            </p:cNvSpPr>
            <p:nvPr/>
          </p:nvSpPr>
          <p:spPr bwMode="auto">
            <a:xfrm>
              <a:off x="3534802" y="2953037"/>
              <a:ext cx="573088" cy="752476"/>
            </a:xfrm>
            <a:custGeom>
              <a:avLst/>
              <a:gdLst>
                <a:gd name="T0" fmla="*/ 276 w 288"/>
                <a:gd name="T1" fmla="*/ 0 h 378"/>
                <a:gd name="T2" fmla="*/ 261 w 288"/>
                <a:gd name="T3" fmla="*/ 6 h 378"/>
                <a:gd name="T4" fmla="*/ 232 w 288"/>
                <a:gd name="T5" fmla="*/ 21 h 378"/>
                <a:gd name="T6" fmla="*/ 198 w 288"/>
                <a:gd name="T7" fmla="*/ 46 h 378"/>
                <a:gd name="T8" fmla="*/ 161 w 288"/>
                <a:gd name="T9" fmla="*/ 81 h 378"/>
                <a:gd name="T10" fmla="*/ 152 w 288"/>
                <a:gd name="T11" fmla="*/ 91 h 378"/>
                <a:gd name="T12" fmla="*/ 143 w 288"/>
                <a:gd name="T13" fmla="*/ 101 h 378"/>
                <a:gd name="T14" fmla="*/ 125 w 288"/>
                <a:gd name="T15" fmla="*/ 123 h 378"/>
                <a:gd name="T16" fmla="*/ 108 w 288"/>
                <a:gd name="T17" fmla="*/ 147 h 378"/>
                <a:gd name="T18" fmla="*/ 92 w 288"/>
                <a:gd name="T19" fmla="*/ 173 h 378"/>
                <a:gd name="T20" fmla="*/ 84 w 288"/>
                <a:gd name="T21" fmla="*/ 186 h 378"/>
                <a:gd name="T22" fmla="*/ 76 w 288"/>
                <a:gd name="T23" fmla="*/ 199 h 378"/>
                <a:gd name="T24" fmla="*/ 69 w 288"/>
                <a:gd name="T25" fmla="*/ 213 h 378"/>
                <a:gd name="T26" fmla="*/ 62 w 288"/>
                <a:gd name="T27" fmla="*/ 226 h 378"/>
                <a:gd name="T28" fmla="*/ 55 w 288"/>
                <a:gd name="T29" fmla="*/ 240 h 378"/>
                <a:gd name="T30" fmla="*/ 48 w 288"/>
                <a:gd name="T31" fmla="*/ 254 h 378"/>
                <a:gd name="T32" fmla="*/ 41 w 288"/>
                <a:gd name="T33" fmla="*/ 268 h 378"/>
                <a:gd name="T34" fmla="*/ 35 w 288"/>
                <a:gd name="T35" fmla="*/ 282 h 378"/>
                <a:gd name="T36" fmla="*/ 12 w 288"/>
                <a:gd name="T37" fmla="*/ 337 h 378"/>
                <a:gd name="T38" fmla="*/ 3 w 288"/>
                <a:gd name="T39" fmla="*/ 364 h 378"/>
                <a:gd name="T40" fmla="*/ 0 w 288"/>
                <a:gd name="T41" fmla="*/ 378 h 378"/>
                <a:gd name="T42" fmla="*/ 46 w 288"/>
                <a:gd name="T43" fmla="*/ 378 h 378"/>
                <a:gd name="T44" fmla="*/ 46 w 288"/>
                <a:gd name="T45" fmla="*/ 377 h 378"/>
                <a:gd name="T46" fmla="*/ 55 w 288"/>
                <a:gd name="T47" fmla="*/ 351 h 378"/>
                <a:gd name="T48" fmla="*/ 64 w 288"/>
                <a:gd name="T49" fmla="*/ 325 h 378"/>
                <a:gd name="T50" fmla="*/ 73 w 288"/>
                <a:gd name="T51" fmla="*/ 297 h 378"/>
                <a:gd name="T52" fmla="*/ 78 w 288"/>
                <a:gd name="T53" fmla="*/ 283 h 378"/>
                <a:gd name="T54" fmla="*/ 83 w 288"/>
                <a:gd name="T55" fmla="*/ 269 h 378"/>
                <a:gd name="T56" fmla="*/ 88 w 288"/>
                <a:gd name="T57" fmla="*/ 255 h 378"/>
                <a:gd name="T58" fmla="*/ 94 w 288"/>
                <a:gd name="T59" fmla="*/ 241 h 378"/>
                <a:gd name="T60" fmla="*/ 99 w 288"/>
                <a:gd name="T61" fmla="*/ 228 h 378"/>
                <a:gd name="T62" fmla="*/ 106 w 288"/>
                <a:gd name="T63" fmla="*/ 214 h 378"/>
                <a:gd name="T64" fmla="*/ 112 w 288"/>
                <a:gd name="T65" fmla="*/ 201 h 378"/>
                <a:gd name="T66" fmla="*/ 119 w 288"/>
                <a:gd name="T67" fmla="*/ 188 h 378"/>
                <a:gd name="T68" fmla="*/ 147 w 288"/>
                <a:gd name="T69" fmla="*/ 138 h 378"/>
                <a:gd name="T70" fmla="*/ 177 w 288"/>
                <a:gd name="T71" fmla="*/ 94 h 378"/>
                <a:gd name="T72" fmla="*/ 208 w 288"/>
                <a:gd name="T73" fmla="*/ 58 h 378"/>
                <a:gd name="T74" fmla="*/ 238 w 288"/>
                <a:gd name="T75" fmla="*/ 31 h 378"/>
                <a:gd name="T76" fmla="*/ 264 w 288"/>
                <a:gd name="T77" fmla="*/ 13 h 378"/>
                <a:gd name="T78" fmla="*/ 282 w 288"/>
                <a:gd name="T79" fmla="*/ 4 h 378"/>
                <a:gd name="T80" fmla="*/ 287 w 288"/>
                <a:gd name="T81" fmla="*/ 2 h 378"/>
                <a:gd name="T82" fmla="*/ 288 w 288"/>
                <a:gd name="T83" fmla="*/ 1 h 378"/>
                <a:gd name="T84" fmla="*/ 276 w 288"/>
                <a:gd name="T85"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8" h="378">
                  <a:moveTo>
                    <a:pt x="276" y="0"/>
                  </a:moveTo>
                  <a:cubicBezTo>
                    <a:pt x="272" y="1"/>
                    <a:pt x="267" y="3"/>
                    <a:pt x="261" y="6"/>
                  </a:cubicBezTo>
                  <a:cubicBezTo>
                    <a:pt x="252" y="10"/>
                    <a:pt x="243" y="15"/>
                    <a:pt x="232" y="21"/>
                  </a:cubicBezTo>
                  <a:cubicBezTo>
                    <a:pt x="221" y="28"/>
                    <a:pt x="210" y="36"/>
                    <a:pt x="198" y="46"/>
                  </a:cubicBezTo>
                  <a:cubicBezTo>
                    <a:pt x="186" y="56"/>
                    <a:pt x="174" y="68"/>
                    <a:pt x="161" y="81"/>
                  </a:cubicBezTo>
                  <a:cubicBezTo>
                    <a:pt x="158" y="84"/>
                    <a:pt x="155" y="87"/>
                    <a:pt x="152" y="91"/>
                  </a:cubicBezTo>
                  <a:cubicBezTo>
                    <a:pt x="149" y="94"/>
                    <a:pt x="146" y="98"/>
                    <a:pt x="143" y="101"/>
                  </a:cubicBezTo>
                  <a:cubicBezTo>
                    <a:pt x="137" y="108"/>
                    <a:pt x="131" y="116"/>
                    <a:pt x="125" y="123"/>
                  </a:cubicBezTo>
                  <a:cubicBezTo>
                    <a:pt x="120" y="131"/>
                    <a:pt x="114" y="139"/>
                    <a:pt x="108" y="147"/>
                  </a:cubicBezTo>
                  <a:cubicBezTo>
                    <a:pt x="103" y="156"/>
                    <a:pt x="97" y="164"/>
                    <a:pt x="92" y="173"/>
                  </a:cubicBezTo>
                  <a:cubicBezTo>
                    <a:pt x="89" y="177"/>
                    <a:pt x="87" y="181"/>
                    <a:pt x="84" y="186"/>
                  </a:cubicBezTo>
                  <a:cubicBezTo>
                    <a:pt x="81" y="190"/>
                    <a:pt x="79" y="195"/>
                    <a:pt x="76" y="199"/>
                  </a:cubicBezTo>
                  <a:cubicBezTo>
                    <a:pt x="74" y="204"/>
                    <a:pt x="71" y="208"/>
                    <a:pt x="69" y="213"/>
                  </a:cubicBezTo>
                  <a:cubicBezTo>
                    <a:pt x="62" y="226"/>
                    <a:pt x="62" y="226"/>
                    <a:pt x="62" y="226"/>
                  </a:cubicBezTo>
                  <a:cubicBezTo>
                    <a:pt x="55" y="240"/>
                    <a:pt x="55" y="240"/>
                    <a:pt x="55" y="240"/>
                  </a:cubicBezTo>
                  <a:cubicBezTo>
                    <a:pt x="52" y="245"/>
                    <a:pt x="50" y="249"/>
                    <a:pt x="48" y="254"/>
                  </a:cubicBezTo>
                  <a:cubicBezTo>
                    <a:pt x="46" y="259"/>
                    <a:pt x="43" y="263"/>
                    <a:pt x="41" y="268"/>
                  </a:cubicBezTo>
                  <a:cubicBezTo>
                    <a:pt x="39" y="272"/>
                    <a:pt x="37" y="277"/>
                    <a:pt x="35" y="282"/>
                  </a:cubicBezTo>
                  <a:cubicBezTo>
                    <a:pt x="26" y="300"/>
                    <a:pt x="18" y="319"/>
                    <a:pt x="12" y="337"/>
                  </a:cubicBezTo>
                  <a:cubicBezTo>
                    <a:pt x="9" y="346"/>
                    <a:pt x="6" y="355"/>
                    <a:pt x="3" y="364"/>
                  </a:cubicBezTo>
                  <a:cubicBezTo>
                    <a:pt x="2" y="368"/>
                    <a:pt x="1" y="373"/>
                    <a:pt x="0" y="378"/>
                  </a:cubicBezTo>
                  <a:cubicBezTo>
                    <a:pt x="46" y="378"/>
                    <a:pt x="46" y="378"/>
                    <a:pt x="46" y="378"/>
                  </a:cubicBezTo>
                  <a:cubicBezTo>
                    <a:pt x="46" y="378"/>
                    <a:pt x="46" y="378"/>
                    <a:pt x="46" y="377"/>
                  </a:cubicBezTo>
                  <a:cubicBezTo>
                    <a:pt x="49" y="369"/>
                    <a:pt x="52" y="360"/>
                    <a:pt x="55" y="351"/>
                  </a:cubicBezTo>
                  <a:cubicBezTo>
                    <a:pt x="58" y="343"/>
                    <a:pt x="61" y="334"/>
                    <a:pt x="64" y="325"/>
                  </a:cubicBezTo>
                  <a:cubicBezTo>
                    <a:pt x="67" y="315"/>
                    <a:pt x="70" y="306"/>
                    <a:pt x="73" y="297"/>
                  </a:cubicBezTo>
                  <a:cubicBezTo>
                    <a:pt x="74" y="292"/>
                    <a:pt x="76" y="288"/>
                    <a:pt x="78" y="283"/>
                  </a:cubicBezTo>
                  <a:cubicBezTo>
                    <a:pt x="79" y="278"/>
                    <a:pt x="81" y="274"/>
                    <a:pt x="83" y="269"/>
                  </a:cubicBezTo>
                  <a:cubicBezTo>
                    <a:pt x="84" y="264"/>
                    <a:pt x="86" y="260"/>
                    <a:pt x="88" y="255"/>
                  </a:cubicBezTo>
                  <a:cubicBezTo>
                    <a:pt x="94" y="241"/>
                    <a:pt x="94" y="241"/>
                    <a:pt x="94" y="241"/>
                  </a:cubicBezTo>
                  <a:cubicBezTo>
                    <a:pt x="99" y="228"/>
                    <a:pt x="99" y="228"/>
                    <a:pt x="99" y="228"/>
                  </a:cubicBezTo>
                  <a:cubicBezTo>
                    <a:pt x="102" y="223"/>
                    <a:pt x="104" y="219"/>
                    <a:pt x="106" y="214"/>
                  </a:cubicBezTo>
                  <a:cubicBezTo>
                    <a:pt x="108" y="210"/>
                    <a:pt x="110" y="205"/>
                    <a:pt x="112" y="201"/>
                  </a:cubicBezTo>
                  <a:cubicBezTo>
                    <a:pt x="114" y="197"/>
                    <a:pt x="116" y="192"/>
                    <a:pt x="119" y="188"/>
                  </a:cubicBezTo>
                  <a:cubicBezTo>
                    <a:pt x="128" y="171"/>
                    <a:pt x="137" y="154"/>
                    <a:pt x="147" y="138"/>
                  </a:cubicBezTo>
                  <a:cubicBezTo>
                    <a:pt x="157" y="122"/>
                    <a:pt x="167" y="108"/>
                    <a:pt x="177" y="94"/>
                  </a:cubicBezTo>
                  <a:cubicBezTo>
                    <a:pt x="188" y="81"/>
                    <a:pt x="198" y="68"/>
                    <a:pt x="208" y="58"/>
                  </a:cubicBezTo>
                  <a:cubicBezTo>
                    <a:pt x="219" y="47"/>
                    <a:pt x="229" y="38"/>
                    <a:pt x="238" y="31"/>
                  </a:cubicBezTo>
                  <a:cubicBezTo>
                    <a:pt x="248" y="23"/>
                    <a:pt x="257" y="17"/>
                    <a:pt x="264" y="13"/>
                  </a:cubicBezTo>
                  <a:cubicBezTo>
                    <a:pt x="272" y="8"/>
                    <a:pt x="278" y="5"/>
                    <a:pt x="282" y="4"/>
                  </a:cubicBezTo>
                  <a:cubicBezTo>
                    <a:pt x="284" y="3"/>
                    <a:pt x="286" y="2"/>
                    <a:pt x="287" y="2"/>
                  </a:cubicBezTo>
                  <a:cubicBezTo>
                    <a:pt x="287" y="2"/>
                    <a:pt x="287" y="2"/>
                    <a:pt x="288" y="1"/>
                  </a:cubicBezTo>
                  <a:cubicBezTo>
                    <a:pt x="284" y="1"/>
                    <a:pt x="280" y="0"/>
                    <a:pt x="276"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sp>
          <p:nvSpPr>
            <p:cNvPr id="180" name="Freeform 71"/>
            <p:cNvSpPr>
              <a:spLocks/>
            </p:cNvSpPr>
            <p:nvPr/>
          </p:nvSpPr>
          <p:spPr bwMode="auto">
            <a:xfrm>
              <a:off x="3268102" y="2935574"/>
              <a:ext cx="619125" cy="769939"/>
            </a:xfrm>
            <a:custGeom>
              <a:avLst/>
              <a:gdLst>
                <a:gd name="T0" fmla="*/ 298 w 311"/>
                <a:gd name="T1" fmla="*/ 0 h 387"/>
                <a:gd name="T2" fmla="*/ 294 w 311"/>
                <a:gd name="T3" fmla="*/ 2 h 387"/>
                <a:gd name="T4" fmla="*/ 267 w 311"/>
                <a:gd name="T5" fmla="*/ 19 h 387"/>
                <a:gd name="T6" fmla="*/ 233 w 311"/>
                <a:gd name="T7" fmla="*/ 43 h 387"/>
                <a:gd name="T8" fmla="*/ 195 w 311"/>
                <a:gd name="T9" fmla="*/ 76 h 387"/>
                <a:gd name="T10" fmla="*/ 175 w 311"/>
                <a:gd name="T11" fmla="*/ 95 h 387"/>
                <a:gd name="T12" fmla="*/ 166 w 311"/>
                <a:gd name="T13" fmla="*/ 105 h 387"/>
                <a:gd name="T14" fmla="*/ 156 w 311"/>
                <a:gd name="T15" fmla="*/ 116 h 387"/>
                <a:gd name="T16" fmla="*/ 137 w 311"/>
                <a:gd name="T17" fmla="*/ 138 h 387"/>
                <a:gd name="T18" fmla="*/ 118 w 311"/>
                <a:gd name="T19" fmla="*/ 162 h 387"/>
                <a:gd name="T20" fmla="*/ 100 w 311"/>
                <a:gd name="T21" fmla="*/ 187 h 387"/>
                <a:gd name="T22" fmla="*/ 92 w 311"/>
                <a:gd name="T23" fmla="*/ 200 h 387"/>
                <a:gd name="T24" fmla="*/ 83 w 311"/>
                <a:gd name="T25" fmla="*/ 213 h 387"/>
                <a:gd name="T26" fmla="*/ 75 w 311"/>
                <a:gd name="T27" fmla="*/ 226 h 387"/>
                <a:gd name="T28" fmla="*/ 67 w 311"/>
                <a:gd name="T29" fmla="*/ 239 h 387"/>
                <a:gd name="T30" fmla="*/ 51 w 311"/>
                <a:gd name="T31" fmla="*/ 265 h 387"/>
                <a:gd name="T32" fmla="*/ 37 w 311"/>
                <a:gd name="T33" fmla="*/ 292 h 387"/>
                <a:gd name="T34" fmla="*/ 30 w 311"/>
                <a:gd name="T35" fmla="*/ 305 h 387"/>
                <a:gd name="T36" fmla="*/ 24 w 311"/>
                <a:gd name="T37" fmla="*/ 319 h 387"/>
                <a:gd name="T38" fmla="*/ 5 w 311"/>
                <a:gd name="T39" fmla="*/ 371 h 387"/>
                <a:gd name="T40" fmla="*/ 0 w 311"/>
                <a:gd name="T41" fmla="*/ 387 h 387"/>
                <a:gd name="T42" fmla="*/ 45 w 311"/>
                <a:gd name="T43" fmla="*/ 387 h 387"/>
                <a:gd name="T44" fmla="*/ 45 w 311"/>
                <a:gd name="T45" fmla="*/ 386 h 387"/>
                <a:gd name="T46" fmla="*/ 66 w 311"/>
                <a:gd name="T47" fmla="*/ 337 h 387"/>
                <a:gd name="T48" fmla="*/ 72 w 311"/>
                <a:gd name="T49" fmla="*/ 324 h 387"/>
                <a:gd name="T50" fmla="*/ 77 w 311"/>
                <a:gd name="T51" fmla="*/ 311 h 387"/>
                <a:gd name="T52" fmla="*/ 83 w 311"/>
                <a:gd name="T53" fmla="*/ 297 h 387"/>
                <a:gd name="T54" fmla="*/ 88 w 311"/>
                <a:gd name="T55" fmla="*/ 284 h 387"/>
                <a:gd name="T56" fmla="*/ 94 w 311"/>
                <a:gd name="T57" fmla="*/ 270 h 387"/>
                <a:gd name="T58" fmla="*/ 100 w 311"/>
                <a:gd name="T59" fmla="*/ 257 h 387"/>
                <a:gd name="T60" fmla="*/ 107 w 311"/>
                <a:gd name="T61" fmla="*/ 244 h 387"/>
                <a:gd name="T62" fmla="*/ 114 w 311"/>
                <a:gd name="T63" fmla="*/ 230 h 387"/>
                <a:gd name="T64" fmla="*/ 121 w 311"/>
                <a:gd name="T65" fmla="*/ 217 h 387"/>
                <a:gd name="T66" fmla="*/ 128 w 311"/>
                <a:gd name="T67" fmla="*/ 205 h 387"/>
                <a:gd name="T68" fmla="*/ 144 w 311"/>
                <a:gd name="T69" fmla="*/ 179 h 387"/>
                <a:gd name="T70" fmla="*/ 160 w 311"/>
                <a:gd name="T71" fmla="*/ 155 h 387"/>
                <a:gd name="T72" fmla="*/ 176 w 311"/>
                <a:gd name="T73" fmla="*/ 132 h 387"/>
                <a:gd name="T74" fmla="*/ 210 w 311"/>
                <a:gd name="T75" fmla="*/ 90 h 387"/>
                <a:gd name="T76" fmla="*/ 243 w 311"/>
                <a:gd name="T77" fmla="*/ 55 h 387"/>
                <a:gd name="T78" fmla="*/ 273 w 311"/>
                <a:gd name="T79" fmla="*/ 28 h 387"/>
                <a:gd name="T80" fmla="*/ 298 w 311"/>
                <a:gd name="T81" fmla="*/ 9 h 387"/>
                <a:gd name="T82" fmla="*/ 311 w 311"/>
                <a:gd name="T83" fmla="*/ 1 h 387"/>
                <a:gd name="T84" fmla="*/ 298 w 311"/>
                <a:gd name="T85" fmla="*/ 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1" h="387">
                  <a:moveTo>
                    <a:pt x="298" y="0"/>
                  </a:moveTo>
                  <a:cubicBezTo>
                    <a:pt x="297" y="1"/>
                    <a:pt x="296" y="1"/>
                    <a:pt x="294" y="2"/>
                  </a:cubicBezTo>
                  <a:cubicBezTo>
                    <a:pt x="286" y="6"/>
                    <a:pt x="277" y="12"/>
                    <a:pt x="267" y="19"/>
                  </a:cubicBezTo>
                  <a:cubicBezTo>
                    <a:pt x="256" y="26"/>
                    <a:pt x="245" y="34"/>
                    <a:pt x="233" y="43"/>
                  </a:cubicBezTo>
                  <a:cubicBezTo>
                    <a:pt x="220" y="53"/>
                    <a:pt x="208" y="64"/>
                    <a:pt x="195" y="76"/>
                  </a:cubicBezTo>
                  <a:cubicBezTo>
                    <a:pt x="188" y="82"/>
                    <a:pt x="182" y="88"/>
                    <a:pt x="175" y="95"/>
                  </a:cubicBezTo>
                  <a:cubicBezTo>
                    <a:pt x="172" y="98"/>
                    <a:pt x="169" y="102"/>
                    <a:pt x="166" y="105"/>
                  </a:cubicBezTo>
                  <a:cubicBezTo>
                    <a:pt x="162" y="109"/>
                    <a:pt x="159" y="112"/>
                    <a:pt x="156" y="116"/>
                  </a:cubicBezTo>
                  <a:cubicBezTo>
                    <a:pt x="149" y="123"/>
                    <a:pt x="143" y="130"/>
                    <a:pt x="137" y="138"/>
                  </a:cubicBezTo>
                  <a:cubicBezTo>
                    <a:pt x="131" y="146"/>
                    <a:pt x="124" y="154"/>
                    <a:pt x="118" y="162"/>
                  </a:cubicBezTo>
                  <a:cubicBezTo>
                    <a:pt x="112" y="170"/>
                    <a:pt x="106" y="178"/>
                    <a:pt x="100" y="187"/>
                  </a:cubicBezTo>
                  <a:cubicBezTo>
                    <a:pt x="98" y="191"/>
                    <a:pt x="95" y="195"/>
                    <a:pt x="92" y="200"/>
                  </a:cubicBezTo>
                  <a:cubicBezTo>
                    <a:pt x="89" y="204"/>
                    <a:pt x="86" y="208"/>
                    <a:pt x="83" y="213"/>
                  </a:cubicBezTo>
                  <a:cubicBezTo>
                    <a:pt x="75" y="226"/>
                    <a:pt x="75" y="226"/>
                    <a:pt x="75" y="226"/>
                  </a:cubicBezTo>
                  <a:cubicBezTo>
                    <a:pt x="72" y="230"/>
                    <a:pt x="70" y="234"/>
                    <a:pt x="67" y="239"/>
                  </a:cubicBezTo>
                  <a:cubicBezTo>
                    <a:pt x="62" y="248"/>
                    <a:pt x="56" y="256"/>
                    <a:pt x="51" y="265"/>
                  </a:cubicBezTo>
                  <a:cubicBezTo>
                    <a:pt x="46" y="274"/>
                    <a:pt x="41" y="283"/>
                    <a:pt x="37" y="292"/>
                  </a:cubicBezTo>
                  <a:cubicBezTo>
                    <a:pt x="35" y="296"/>
                    <a:pt x="32" y="301"/>
                    <a:pt x="30" y="305"/>
                  </a:cubicBezTo>
                  <a:cubicBezTo>
                    <a:pt x="28" y="310"/>
                    <a:pt x="26" y="314"/>
                    <a:pt x="24" y="319"/>
                  </a:cubicBezTo>
                  <a:cubicBezTo>
                    <a:pt x="16" y="336"/>
                    <a:pt x="10" y="354"/>
                    <a:pt x="5" y="371"/>
                  </a:cubicBezTo>
                  <a:cubicBezTo>
                    <a:pt x="3" y="376"/>
                    <a:pt x="2" y="382"/>
                    <a:pt x="0" y="387"/>
                  </a:cubicBezTo>
                  <a:cubicBezTo>
                    <a:pt x="45" y="387"/>
                    <a:pt x="45" y="387"/>
                    <a:pt x="45" y="387"/>
                  </a:cubicBezTo>
                  <a:cubicBezTo>
                    <a:pt x="45" y="386"/>
                    <a:pt x="45" y="386"/>
                    <a:pt x="45" y="386"/>
                  </a:cubicBezTo>
                  <a:cubicBezTo>
                    <a:pt x="52" y="370"/>
                    <a:pt x="59" y="354"/>
                    <a:pt x="66" y="337"/>
                  </a:cubicBezTo>
                  <a:cubicBezTo>
                    <a:pt x="68" y="332"/>
                    <a:pt x="70" y="328"/>
                    <a:pt x="72" y="324"/>
                  </a:cubicBezTo>
                  <a:cubicBezTo>
                    <a:pt x="74" y="319"/>
                    <a:pt x="75" y="315"/>
                    <a:pt x="77" y="311"/>
                  </a:cubicBezTo>
                  <a:cubicBezTo>
                    <a:pt x="79" y="306"/>
                    <a:pt x="81" y="302"/>
                    <a:pt x="83" y="297"/>
                  </a:cubicBezTo>
                  <a:cubicBezTo>
                    <a:pt x="84" y="293"/>
                    <a:pt x="86" y="288"/>
                    <a:pt x="88" y="284"/>
                  </a:cubicBezTo>
                  <a:cubicBezTo>
                    <a:pt x="90" y="279"/>
                    <a:pt x="92" y="275"/>
                    <a:pt x="94" y="270"/>
                  </a:cubicBezTo>
                  <a:cubicBezTo>
                    <a:pt x="96" y="266"/>
                    <a:pt x="98" y="261"/>
                    <a:pt x="100" y="257"/>
                  </a:cubicBezTo>
                  <a:cubicBezTo>
                    <a:pt x="102" y="252"/>
                    <a:pt x="105" y="248"/>
                    <a:pt x="107" y="244"/>
                  </a:cubicBezTo>
                  <a:cubicBezTo>
                    <a:pt x="114" y="230"/>
                    <a:pt x="114" y="230"/>
                    <a:pt x="114" y="230"/>
                  </a:cubicBezTo>
                  <a:cubicBezTo>
                    <a:pt x="116" y="226"/>
                    <a:pt x="118" y="222"/>
                    <a:pt x="121" y="217"/>
                  </a:cubicBezTo>
                  <a:cubicBezTo>
                    <a:pt x="123" y="213"/>
                    <a:pt x="126" y="209"/>
                    <a:pt x="128" y="205"/>
                  </a:cubicBezTo>
                  <a:cubicBezTo>
                    <a:pt x="133" y="196"/>
                    <a:pt x="138" y="188"/>
                    <a:pt x="144" y="179"/>
                  </a:cubicBezTo>
                  <a:cubicBezTo>
                    <a:pt x="149" y="171"/>
                    <a:pt x="154" y="163"/>
                    <a:pt x="160" y="155"/>
                  </a:cubicBezTo>
                  <a:cubicBezTo>
                    <a:pt x="165" y="147"/>
                    <a:pt x="170" y="139"/>
                    <a:pt x="176" y="132"/>
                  </a:cubicBezTo>
                  <a:cubicBezTo>
                    <a:pt x="187" y="117"/>
                    <a:pt x="199" y="103"/>
                    <a:pt x="210" y="90"/>
                  </a:cubicBezTo>
                  <a:cubicBezTo>
                    <a:pt x="221" y="77"/>
                    <a:pt x="232" y="66"/>
                    <a:pt x="243" y="55"/>
                  </a:cubicBezTo>
                  <a:cubicBezTo>
                    <a:pt x="254" y="45"/>
                    <a:pt x="264" y="36"/>
                    <a:pt x="273" y="28"/>
                  </a:cubicBezTo>
                  <a:cubicBezTo>
                    <a:pt x="283" y="20"/>
                    <a:pt x="291" y="14"/>
                    <a:pt x="298" y="9"/>
                  </a:cubicBezTo>
                  <a:cubicBezTo>
                    <a:pt x="303" y="5"/>
                    <a:pt x="307" y="3"/>
                    <a:pt x="311" y="1"/>
                  </a:cubicBezTo>
                  <a:cubicBezTo>
                    <a:pt x="306" y="0"/>
                    <a:pt x="302" y="0"/>
                    <a:pt x="298" y="0"/>
                  </a:cubicBezTo>
                </a:path>
              </a:pathLst>
            </a:custGeom>
            <a:solidFill>
              <a:srgbClr val="805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302984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 name="矩形 1566"/>
          <p:cNvSpPr/>
          <p:nvPr/>
        </p:nvSpPr>
        <p:spPr>
          <a:xfrm>
            <a:off x="1210124" y="1914493"/>
            <a:ext cx="7674569" cy="3240154"/>
          </a:xfrm>
          <a:prstGeom prst="rect">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70" name="矩形 1569"/>
          <p:cNvSpPr/>
          <p:nvPr/>
        </p:nvSpPr>
        <p:spPr>
          <a:xfrm>
            <a:off x="1695085" y="2392862"/>
            <a:ext cx="5401752" cy="2390911"/>
          </a:xfrm>
          <a:prstGeom prst="rect">
            <a:avLst/>
          </a:prstGeom>
        </p:spPr>
        <p:txBody>
          <a:bodyPr wrap="square">
            <a:spAutoFit/>
          </a:bodyPr>
          <a:lstStyle/>
          <a:p>
            <a:pPr>
              <a:lnSpc>
                <a:spcPct val="100000"/>
              </a:lnSpc>
              <a:spcBef>
                <a:spcPct val="0"/>
              </a:spcBef>
              <a:buNone/>
            </a:pPr>
            <a:r>
              <a:rPr lang="en-US" altLang="zh-CN" dirty="0">
                <a:solidFill>
                  <a:schemeClr val="bg1"/>
                </a:solidFill>
                <a:latin typeface="华文细黑" panose="02010600040101010101" pitchFamily="2" charset="-122"/>
                <a:ea typeface="华文细黑" panose="02010600040101010101" pitchFamily="2" charset="-122"/>
              </a:rPr>
              <a:t>A designer can use default text to simulate what text would look like. If it is not real text. A designer can use default text to simulate what text would look like. If it is not real text. A designer can use default text to simulate what text would look like. If it is not real text. A designer can use default text to simulate what text would look like. </a:t>
            </a:r>
          </a:p>
        </p:txBody>
      </p:sp>
      <p:sp>
        <p:nvSpPr>
          <p:cNvPr id="1573" name="椭圆 1572"/>
          <p:cNvSpPr/>
          <p:nvPr/>
        </p:nvSpPr>
        <p:spPr>
          <a:xfrm>
            <a:off x="6566454" y="5468548"/>
            <a:ext cx="150292" cy="150292"/>
          </a:xfrm>
          <a:prstGeom prst="ellipse">
            <a:avLst/>
          </a:prstGeom>
          <a:solidFill>
            <a:srgbClr val="BC362D"/>
          </a:solidFill>
          <a:ln>
            <a:noFill/>
          </a:ln>
        </p:spPr>
        <p:txBody>
          <a:bodyPr vert="horz" wrap="square" lIns="121920" tIns="60960" rIns="121920" bIns="60960" numCol="1" anchor="t" anchorCtr="0" compatLnSpc="1">
            <a:prstTxWarp prst="textNoShape">
              <a:avLst/>
            </a:prstTxWarp>
          </a:bodyPr>
          <a:lstStyle/>
          <a:p>
            <a:endParaRPr lang="zh-CN" altLang="en-US" sz="2400"/>
          </a:p>
        </p:txBody>
      </p:sp>
      <p:pic>
        <p:nvPicPr>
          <p:cNvPr id="1568" name="图片 15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417" y="-11182"/>
            <a:ext cx="5475504" cy="6869182"/>
          </a:xfrm>
          <a:prstGeom prst="rect">
            <a:avLst/>
          </a:prstGeom>
        </p:spPr>
      </p:pic>
    </p:spTree>
    <p:extLst>
      <p:ext uri="{BB962C8B-B14F-4D97-AF65-F5344CB8AC3E}">
        <p14:creationId xmlns:p14="http://schemas.microsoft.com/office/powerpoint/2010/main" val="1266042318"/>
      </p:ext>
    </p:extLst>
  </p:cSld>
  <p:clrMapOvr>
    <a:masterClrMapping/>
  </p:clrMapOvr>
  <mc:AlternateContent xmlns:mc="http://schemas.openxmlformats.org/markup-compatibility/2006" xmlns:p14="http://schemas.microsoft.com/office/powerpoint/2010/main">
    <mc:Choice Requires="p14">
      <p:transition spd="slow" p14:dur="2000" advTm="5332"/>
    </mc:Choice>
    <mc:Fallback xmlns="">
      <p:transition spd="slow" advTm="53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70"/>
                                        </p:tgtEl>
                                        <p:attrNameLst>
                                          <p:attrName>style.visibility</p:attrName>
                                        </p:attrNameLst>
                                      </p:cBhvr>
                                      <p:to>
                                        <p:strVal val="visible"/>
                                      </p:to>
                                    </p:set>
                                    <p:animEffect transition="in" filter="wipe(up)">
                                      <p:cBhvr>
                                        <p:cTn id="7" dur="500"/>
                                        <p:tgtEl>
                                          <p:spTgt spid="1570"/>
                                        </p:tgtEl>
                                      </p:cBhvr>
                                    </p:animEffect>
                                  </p:childTnLst>
                                </p:cTn>
                              </p:par>
                              <p:par>
                                <p:cTn id="8" presetID="23" presetClass="entr" presetSubtype="16" fill="hold" grpId="0" nodeType="withEffect">
                                  <p:stCondLst>
                                    <p:cond delay="100"/>
                                  </p:stCondLst>
                                  <p:childTnLst>
                                    <p:set>
                                      <p:cBhvr>
                                        <p:cTn id="9" dur="1" fill="hold">
                                          <p:stCondLst>
                                            <p:cond delay="0"/>
                                          </p:stCondLst>
                                        </p:cTn>
                                        <p:tgtEl>
                                          <p:spTgt spid="1573"/>
                                        </p:tgtEl>
                                        <p:attrNameLst>
                                          <p:attrName>style.visibility</p:attrName>
                                        </p:attrNameLst>
                                      </p:cBhvr>
                                      <p:to>
                                        <p:strVal val="visible"/>
                                      </p:to>
                                    </p:set>
                                    <p:anim calcmode="lin" valueType="num">
                                      <p:cBhvr>
                                        <p:cTn id="10" dur="500" fill="hold"/>
                                        <p:tgtEl>
                                          <p:spTgt spid="1573"/>
                                        </p:tgtEl>
                                        <p:attrNameLst>
                                          <p:attrName>ppt_w</p:attrName>
                                        </p:attrNameLst>
                                      </p:cBhvr>
                                      <p:tavLst>
                                        <p:tav tm="0">
                                          <p:val>
                                            <p:fltVal val="0"/>
                                          </p:val>
                                        </p:tav>
                                        <p:tav tm="100000">
                                          <p:val>
                                            <p:strVal val="#ppt_w"/>
                                          </p:val>
                                        </p:tav>
                                      </p:tavLst>
                                    </p:anim>
                                    <p:anim calcmode="lin" valueType="num">
                                      <p:cBhvr>
                                        <p:cTn id="11" dur="500" fill="hold"/>
                                        <p:tgtEl>
                                          <p:spTgt spid="15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0" grpId="0"/>
      <p:bldP spid="157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5" name="组合 1054"/>
          <p:cNvGrpSpPr/>
          <p:nvPr/>
        </p:nvGrpSpPr>
        <p:grpSpPr>
          <a:xfrm>
            <a:off x="1119911" y="1996951"/>
            <a:ext cx="2671104" cy="902557"/>
            <a:chOff x="839933" y="1497713"/>
            <a:chExt cx="2003328" cy="676918"/>
          </a:xfrm>
          <a:solidFill>
            <a:srgbClr val="22385C"/>
          </a:solidFill>
        </p:grpSpPr>
        <p:sp>
          <p:nvSpPr>
            <p:cNvPr id="1032" name="Freeform 134"/>
            <p:cNvSpPr>
              <a:spLocks noEditPoints="1"/>
            </p:cNvSpPr>
            <p:nvPr/>
          </p:nvSpPr>
          <p:spPr bwMode="auto">
            <a:xfrm>
              <a:off x="2208094" y="1497713"/>
              <a:ext cx="635167" cy="676918"/>
            </a:xfrm>
            <a:custGeom>
              <a:avLst/>
              <a:gdLst>
                <a:gd name="T0" fmla="*/ 0 w 457"/>
                <a:gd name="T1" fmla="*/ 250 h 500"/>
                <a:gd name="T2" fmla="*/ 228 w 457"/>
                <a:gd name="T3" fmla="*/ 500 h 500"/>
                <a:gd name="T4" fmla="*/ 457 w 457"/>
                <a:gd name="T5" fmla="*/ 250 h 500"/>
                <a:gd name="T6" fmla="*/ 228 w 457"/>
                <a:gd name="T7" fmla="*/ 0 h 500"/>
                <a:gd name="T8" fmla="*/ 0 w 457"/>
                <a:gd name="T9" fmla="*/ 250 h 500"/>
                <a:gd name="T10" fmla="*/ 60 w 457"/>
                <a:gd name="T11" fmla="*/ 250 h 500"/>
                <a:gd name="T12" fmla="*/ 228 w 457"/>
                <a:gd name="T13" fmla="*/ 66 h 500"/>
                <a:gd name="T14" fmla="*/ 397 w 457"/>
                <a:gd name="T15" fmla="*/ 250 h 500"/>
                <a:gd name="T16" fmla="*/ 228 w 457"/>
                <a:gd name="T17" fmla="*/ 434 h 500"/>
                <a:gd name="T18" fmla="*/ 60 w 457"/>
                <a:gd name="T19" fmla="*/ 25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7" h="500">
                  <a:moveTo>
                    <a:pt x="0" y="250"/>
                  </a:moveTo>
                  <a:cubicBezTo>
                    <a:pt x="0" y="388"/>
                    <a:pt x="102" y="500"/>
                    <a:pt x="228" y="500"/>
                  </a:cubicBezTo>
                  <a:cubicBezTo>
                    <a:pt x="355" y="500"/>
                    <a:pt x="457" y="388"/>
                    <a:pt x="457" y="250"/>
                  </a:cubicBezTo>
                  <a:cubicBezTo>
                    <a:pt x="457" y="112"/>
                    <a:pt x="355"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33" name="Freeform 135"/>
            <p:cNvSpPr>
              <a:spLocks/>
            </p:cNvSpPr>
            <p:nvPr/>
          </p:nvSpPr>
          <p:spPr bwMode="auto">
            <a:xfrm>
              <a:off x="2008186" y="1687967"/>
              <a:ext cx="267961" cy="297789"/>
            </a:xfrm>
            <a:custGeom>
              <a:avLst/>
              <a:gdLst>
                <a:gd name="T0" fmla="*/ 192 w 192"/>
                <a:gd name="T1" fmla="*/ 58 h 220"/>
                <a:gd name="T2" fmla="*/ 134 w 192"/>
                <a:gd name="T3" fmla="*/ 0 h 220"/>
                <a:gd name="T4" fmla="*/ 58 w 192"/>
                <a:gd name="T5" fmla="*/ 0 h 220"/>
                <a:gd name="T6" fmla="*/ 0 w 192"/>
                <a:gd name="T7" fmla="*/ 58 h 220"/>
                <a:gd name="T8" fmla="*/ 0 w 192"/>
                <a:gd name="T9" fmla="*/ 162 h 220"/>
                <a:gd name="T10" fmla="*/ 58 w 192"/>
                <a:gd name="T11" fmla="*/ 220 h 220"/>
                <a:gd name="T12" fmla="*/ 134 w 192"/>
                <a:gd name="T13" fmla="*/ 220 h 220"/>
                <a:gd name="T14" fmla="*/ 192 w 192"/>
                <a:gd name="T15" fmla="*/ 162 h 220"/>
                <a:gd name="T16" fmla="*/ 192 w 192"/>
                <a:gd name="T17" fmla="*/ 5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34" name="Freeform 136"/>
            <p:cNvSpPr>
              <a:spLocks/>
            </p:cNvSpPr>
            <p:nvPr/>
          </p:nvSpPr>
          <p:spPr bwMode="auto">
            <a:xfrm>
              <a:off x="839933" y="1791366"/>
              <a:ext cx="1268916" cy="103399"/>
            </a:xfrm>
            <a:custGeom>
              <a:avLst/>
              <a:gdLst>
                <a:gd name="T0" fmla="*/ 912 w 912"/>
                <a:gd name="T1" fmla="*/ 37 h 76"/>
                <a:gd name="T2" fmla="*/ 875 w 912"/>
                <a:gd name="T3" fmla="*/ 0 h 76"/>
                <a:gd name="T4" fmla="*/ 37 w 912"/>
                <a:gd name="T5" fmla="*/ 0 h 76"/>
                <a:gd name="T6" fmla="*/ 0 w 912"/>
                <a:gd name="T7" fmla="*/ 37 h 76"/>
                <a:gd name="T8" fmla="*/ 0 w 912"/>
                <a:gd name="T9" fmla="*/ 39 h 76"/>
                <a:gd name="T10" fmla="*/ 37 w 912"/>
                <a:gd name="T11" fmla="*/ 76 h 76"/>
                <a:gd name="T12" fmla="*/ 875 w 912"/>
                <a:gd name="T13" fmla="*/ 76 h 76"/>
                <a:gd name="T14" fmla="*/ 912 w 912"/>
                <a:gd name="T15" fmla="*/ 39 h 76"/>
                <a:gd name="T16" fmla="*/ 912 w 912"/>
                <a:gd name="T17" fmla="*/ 3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35" name="Freeform 137"/>
            <p:cNvSpPr>
              <a:spLocks/>
            </p:cNvSpPr>
            <p:nvPr/>
          </p:nvSpPr>
          <p:spPr bwMode="auto">
            <a:xfrm>
              <a:off x="1256761" y="1758279"/>
              <a:ext cx="68054" cy="184739"/>
            </a:xfrm>
            <a:custGeom>
              <a:avLst/>
              <a:gdLst>
                <a:gd name="T0" fmla="*/ 48 w 48"/>
                <a:gd name="T1" fmla="*/ 23 h 136"/>
                <a:gd name="T2" fmla="*/ 25 w 48"/>
                <a:gd name="T3" fmla="*/ 0 h 136"/>
                <a:gd name="T4" fmla="*/ 23 w 48"/>
                <a:gd name="T5" fmla="*/ 0 h 136"/>
                <a:gd name="T6" fmla="*/ 0 w 48"/>
                <a:gd name="T7" fmla="*/ 23 h 136"/>
                <a:gd name="T8" fmla="*/ 0 w 48"/>
                <a:gd name="T9" fmla="*/ 113 h 136"/>
                <a:gd name="T10" fmla="*/ 23 w 48"/>
                <a:gd name="T11" fmla="*/ 136 h 136"/>
                <a:gd name="T12" fmla="*/ 25 w 48"/>
                <a:gd name="T13" fmla="*/ 136 h 136"/>
                <a:gd name="T14" fmla="*/ 48 w 48"/>
                <a:gd name="T15" fmla="*/ 113 h 136"/>
                <a:gd name="T16" fmla="*/ 48 w 48"/>
                <a:gd name="T17"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36" name="Freeform 138"/>
            <p:cNvSpPr>
              <a:spLocks/>
            </p:cNvSpPr>
            <p:nvPr/>
          </p:nvSpPr>
          <p:spPr bwMode="auto">
            <a:xfrm>
              <a:off x="923583" y="1872706"/>
              <a:ext cx="239606" cy="227478"/>
            </a:xfrm>
            <a:custGeom>
              <a:avLst/>
              <a:gdLst>
                <a:gd name="T0" fmla="*/ 45 w 172"/>
                <a:gd name="T1" fmla="*/ 0 h 168"/>
                <a:gd name="T2" fmla="*/ 128 w 172"/>
                <a:gd name="T3" fmla="*/ 0 h 168"/>
                <a:gd name="T4" fmla="*/ 172 w 172"/>
                <a:gd name="T5" fmla="*/ 42 h 168"/>
                <a:gd name="T6" fmla="*/ 172 w 172"/>
                <a:gd name="T7" fmla="*/ 121 h 168"/>
                <a:gd name="T8" fmla="*/ 140 w 172"/>
                <a:gd name="T9" fmla="*/ 164 h 168"/>
                <a:gd name="T10" fmla="*/ 140 w 172"/>
                <a:gd name="T11" fmla="*/ 91 h 168"/>
                <a:gd name="T12" fmla="*/ 120 w 172"/>
                <a:gd name="T13" fmla="*/ 72 h 168"/>
                <a:gd name="T14" fmla="*/ 118 w 172"/>
                <a:gd name="T15" fmla="*/ 72 h 168"/>
                <a:gd name="T16" fmla="*/ 100 w 172"/>
                <a:gd name="T17" fmla="*/ 91 h 168"/>
                <a:gd name="T18" fmla="*/ 100 w 172"/>
                <a:gd name="T19" fmla="*/ 168 h 168"/>
                <a:gd name="T20" fmla="*/ 64 w 172"/>
                <a:gd name="T21" fmla="*/ 168 h 168"/>
                <a:gd name="T22" fmla="*/ 64 w 172"/>
                <a:gd name="T23" fmla="*/ 91 h 168"/>
                <a:gd name="T24" fmla="*/ 45 w 172"/>
                <a:gd name="T25" fmla="*/ 72 h 168"/>
                <a:gd name="T26" fmla="*/ 43 w 172"/>
                <a:gd name="T27" fmla="*/ 72 h 168"/>
                <a:gd name="T28" fmla="*/ 24 w 172"/>
                <a:gd name="T29" fmla="*/ 91 h 168"/>
                <a:gd name="T30" fmla="*/ 24 w 172"/>
                <a:gd name="T31" fmla="*/ 162 h 168"/>
                <a:gd name="T32" fmla="*/ 0 w 172"/>
                <a:gd name="T33" fmla="*/ 121 h 168"/>
                <a:gd name="T34" fmla="*/ 0 w 172"/>
                <a:gd name="T35" fmla="*/ 42 h 168"/>
                <a:gd name="T36" fmla="*/ 45 w 172"/>
                <a:gd name="T3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4"/>
                    <a:pt x="0" y="139"/>
                    <a:pt x="0" y="121"/>
                  </a:cubicBezTo>
                  <a:cubicBezTo>
                    <a:pt x="0" y="42"/>
                    <a:pt x="0" y="42"/>
                    <a:pt x="0" y="42"/>
                  </a:cubicBezTo>
                  <a:cubicBezTo>
                    <a:pt x="0" y="17"/>
                    <a:pt x="20" y="0"/>
                    <a:pt x="45" y="0"/>
                  </a:cubicBezTo>
                  <a:close/>
                </a:path>
              </a:pathLst>
            </a:custGeom>
            <a:grpFill/>
            <a:ln>
              <a:noFill/>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1037" name="Freeform 139"/>
          <p:cNvSpPr>
            <a:spLocks/>
          </p:cNvSpPr>
          <p:nvPr/>
        </p:nvSpPr>
        <p:spPr bwMode="auto">
          <a:xfrm>
            <a:off x="2722951" y="3276339"/>
            <a:ext cx="1143679" cy="2749951"/>
          </a:xfrm>
          <a:custGeom>
            <a:avLst/>
            <a:gdLst>
              <a:gd name="T0" fmla="*/ 191 w 617"/>
              <a:gd name="T1" fmla="*/ 76 h 1524"/>
              <a:gd name="T2" fmla="*/ 287 w 617"/>
              <a:gd name="T3" fmla="*/ 7 h 1524"/>
              <a:gd name="T4" fmla="*/ 538 w 617"/>
              <a:gd name="T5" fmla="*/ 42 h 1524"/>
              <a:gd name="T6" fmla="*/ 610 w 617"/>
              <a:gd name="T7" fmla="*/ 135 h 1524"/>
              <a:gd name="T8" fmla="*/ 425 w 617"/>
              <a:gd name="T9" fmla="*/ 1445 h 1524"/>
              <a:gd name="T10" fmla="*/ 329 w 617"/>
              <a:gd name="T11" fmla="*/ 1517 h 1524"/>
              <a:gd name="T12" fmla="*/ 79 w 617"/>
              <a:gd name="T13" fmla="*/ 1482 h 1524"/>
              <a:gd name="T14" fmla="*/ 7 w 617"/>
              <a:gd name="T15" fmla="*/ 1386 h 1524"/>
              <a:gd name="T16" fmla="*/ 191 w 617"/>
              <a:gd name="T17" fmla="*/ 76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7" h="1524">
                <a:moveTo>
                  <a:pt x="191" y="76"/>
                </a:moveTo>
                <a:cubicBezTo>
                  <a:pt x="198" y="30"/>
                  <a:pt x="241" y="0"/>
                  <a:pt x="287" y="7"/>
                </a:cubicBezTo>
                <a:cubicBezTo>
                  <a:pt x="538" y="42"/>
                  <a:pt x="538" y="42"/>
                  <a:pt x="538" y="42"/>
                </a:cubicBezTo>
                <a:cubicBezTo>
                  <a:pt x="584" y="49"/>
                  <a:pt x="617" y="89"/>
                  <a:pt x="610" y="135"/>
                </a:cubicBezTo>
                <a:cubicBezTo>
                  <a:pt x="425" y="1445"/>
                  <a:pt x="425" y="1445"/>
                  <a:pt x="425" y="1445"/>
                </a:cubicBezTo>
                <a:cubicBezTo>
                  <a:pt x="419" y="1492"/>
                  <a:pt x="376" y="1524"/>
                  <a:pt x="329" y="1517"/>
                </a:cubicBezTo>
                <a:cubicBezTo>
                  <a:pt x="79" y="1482"/>
                  <a:pt x="79" y="1482"/>
                  <a:pt x="79" y="1482"/>
                </a:cubicBezTo>
                <a:cubicBezTo>
                  <a:pt x="32" y="1475"/>
                  <a:pt x="0" y="1432"/>
                  <a:pt x="7" y="1386"/>
                </a:cubicBezTo>
                <a:lnTo>
                  <a:pt x="191" y="76"/>
                </a:ln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38" name="Freeform 140"/>
          <p:cNvSpPr>
            <a:spLocks/>
          </p:cNvSpPr>
          <p:nvPr/>
        </p:nvSpPr>
        <p:spPr bwMode="auto">
          <a:xfrm>
            <a:off x="3276832" y="3410529"/>
            <a:ext cx="241968" cy="233452"/>
          </a:xfrm>
          <a:custGeom>
            <a:avLst/>
            <a:gdLst>
              <a:gd name="T0" fmla="*/ 118 w 130"/>
              <a:gd name="T1" fmla="*/ 43 h 130"/>
              <a:gd name="T2" fmla="*/ 43 w 130"/>
              <a:gd name="T3" fmla="*/ 12 h 130"/>
              <a:gd name="T4" fmla="*/ 12 w 130"/>
              <a:gd name="T5" fmla="*/ 86 h 130"/>
              <a:gd name="T6" fmla="*/ 86 w 130"/>
              <a:gd name="T7" fmla="*/ 118 h 130"/>
              <a:gd name="T8" fmla="*/ 118 w 130"/>
              <a:gd name="T9" fmla="*/ 43 h 130"/>
            </a:gdLst>
            <a:ahLst/>
            <a:cxnLst>
              <a:cxn ang="0">
                <a:pos x="T0" y="T1"/>
              </a:cxn>
              <a:cxn ang="0">
                <a:pos x="T2" y="T3"/>
              </a:cxn>
              <a:cxn ang="0">
                <a:pos x="T4" y="T5"/>
              </a:cxn>
              <a:cxn ang="0">
                <a:pos x="T6" y="T7"/>
              </a:cxn>
              <a:cxn ang="0">
                <a:pos x="T8" y="T9"/>
              </a:cxn>
            </a:cxnLst>
            <a:rect l="0" t="0" r="r" b="b"/>
            <a:pathLst>
              <a:path w="130" h="130">
                <a:moveTo>
                  <a:pt x="118" y="43"/>
                </a:moveTo>
                <a:cubicBezTo>
                  <a:pt x="106" y="14"/>
                  <a:pt x="73" y="0"/>
                  <a:pt x="43" y="12"/>
                </a:cubicBezTo>
                <a:cubicBezTo>
                  <a:pt x="14" y="23"/>
                  <a:pt x="0" y="57"/>
                  <a:pt x="12" y="86"/>
                </a:cubicBezTo>
                <a:cubicBezTo>
                  <a:pt x="24" y="115"/>
                  <a:pt x="57" y="130"/>
                  <a:pt x="86" y="118"/>
                </a:cubicBezTo>
                <a:cubicBezTo>
                  <a:pt x="116" y="106"/>
                  <a:pt x="130" y="73"/>
                  <a:pt x="118" y="43"/>
                </a:cubicBezTo>
                <a:close/>
              </a:path>
            </a:pathLst>
          </a:custGeom>
          <a:solidFill>
            <a:srgbClr val="1D47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9" name="Freeform 141"/>
          <p:cNvSpPr>
            <a:spLocks/>
          </p:cNvSpPr>
          <p:nvPr/>
        </p:nvSpPr>
        <p:spPr bwMode="auto">
          <a:xfrm>
            <a:off x="3276833" y="3416044"/>
            <a:ext cx="181476" cy="211393"/>
          </a:xfrm>
          <a:custGeom>
            <a:avLst/>
            <a:gdLst>
              <a:gd name="T0" fmla="*/ 66 w 98"/>
              <a:gd name="T1" fmla="*/ 17 h 117"/>
              <a:gd name="T2" fmla="*/ 98 w 98"/>
              <a:gd name="T3" fmla="*/ 14 h 117"/>
              <a:gd name="T4" fmla="*/ 43 w 98"/>
              <a:gd name="T5" fmla="*/ 8 h 117"/>
              <a:gd name="T6" fmla="*/ 12 w 98"/>
              <a:gd name="T7" fmla="*/ 82 h 117"/>
              <a:gd name="T8" fmla="*/ 55 w 98"/>
              <a:gd name="T9" fmla="*/ 117 h 117"/>
              <a:gd name="T10" fmla="*/ 35 w 98"/>
              <a:gd name="T11" fmla="*/ 92 h 117"/>
              <a:gd name="T12" fmla="*/ 66 w 98"/>
              <a:gd name="T13" fmla="*/ 17 h 117"/>
            </a:gdLst>
            <a:ahLst/>
            <a:cxnLst>
              <a:cxn ang="0">
                <a:pos x="T0" y="T1"/>
              </a:cxn>
              <a:cxn ang="0">
                <a:pos x="T2" y="T3"/>
              </a:cxn>
              <a:cxn ang="0">
                <a:pos x="T4" y="T5"/>
              </a:cxn>
              <a:cxn ang="0">
                <a:pos x="T6" y="T7"/>
              </a:cxn>
              <a:cxn ang="0">
                <a:pos x="T8" y="T9"/>
              </a:cxn>
              <a:cxn ang="0">
                <a:pos x="T10" y="T11"/>
              </a:cxn>
              <a:cxn ang="0">
                <a:pos x="T12" y="T13"/>
              </a:cxn>
            </a:cxnLst>
            <a:rect l="0" t="0" r="r" b="b"/>
            <a:pathLst>
              <a:path w="98" h="117">
                <a:moveTo>
                  <a:pt x="66" y="17"/>
                </a:moveTo>
                <a:cubicBezTo>
                  <a:pt x="77" y="13"/>
                  <a:pt x="88" y="12"/>
                  <a:pt x="98" y="14"/>
                </a:cubicBezTo>
                <a:cubicBezTo>
                  <a:pt x="83" y="3"/>
                  <a:pt x="62" y="0"/>
                  <a:pt x="43" y="8"/>
                </a:cubicBezTo>
                <a:cubicBezTo>
                  <a:pt x="14" y="19"/>
                  <a:pt x="0" y="53"/>
                  <a:pt x="12" y="82"/>
                </a:cubicBezTo>
                <a:cubicBezTo>
                  <a:pt x="19" y="101"/>
                  <a:pt x="36" y="114"/>
                  <a:pt x="55" y="117"/>
                </a:cubicBezTo>
                <a:cubicBezTo>
                  <a:pt x="46" y="111"/>
                  <a:pt x="39" y="102"/>
                  <a:pt x="35" y="92"/>
                </a:cubicBezTo>
                <a:cubicBezTo>
                  <a:pt x="23" y="63"/>
                  <a:pt x="37" y="29"/>
                  <a:pt x="66" y="17"/>
                </a:cubicBezTo>
                <a:close/>
              </a:path>
            </a:pathLst>
          </a:custGeom>
          <a:solidFill>
            <a:srgbClr val="1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0" name="Freeform 142"/>
          <p:cNvSpPr>
            <a:spLocks/>
          </p:cNvSpPr>
          <p:nvPr/>
        </p:nvSpPr>
        <p:spPr bwMode="auto">
          <a:xfrm>
            <a:off x="3547155" y="3193622"/>
            <a:ext cx="1410221" cy="2759141"/>
          </a:xfrm>
          <a:custGeom>
            <a:avLst/>
            <a:gdLst>
              <a:gd name="T0" fmla="*/ 12 w 761"/>
              <a:gd name="T1" fmla="*/ 175 h 1529"/>
              <a:gd name="T2" fmla="*/ 73 w 761"/>
              <a:gd name="T3" fmla="*/ 75 h 1529"/>
              <a:gd name="T4" fmla="*/ 319 w 761"/>
              <a:gd name="T5" fmla="*/ 12 h 1529"/>
              <a:gd name="T6" fmla="*/ 421 w 761"/>
              <a:gd name="T7" fmla="*/ 70 h 1529"/>
              <a:gd name="T8" fmla="*/ 750 w 761"/>
              <a:gd name="T9" fmla="*/ 1352 h 1529"/>
              <a:gd name="T10" fmla="*/ 689 w 761"/>
              <a:gd name="T11" fmla="*/ 1454 h 1529"/>
              <a:gd name="T12" fmla="*/ 443 w 761"/>
              <a:gd name="T13" fmla="*/ 1517 h 1529"/>
              <a:gd name="T14" fmla="*/ 340 w 761"/>
              <a:gd name="T15" fmla="*/ 1457 h 1529"/>
              <a:gd name="T16" fmla="*/ 12 w 761"/>
              <a:gd name="T17" fmla="*/ 175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 h="1529">
                <a:moveTo>
                  <a:pt x="12" y="175"/>
                </a:moveTo>
                <a:cubicBezTo>
                  <a:pt x="0" y="130"/>
                  <a:pt x="28" y="86"/>
                  <a:pt x="73" y="75"/>
                </a:cubicBezTo>
                <a:cubicBezTo>
                  <a:pt x="319" y="12"/>
                  <a:pt x="319" y="12"/>
                  <a:pt x="319" y="12"/>
                </a:cubicBezTo>
                <a:cubicBezTo>
                  <a:pt x="364" y="0"/>
                  <a:pt x="410" y="25"/>
                  <a:pt x="421" y="70"/>
                </a:cubicBezTo>
                <a:cubicBezTo>
                  <a:pt x="750" y="1352"/>
                  <a:pt x="750" y="1352"/>
                  <a:pt x="750" y="1352"/>
                </a:cubicBezTo>
                <a:cubicBezTo>
                  <a:pt x="761" y="1397"/>
                  <a:pt x="734" y="1443"/>
                  <a:pt x="689" y="1454"/>
                </a:cubicBezTo>
                <a:cubicBezTo>
                  <a:pt x="443" y="1517"/>
                  <a:pt x="443" y="1517"/>
                  <a:pt x="443" y="1517"/>
                </a:cubicBezTo>
                <a:cubicBezTo>
                  <a:pt x="398" y="1529"/>
                  <a:pt x="352" y="1502"/>
                  <a:pt x="340" y="1457"/>
                </a:cubicBezTo>
                <a:lnTo>
                  <a:pt x="12" y="175"/>
                </a:ln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41" name="Freeform 143"/>
          <p:cNvSpPr>
            <a:spLocks/>
          </p:cNvSpPr>
          <p:nvPr/>
        </p:nvSpPr>
        <p:spPr bwMode="auto">
          <a:xfrm>
            <a:off x="3791014" y="3381118"/>
            <a:ext cx="234407" cy="227937"/>
          </a:xfrm>
          <a:custGeom>
            <a:avLst/>
            <a:gdLst>
              <a:gd name="T0" fmla="*/ 104 w 126"/>
              <a:gd name="T1" fmla="*/ 23 h 126"/>
              <a:gd name="T2" fmla="*/ 23 w 126"/>
              <a:gd name="T3" fmla="*/ 22 h 126"/>
              <a:gd name="T4" fmla="*/ 22 w 126"/>
              <a:gd name="T5" fmla="*/ 103 h 126"/>
              <a:gd name="T6" fmla="*/ 103 w 126"/>
              <a:gd name="T7" fmla="*/ 104 h 126"/>
              <a:gd name="T8" fmla="*/ 104 w 126"/>
              <a:gd name="T9" fmla="*/ 23 h 126"/>
            </a:gdLst>
            <a:ahLst/>
            <a:cxnLst>
              <a:cxn ang="0">
                <a:pos x="T0" y="T1"/>
              </a:cxn>
              <a:cxn ang="0">
                <a:pos x="T2" y="T3"/>
              </a:cxn>
              <a:cxn ang="0">
                <a:pos x="T4" y="T5"/>
              </a:cxn>
              <a:cxn ang="0">
                <a:pos x="T6" y="T7"/>
              </a:cxn>
              <a:cxn ang="0">
                <a:pos x="T8" y="T9"/>
              </a:cxn>
            </a:cxnLst>
            <a:rect l="0" t="0" r="r" b="b"/>
            <a:pathLst>
              <a:path w="126" h="126">
                <a:moveTo>
                  <a:pt x="104" y="23"/>
                </a:moveTo>
                <a:cubicBezTo>
                  <a:pt x="82" y="0"/>
                  <a:pt x="46" y="0"/>
                  <a:pt x="23" y="22"/>
                </a:cubicBezTo>
                <a:cubicBezTo>
                  <a:pt x="0" y="44"/>
                  <a:pt x="0" y="81"/>
                  <a:pt x="22" y="103"/>
                </a:cubicBezTo>
                <a:cubicBezTo>
                  <a:pt x="44" y="126"/>
                  <a:pt x="81" y="126"/>
                  <a:pt x="103" y="104"/>
                </a:cubicBezTo>
                <a:cubicBezTo>
                  <a:pt x="126" y="82"/>
                  <a:pt x="126" y="46"/>
                  <a:pt x="104" y="23"/>
                </a:cubicBezTo>
                <a:close/>
              </a:path>
            </a:pathLst>
          </a:custGeom>
          <a:solidFill>
            <a:srgbClr val="1D47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2" name="Freeform 144"/>
          <p:cNvSpPr>
            <a:spLocks/>
          </p:cNvSpPr>
          <p:nvPr/>
        </p:nvSpPr>
        <p:spPr bwMode="auto">
          <a:xfrm>
            <a:off x="3791013" y="3386633"/>
            <a:ext cx="141779" cy="216908"/>
          </a:xfrm>
          <a:custGeom>
            <a:avLst/>
            <a:gdLst>
              <a:gd name="T0" fmla="*/ 48 w 76"/>
              <a:gd name="T1" fmla="*/ 19 h 120"/>
              <a:gd name="T2" fmla="*/ 76 w 76"/>
              <a:gd name="T3" fmla="*/ 4 h 120"/>
              <a:gd name="T4" fmla="*/ 23 w 76"/>
              <a:gd name="T5" fmla="*/ 19 h 120"/>
              <a:gd name="T6" fmla="*/ 22 w 76"/>
              <a:gd name="T7" fmla="*/ 100 h 120"/>
              <a:gd name="T8" fmla="*/ 75 w 76"/>
              <a:gd name="T9" fmla="*/ 116 h 120"/>
              <a:gd name="T10" fmla="*/ 47 w 76"/>
              <a:gd name="T11" fmla="*/ 100 h 120"/>
              <a:gd name="T12" fmla="*/ 48 w 76"/>
              <a:gd name="T13" fmla="*/ 19 h 120"/>
            </a:gdLst>
            <a:ahLst/>
            <a:cxnLst>
              <a:cxn ang="0">
                <a:pos x="T0" y="T1"/>
              </a:cxn>
              <a:cxn ang="0">
                <a:pos x="T2" y="T3"/>
              </a:cxn>
              <a:cxn ang="0">
                <a:pos x="T4" y="T5"/>
              </a:cxn>
              <a:cxn ang="0">
                <a:pos x="T6" y="T7"/>
              </a:cxn>
              <a:cxn ang="0">
                <a:pos x="T8" y="T9"/>
              </a:cxn>
              <a:cxn ang="0">
                <a:pos x="T10" y="T11"/>
              </a:cxn>
              <a:cxn ang="0">
                <a:pos x="T12" y="T13"/>
              </a:cxn>
            </a:cxnLst>
            <a:rect l="0" t="0" r="r" b="b"/>
            <a:pathLst>
              <a:path w="76" h="120">
                <a:moveTo>
                  <a:pt x="48" y="19"/>
                </a:moveTo>
                <a:cubicBezTo>
                  <a:pt x="56" y="12"/>
                  <a:pt x="66" y="7"/>
                  <a:pt x="76" y="4"/>
                </a:cubicBezTo>
                <a:cubicBezTo>
                  <a:pt x="58" y="0"/>
                  <a:pt x="38" y="5"/>
                  <a:pt x="23" y="19"/>
                </a:cubicBezTo>
                <a:cubicBezTo>
                  <a:pt x="0" y="41"/>
                  <a:pt x="0" y="78"/>
                  <a:pt x="22" y="100"/>
                </a:cubicBezTo>
                <a:cubicBezTo>
                  <a:pt x="36" y="115"/>
                  <a:pt x="56" y="120"/>
                  <a:pt x="75" y="116"/>
                </a:cubicBezTo>
                <a:cubicBezTo>
                  <a:pt x="65" y="114"/>
                  <a:pt x="55" y="108"/>
                  <a:pt x="47" y="100"/>
                </a:cubicBezTo>
                <a:cubicBezTo>
                  <a:pt x="25" y="78"/>
                  <a:pt x="25" y="42"/>
                  <a:pt x="48" y="19"/>
                </a:cubicBezTo>
                <a:close/>
              </a:path>
            </a:pathLst>
          </a:custGeom>
          <a:solidFill>
            <a:srgbClr val="1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3" name="Freeform 145"/>
          <p:cNvSpPr>
            <a:spLocks/>
          </p:cNvSpPr>
          <p:nvPr/>
        </p:nvSpPr>
        <p:spPr bwMode="auto">
          <a:xfrm>
            <a:off x="4006518" y="2881128"/>
            <a:ext cx="2202289" cy="2525689"/>
          </a:xfrm>
          <a:custGeom>
            <a:avLst/>
            <a:gdLst>
              <a:gd name="T0" fmla="*/ 28 w 1187"/>
              <a:gd name="T1" fmla="*/ 296 h 1400"/>
              <a:gd name="T2" fmla="*/ 47 w 1187"/>
              <a:gd name="T3" fmla="*/ 180 h 1400"/>
              <a:gd name="T4" fmla="*/ 250 w 1187"/>
              <a:gd name="T5" fmla="*/ 28 h 1400"/>
              <a:gd name="T6" fmla="*/ 367 w 1187"/>
              <a:gd name="T7" fmla="*/ 43 h 1400"/>
              <a:gd name="T8" fmla="*/ 1159 w 1187"/>
              <a:gd name="T9" fmla="*/ 1102 h 1400"/>
              <a:gd name="T10" fmla="*/ 1142 w 1187"/>
              <a:gd name="T11" fmla="*/ 1221 h 1400"/>
              <a:gd name="T12" fmla="*/ 939 w 1187"/>
              <a:gd name="T13" fmla="*/ 1373 h 1400"/>
              <a:gd name="T14" fmla="*/ 821 w 1187"/>
              <a:gd name="T15" fmla="*/ 1356 h 1400"/>
              <a:gd name="T16" fmla="*/ 28 w 1187"/>
              <a:gd name="T17" fmla="*/ 296 h 1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7" h="1400">
                <a:moveTo>
                  <a:pt x="28" y="296"/>
                </a:moveTo>
                <a:cubicBezTo>
                  <a:pt x="0" y="259"/>
                  <a:pt x="10" y="208"/>
                  <a:pt x="47" y="180"/>
                </a:cubicBezTo>
                <a:cubicBezTo>
                  <a:pt x="250" y="28"/>
                  <a:pt x="250" y="28"/>
                  <a:pt x="250" y="28"/>
                </a:cubicBezTo>
                <a:cubicBezTo>
                  <a:pt x="287" y="0"/>
                  <a:pt x="339" y="6"/>
                  <a:pt x="367" y="43"/>
                </a:cubicBezTo>
                <a:cubicBezTo>
                  <a:pt x="1159" y="1102"/>
                  <a:pt x="1159" y="1102"/>
                  <a:pt x="1159" y="1102"/>
                </a:cubicBezTo>
                <a:cubicBezTo>
                  <a:pt x="1187" y="1140"/>
                  <a:pt x="1179" y="1193"/>
                  <a:pt x="1142" y="1221"/>
                </a:cubicBezTo>
                <a:cubicBezTo>
                  <a:pt x="939" y="1373"/>
                  <a:pt x="939" y="1373"/>
                  <a:pt x="939" y="1373"/>
                </a:cubicBezTo>
                <a:cubicBezTo>
                  <a:pt x="902" y="1400"/>
                  <a:pt x="849" y="1393"/>
                  <a:pt x="821" y="1356"/>
                </a:cubicBezTo>
                <a:lnTo>
                  <a:pt x="28" y="296"/>
                </a:lnTo>
                <a:close/>
              </a:path>
            </a:pathLst>
          </a:custGeom>
          <a:solidFill>
            <a:srgbClr val="22385C"/>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44" name="Freeform 146"/>
          <p:cNvSpPr>
            <a:spLocks/>
          </p:cNvSpPr>
          <p:nvPr/>
        </p:nvSpPr>
        <p:spPr bwMode="auto">
          <a:xfrm>
            <a:off x="4248486" y="3158696"/>
            <a:ext cx="240079" cy="235289"/>
          </a:xfrm>
          <a:custGeom>
            <a:avLst/>
            <a:gdLst>
              <a:gd name="T0" fmla="*/ 87 w 130"/>
              <a:gd name="T1" fmla="*/ 12 h 130"/>
              <a:gd name="T2" fmla="*/ 12 w 130"/>
              <a:gd name="T3" fmla="*/ 42 h 130"/>
              <a:gd name="T4" fmla="*/ 42 w 130"/>
              <a:gd name="T5" fmla="*/ 117 h 130"/>
              <a:gd name="T6" fmla="*/ 117 w 130"/>
              <a:gd name="T7" fmla="*/ 87 h 130"/>
              <a:gd name="T8" fmla="*/ 87 w 130"/>
              <a:gd name="T9" fmla="*/ 12 h 130"/>
            </a:gdLst>
            <a:ahLst/>
            <a:cxnLst>
              <a:cxn ang="0">
                <a:pos x="T0" y="T1"/>
              </a:cxn>
              <a:cxn ang="0">
                <a:pos x="T2" y="T3"/>
              </a:cxn>
              <a:cxn ang="0">
                <a:pos x="T4" y="T5"/>
              </a:cxn>
              <a:cxn ang="0">
                <a:pos x="T6" y="T7"/>
              </a:cxn>
              <a:cxn ang="0">
                <a:pos x="T8" y="T9"/>
              </a:cxn>
            </a:cxnLst>
            <a:rect l="0" t="0" r="r" b="b"/>
            <a:pathLst>
              <a:path w="130" h="130">
                <a:moveTo>
                  <a:pt x="87" y="12"/>
                </a:moveTo>
                <a:cubicBezTo>
                  <a:pt x="58" y="0"/>
                  <a:pt x="25" y="13"/>
                  <a:pt x="12" y="42"/>
                </a:cubicBezTo>
                <a:cubicBezTo>
                  <a:pt x="0" y="71"/>
                  <a:pt x="13" y="105"/>
                  <a:pt x="42" y="117"/>
                </a:cubicBezTo>
                <a:cubicBezTo>
                  <a:pt x="71" y="130"/>
                  <a:pt x="105" y="116"/>
                  <a:pt x="117" y="87"/>
                </a:cubicBezTo>
                <a:cubicBezTo>
                  <a:pt x="130" y="58"/>
                  <a:pt x="116" y="25"/>
                  <a:pt x="87" y="12"/>
                </a:cubicBezTo>
                <a:close/>
              </a:path>
            </a:pathLst>
          </a:custGeom>
          <a:solidFill>
            <a:srgbClr val="1D47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5" name="Freeform 147"/>
          <p:cNvSpPr>
            <a:spLocks/>
          </p:cNvSpPr>
          <p:nvPr/>
        </p:nvSpPr>
        <p:spPr bwMode="auto">
          <a:xfrm>
            <a:off x="4248485" y="3173401"/>
            <a:ext cx="179587" cy="211393"/>
          </a:xfrm>
          <a:custGeom>
            <a:avLst/>
            <a:gdLst>
              <a:gd name="T0" fmla="*/ 35 w 97"/>
              <a:gd name="T1" fmla="*/ 25 h 117"/>
              <a:gd name="T2" fmla="*/ 56 w 97"/>
              <a:gd name="T3" fmla="*/ 0 h 117"/>
              <a:gd name="T4" fmla="*/ 12 w 97"/>
              <a:gd name="T5" fmla="*/ 34 h 117"/>
              <a:gd name="T6" fmla="*/ 42 w 97"/>
              <a:gd name="T7" fmla="*/ 109 h 117"/>
              <a:gd name="T8" fmla="*/ 97 w 97"/>
              <a:gd name="T9" fmla="*/ 104 h 117"/>
              <a:gd name="T10" fmla="*/ 65 w 97"/>
              <a:gd name="T11" fmla="*/ 100 h 117"/>
              <a:gd name="T12" fmla="*/ 35 w 97"/>
              <a:gd name="T13" fmla="*/ 25 h 117"/>
            </a:gdLst>
            <a:ahLst/>
            <a:cxnLst>
              <a:cxn ang="0">
                <a:pos x="T0" y="T1"/>
              </a:cxn>
              <a:cxn ang="0">
                <a:pos x="T2" y="T3"/>
              </a:cxn>
              <a:cxn ang="0">
                <a:pos x="T4" y="T5"/>
              </a:cxn>
              <a:cxn ang="0">
                <a:pos x="T6" y="T7"/>
              </a:cxn>
              <a:cxn ang="0">
                <a:pos x="T8" y="T9"/>
              </a:cxn>
              <a:cxn ang="0">
                <a:pos x="T10" y="T11"/>
              </a:cxn>
              <a:cxn ang="0">
                <a:pos x="T12" y="T13"/>
              </a:cxn>
            </a:cxnLst>
            <a:rect l="0" t="0" r="r" b="b"/>
            <a:pathLst>
              <a:path w="97" h="117">
                <a:moveTo>
                  <a:pt x="35" y="25"/>
                </a:moveTo>
                <a:cubicBezTo>
                  <a:pt x="40" y="15"/>
                  <a:pt x="47" y="6"/>
                  <a:pt x="56" y="0"/>
                </a:cubicBezTo>
                <a:cubicBezTo>
                  <a:pt x="37" y="3"/>
                  <a:pt x="20" y="16"/>
                  <a:pt x="12" y="34"/>
                </a:cubicBezTo>
                <a:cubicBezTo>
                  <a:pt x="0" y="63"/>
                  <a:pt x="13" y="97"/>
                  <a:pt x="42" y="109"/>
                </a:cubicBezTo>
                <a:cubicBezTo>
                  <a:pt x="61" y="117"/>
                  <a:pt x="81" y="115"/>
                  <a:pt x="97" y="104"/>
                </a:cubicBezTo>
                <a:cubicBezTo>
                  <a:pt x="87" y="106"/>
                  <a:pt x="76" y="105"/>
                  <a:pt x="65" y="100"/>
                </a:cubicBezTo>
                <a:cubicBezTo>
                  <a:pt x="36" y="88"/>
                  <a:pt x="23" y="54"/>
                  <a:pt x="35" y="25"/>
                </a:cubicBezTo>
                <a:close/>
              </a:path>
            </a:pathLst>
          </a:custGeom>
          <a:solidFill>
            <a:srgbClr val="1335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6" name="Freeform 148"/>
          <p:cNvSpPr>
            <a:spLocks/>
          </p:cNvSpPr>
          <p:nvPr/>
        </p:nvSpPr>
        <p:spPr bwMode="auto">
          <a:xfrm>
            <a:off x="3325982" y="2702820"/>
            <a:ext cx="128545" cy="749987"/>
          </a:xfrm>
          <a:custGeom>
            <a:avLst/>
            <a:gdLst>
              <a:gd name="T0" fmla="*/ 46 w 69"/>
              <a:gd name="T1" fmla="*/ 416 h 416"/>
              <a:gd name="T2" fmla="*/ 31 w 69"/>
              <a:gd name="T3" fmla="*/ 409 h 416"/>
              <a:gd name="T4" fmla="*/ 9 w 69"/>
              <a:gd name="T5" fmla="*/ 306 h 416"/>
              <a:gd name="T6" fmla="*/ 6 w 69"/>
              <a:gd name="T7" fmla="*/ 207 h 416"/>
              <a:gd name="T8" fmla="*/ 32 w 69"/>
              <a:gd name="T9" fmla="*/ 4 h 416"/>
              <a:gd name="T10" fmla="*/ 57 w 69"/>
              <a:gd name="T11" fmla="*/ 5 h 416"/>
              <a:gd name="T12" fmla="*/ 69 w 69"/>
              <a:gd name="T13" fmla="*/ 33 h 416"/>
              <a:gd name="T14" fmla="*/ 63 w 69"/>
              <a:gd name="T15" fmla="*/ 39 h 416"/>
              <a:gd name="T16" fmla="*/ 57 w 69"/>
              <a:gd name="T17" fmla="*/ 33 h 416"/>
              <a:gd name="T18" fmla="*/ 50 w 69"/>
              <a:gd name="T19" fmla="*/ 15 h 416"/>
              <a:gd name="T20" fmla="*/ 36 w 69"/>
              <a:gd name="T21" fmla="*/ 16 h 416"/>
              <a:gd name="T22" fmla="*/ 35 w 69"/>
              <a:gd name="T23" fmla="*/ 16 h 416"/>
              <a:gd name="T24" fmla="*/ 18 w 69"/>
              <a:gd name="T25" fmla="*/ 207 h 416"/>
              <a:gd name="T26" fmla="*/ 21 w 69"/>
              <a:gd name="T27" fmla="*/ 306 h 416"/>
              <a:gd name="T28" fmla="*/ 40 w 69"/>
              <a:gd name="T29" fmla="*/ 401 h 416"/>
              <a:gd name="T30" fmla="*/ 45 w 69"/>
              <a:gd name="T31" fmla="*/ 404 h 416"/>
              <a:gd name="T32" fmla="*/ 45 w 69"/>
              <a:gd name="T33" fmla="*/ 404 h 416"/>
              <a:gd name="T34" fmla="*/ 52 w 69"/>
              <a:gd name="T35" fmla="*/ 409 h 416"/>
              <a:gd name="T36" fmla="*/ 46 w 69"/>
              <a:gd name="T37" fmla="*/ 416 h 416"/>
              <a:gd name="T38" fmla="*/ 46 w 69"/>
              <a:gd name="T39" fmla="*/ 41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416">
                <a:moveTo>
                  <a:pt x="46" y="416"/>
                </a:moveTo>
                <a:cubicBezTo>
                  <a:pt x="43" y="416"/>
                  <a:pt x="38" y="415"/>
                  <a:pt x="31" y="409"/>
                </a:cubicBezTo>
                <a:cubicBezTo>
                  <a:pt x="16" y="395"/>
                  <a:pt x="8" y="359"/>
                  <a:pt x="9" y="306"/>
                </a:cubicBezTo>
                <a:cubicBezTo>
                  <a:pt x="9" y="277"/>
                  <a:pt x="8" y="243"/>
                  <a:pt x="6" y="207"/>
                </a:cubicBezTo>
                <a:cubicBezTo>
                  <a:pt x="1" y="87"/>
                  <a:pt x="0" y="13"/>
                  <a:pt x="32" y="4"/>
                </a:cubicBezTo>
                <a:cubicBezTo>
                  <a:pt x="42" y="0"/>
                  <a:pt x="51" y="1"/>
                  <a:pt x="57" y="5"/>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6" y="16"/>
                </a:cubicBezTo>
                <a:cubicBezTo>
                  <a:pt x="35" y="16"/>
                  <a:pt x="35" y="16"/>
                  <a:pt x="35" y="16"/>
                </a:cubicBezTo>
                <a:cubicBezTo>
                  <a:pt x="11" y="22"/>
                  <a:pt x="15" y="125"/>
                  <a:pt x="18" y="207"/>
                </a:cubicBezTo>
                <a:cubicBezTo>
                  <a:pt x="20" y="243"/>
                  <a:pt x="21" y="277"/>
                  <a:pt x="21" y="306"/>
                </a:cubicBezTo>
                <a:cubicBezTo>
                  <a:pt x="20" y="372"/>
                  <a:pt x="32" y="394"/>
                  <a:pt x="40" y="401"/>
                </a:cubicBezTo>
                <a:cubicBezTo>
                  <a:pt x="43" y="404"/>
                  <a:pt x="45" y="404"/>
                  <a:pt x="45" y="404"/>
                </a:cubicBezTo>
                <a:cubicBezTo>
                  <a:pt x="45" y="404"/>
                  <a:pt x="45" y="404"/>
                  <a:pt x="45" y="404"/>
                </a:cubicBezTo>
                <a:cubicBezTo>
                  <a:pt x="49" y="404"/>
                  <a:pt x="51" y="406"/>
                  <a:pt x="52" y="409"/>
                </a:cubicBezTo>
                <a:cubicBezTo>
                  <a:pt x="52" y="413"/>
                  <a:pt x="50" y="416"/>
                  <a:pt x="46" y="416"/>
                </a:cubicBezTo>
                <a:cubicBezTo>
                  <a:pt x="46" y="416"/>
                  <a:pt x="46" y="416"/>
                  <a:pt x="46" y="416"/>
                </a:cubicBez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47" name="Freeform 149"/>
          <p:cNvSpPr>
            <a:spLocks/>
          </p:cNvSpPr>
          <p:nvPr/>
        </p:nvSpPr>
        <p:spPr bwMode="auto">
          <a:xfrm>
            <a:off x="3443185" y="2886640"/>
            <a:ext cx="51041" cy="439331"/>
          </a:xfrm>
          <a:custGeom>
            <a:avLst/>
            <a:gdLst>
              <a:gd name="T0" fmla="*/ 12 w 28"/>
              <a:gd name="T1" fmla="*/ 244 h 244"/>
              <a:gd name="T2" fmla="*/ 11 w 28"/>
              <a:gd name="T3" fmla="*/ 244 h 244"/>
              <a:gd name="T4" fmla="*/ 6 w 28"/>
              <a:gd name="T5" fmla="*/ 237 h 244"/>
              <a:gd name="T6" fmla="*/ 1 w 28"/>
              <a:gd name="T7" fmla="*/ 7 h 244"/>
              <a:gd name="T8" fmla="*/ 6 w 28"/>
              <a:gd name="T9" fmla="*/ 0 h 244"/>
              <a:gd name="T10" fmla="*/ 13 w 28"/>
              <a:gd name="T11" fmla="*/ 5 h 244"/>
              <a:gd name="T12" fmla="*/ 18 w 28"/>
              <a:gd name="T13" fmla="*/ 239 h 244"/>
              <a:gd name="T14" fmla="*/ 12 w 28"/>
              <a:gd name="T15" fmla="*/ 244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44">
                <a:moveTo>
                  <a:pt x="12" y="244"/>
                </a:moveTo>
                <a:cubicBezTo>
                  <a:pt x="12" y="244"/>
                  <a:pt x="11" y="244"/>
                  <a:pt x="11" y="244"/>
                </a:cubicBezTo>
                <a:cubicBezTo>
                  <a:pt x="8" y="243"/>
                  <a:pt x="5" y="240"/>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chemeClr val="tx1">
              <a:lumMod val="50000"/>
              <a:lumOff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48" name="Freeform 150"/>
          <p:cNvSpPr>
            <a:spLocks/>
          </p:cNvSpPr>
          <p:nvPr/>
        </p:nvSpPr>
        <p:spPr bwMode="auto">
          <a:xfrm>
            <a:off x="3435623" y="2651351"/>
            <a:ext cx="449909" cy="783075"/>
          </a:xfrm>
          <a:custGeom>
            <a:avLst/>
            <a:gdLst>
              <a:gd name="T0" fmla="*/ 238 w 243"/>
              <a:gd name="T1" fmla="*/ 432 h 434"/>
              <a:gd name="T2" fmla="*/ 222 w 243"/>
              <a:gd name="T3" fmla="*/ 431 h 434"/>
              <a:gd name="T4" fmla="*/ 151 w 243"/>
              <a:gd name="T5" fmla="*/ 334 h 434"/>
              <a:gd name="T6" fmla="*/ 100 w 243"/>
              <a:gd name="T7" fmla="*/ 233 h 434"/>
              <a:gd name="T8" fmla="*/ 23 w 243"/>
              <a:gd name="T9" fmla="*/ 12 h 434"/>
              <a:gd name="T10" fmla="*/ 47 w 243"/>
              <a:gd name="T11" fmla="*/ 2 h 434"/>
              <a:gd name="T12" fmla="*/ 72 w 243"/>
              <a:gd name="T13" fmla="*/ 26 h 434"/>
              <a:gd name="T14" fmla="*/ 69 w 243"/>
              <a:gd name="T15" fmla="*/ 35 h 434"/>
              <a:gd name="T16" fmla="*/ 61 w 243"/>
              <a:gd name="T17" fmla="*/ 31 h 434"/>
              <a:gd name="T18" fmla="*/ 46 w 243"/>
              <a:gd name="T19" fmla="*/ 15 h 434"/>
              <a:gd name="T20" fmla="*/ 33 w 243"/>
              <a:gd name="T21" fmla="*/ 22 h 434"/>
              <a:gd name="T22" fmla="*/ 32 w 243"/>
              <a:gd name="T23" fmla="*/ 22 h 434"/>
              <a:gd name="T24" fmla="*/ 111 w 243"/>
              <a:gd name="T25" fmla="*/ 227 h 434"/>
              <a:gd name="T26" fmla="*/ 162 w 243"/>
              <a:gd name="T27" fmla="*/ 329 h 434"/>
              <a:gd name="T28" fmla="*/ 225 w 243"/>
              <a:gd name="T29" fmla="*/ 418 h 434"/>
              <a:gd name="T30" fmla="*/ 232 w 243"/>
              <a:gd name="T31" fmla="*/ 419 h 434"/>
              <a:gd name="T32" fmla="*/ 232 w 243"/>
              <a:gd name="T33" fmla="*/ 419 h 434"/>
              <a:gd name="T34" fmla="*/ 241 w 243"/>
              <a:gd name="T35" fmla="*/ 422 h 434"/>
              <a:gd name="T36" fmla="*/ 239 w 243"/>
              <a:gd name="T37" fmla="*/ 431 h 434"/>
              <a:gd name="T38" fmla="*/ 238 w 243"/>
              <a:gd name="T39" fmla="*/ 43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434">
                <a:moveTo>
                  <a:pt x="238" y="432"/>
                </a:moveTo>
                <a:cubicBezTo>
                  <a:pt x="236" y="432"/>
                  <a:pt x="231" y="434"/>
                  <a:pt x="222" y="431"/>
                </a:cubicBezTo>
                <a:cubicBezTo>
                  <a:pt x="201" y="423"/>
                  <a:pt x="177" y="389"/>
                  <a:pt x="151" y="334"/>
                </a:cubicBezTo>
                <a:cubicBezTo>
                  <a:pt x="137" y="303"/>
                  <a:pt x="119" y="269"/>
                  <a:pt x="100" y="233"/>
                </a:cubicBezTo>
                <a:cubicBezTo>
                  <a:pt x="37" y="110"/>
                  <a:pt x="0" y="34"/>
                  <a:pt x="23" y="12"/>
                </a:cubicBezTo>
                <a:cubicBezTo>
                  <a:pt x="31" y="4"/>
                  <a:pt x="39" y="0"/>
                  <a:pt x="47" y="2"/>
                </a:cubicBezTo>
                <a:cubicBezTo>
                  <a:pt x="62" y="6"/>
                  <a:pt x="71" y="24"/>
                  <a:pt x="72" y="26"/>
                </a:cubicBezTo>
                <a:cubicBezTo>
                  <a:pt x="74" y="29"/>
                  <a:pt x="72" y="33"/>
                  <a:pt x="69" y="35"/>
                </a:cubicBezTo>
                <a:cubicBezTo>
                  <a:pt x="66" y="36"/>
                  <a:pt x="63" y="34"/>
                  <a:pt x="61" y="31"/>
                </a:cubicBezTo>
                <a:cubicBezTo>
                  <a:pt x="59" y="27"/>
                  <a:pt x="53" y="17"/>
                  <a:pt x="46" y="15"/>
                </a:cubicBezTo>
                <a:cubicBezTo>
                  <a:pt x="42" y="15"/>
                  <a:pt x="37" y="17"/>
                  <a:pt x="33" y="22"/>
                </a:cubicBezTo>
                <a:cubicBezTo>
                  <a:pt x="32" y="22"/>
                  <a:pt x="32" y="22"/>
                  <a:pt x="32" y="22"/>
                </a:cubicBezTo>
                <a:cubicBezTo>
                  <a:pt x="13" y="40"/>
                  <a:pt x="67" y="144"/>
                  <a:pt x="111" y="227"/>
                </a:cubicBezTo>
                <a:cubicBezTo>
                  <a:pt x="130" y="264"/>
                  <a:pt x="148" y="298"/>
                  <a:pt x="162" y="329"/>
                </a:cubicBezTo>
                <a:cubicBezTo>
                  <a:pt x="194" y="397"/>
                  <a:pt x="215" y="414"/>
                  <a:pt x="225" y="418"/>
                </a:cubicBezTo>
                <a:cubicBezTo>
                  <a:pt x="230" y="420"/>
                  <a:pt x="232" y="419"/>
                  <a:pt x="232" y="419"/>
                </a:cubicBezTo>
                <a:cubicBezTo>
                  <a:pt x="232" y="419"/>
                  <a:pt x="232" y="419"/>
                  <a:pt x="232" y="419"/>
                </a:cubicBezTo>
                <a:cubicBezTo>
                  <a:pt x="235" y="418"/>
                  <a:pt x="239" y="419"/>
                  <a:pt x="241" y="422"/>
                </a:cubicBezTo>
                <a:cubicBezTo>
                  <a:pt x="243" y="425"/>
                  <a:pt x="242" y="429"/>
                  <a:pt x="239" y="431"/>
                </a:cubicBezTo>
                <a:cubicBezTo>
                  <a:pt x="239" y="431"/>
                  <a:pt x="239" y="431"/>
                  <a:pt x="238" y="432"/>
                </a:cubicBez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49" name="Freeform 151"/>
          <p:cNvSpPr>
            <a:spLocks/>
          </p:cNvSpPr>
          <p:nvPr/>
        </p:nvSpPr>
        <p:spPr bwMode="auto">
          <a:xfrm>
            <a:off x="3615209" y="2805761"/>
            <a:ext cx="255201" cy="476095"/>
          </a:xfrm>
          <a:custGeom>
            <a:avLst/>
            <a:gdLst>
              <a:gd name="T0" fmla="*/ 134 w 138"/>
              <a:gd name="T1" fmla="*/ 263 h 264"/>
              <a:gd name="T2" fmla="*/ 133 w 138"/>
              <a:gd name="T3" fmla="*/ 263 h 264"/>
              <a:gd name="T4" fmla="*/ 125 w 138"/>
              <a:gd name="T5" fmla="*/ 258 h 264"/>
              <a:gd name="T6" fmla="*/ 2 w 138"/>
              <a:gd name="T7" fmla="*/ 11 h 264"/>
              <a:gd name="T8" fmla="*/ 3 w 138"/>
              <a:gd name="T9" fmla="*/ 1 h 264"/>
              <a:gd name="T10" fmla="*/ 12 w 138"/>
              <a:gd name="T11" fmla="*/ 4 h 264"/>
              <a:gd name="T12" fmla="*/ 136 w 138"/>
              <a:gd name="T13" fmla="*/ 254 h 264"/>
              <a:gd name="T14" fmla="*/ 134 w 138"/>
              <a:gd name="T15" fmla="*/ 263 h 2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 h="264">
                <a:moveTo>
                  <a:pt x="134" y="263"/>
                </a:moveTo>
                <a:cubicBezTo>
                  <a:pt x="134" y="263"/>
                  <a:pt x="133" y="263"/>
                  <a:pt x="133" y="263"/>
                </a:cubicBezTo>
                <a:cubicBezTo>
                  <a:pt x="130" y="264"/>
                  <a:pt x="126" y="262"/>
                  <a:pt x="125" y="258"/>
                </a:cubicBezTo>
                <a:cubicBezTo>
                  <a:pt x="95" y="171"/>
                  <a:pt x="3" y="12"/>
                  <a:pt x="2" y="11"/>
                </a:cubicBezTo>
                <a:cubicBezTo>
                  <a:pt x="0" y="7"/>
                  <a:pt x="1" y="3"/>
                  <a:pt x="3" y="1"/>
                </a:cubicBezTo>
                <a:cubicBezTo>
                  <a:pt x="6" y="0"/>
                  <a:pt x="10" y="1"/>
                  <a:pt x="12" y="4"/>
                </a:cubicBezTo>
                <a:cubicBezTo>
                  <a:pt x="16" y="11"/>
                  <a:pt x="105" y="166"/>
                  <a:pt x="136" y="254"/>
                </a:cubicBezTo>
                <a:cubicBezTo>
                  <a:pt x="138" y="258"/>
                  <a:pt x="136" y="261"/>
                  <a:pt x="134" y="263"/>
                </a:cubicBezTo>
                <a:close/>
              </a:path>
            </a:pathLst>
          </a:custGeom>
          <a:solidFill>
            <a:schemeClr val="tx1">
              <a:lumMod val="50000"/>
              <a:lumOff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50" name="Freeform 152"/>
          <p:cNvSpPr>
            <a:spLocks/>
          </p:cNvSpPr>
          <p:nvPr/>
        </p:nvSpPr>
        <p:spPr bwMode="auto">
          <a:xfrm>
            <a:off x="3516910" y="2544735"/>
            <a:ext cx="826095" cy="698517"/>
          </a:xfrm>
          <a:custGeom>
            <a:avLst/>
            <a:gdLst>
              <a:gd name="T0" fmla="*/ 443 w 445"/>
              <a:gd name="T1" fmla="*/ 382 h 387"/>
              <a:gd name="T2" fmla="*/ 427 w 445"/>
              <a:gd name="T3" fmla="*/ 386 h 387"/>
              <a:gd name="T4" fmla="*/ 305 w 445"/>
              <a:gd name="T5" fmla="*/ 310 h 387"/>
              <a:gd name="T6" fmla="*/ 203 w 445"/>
              <a:gd name="T7" fmla="*/ 222 h 387"/>
              <a:gd name="T8" fmla="*/ 11 w 445"/>
              <a:gd name="T9" fmla="*/ 19 h 387"/>
              <a:gd name="T10" fmla="*/ 29 w 445"/>
              <a:gd name="T11" fmla="*/ 1 h 387"/>
              <a:gd name="T12" fmla="*/ 66 w 445"/>
              <a:gd name="T13" fmla="*/ 17 h 387"/>
              <a:gd name="T14" fmla="*/ 68 w 445"/>
              <a:gd name="T15" fmla="*/ 27 h 387"/>
              <a:gd name="T16" fmla="*/ 58 w 445"/>
              <a:gd name="T17" fmla="*/ 26 h 387"/>
              <a:gd name="T18" fmla="*/ 35 w 445"/>
              <a:gd name="T19" fmla="*/ 15 h 387"/>
              <a:gd name="T20" fmla="*/ 25 w 445"/>
              <a:gd name="T21" fmla="*/ 27 h 387"/>
              <a:gd name="T22" fmla="*/ 25 w 445"/>
              <a:gd name="T23" fmla="*/ 27 h 387"/>
              <a:gd name="T24" fmla="*/ 210 w 445"/>
              <a:gd name="T25" fmla="*/ 213 h 387"/>
              <a:gd name="T26" fmla="*/ 314 w 445"/>
              <a:gd name="T27" fmla="*/ 301 h 387"/>
              <a:gd name="T28" fmla="*/ 423 w 445"/>
              <a:gd name="T29" fmla="*/ 372 h 387"/>
              <a:gd name="T30" fmla="*/ 430 w 445"/>
              <a:gd name="T31" fmla="*/ 371 h 387"/>
              <a:gd name="T32" fmla="*/ 430 w 445"/>
              <a:gd name="T33" fmla="*/ 371 h 387"/>
              <a:gd name="T34" fmla="*/ 440 w 445"/>
              <a:gd name="T35" fmla="*/ 371 h 387"/>
              <a:gd name="T36" fmla="*/ 443 w 445"/>
              <a:gd name="T37" fmla="*/ 381 h 387"/>
              <a:gd name="T38" fmla="*/ 443 w 445"/>
              <a:gd name="T39" fmla="*/ 38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5" h="387">
                <a:moveTo>
                  <a:pt x="443" y="382"/>
                </a:moveTo>
                <a:cubicBezTo>
                  <a:pt x="441" y="383"/>
                  <a:pt x="437" y="387"/>
                  <a:pt x="427" y="386"/>
                </a:cubicBezTo>
                <a:cubicBezTo>
                  <a:pt x="402" y="385"/>
                  <a:pt x="360" y="358"/>
                  <a:pt x="305" y="310"/>
                </a:cubicBezTo>
                <a:cubicBezTo>
                  <a:pt x="276" y="283"/>
                  <a:pt x="240" y="253"/>
                  <a:pt x="203" y="222"/>
                </a:cubicBezTo>
                <a:cubicBezTo>
                  <a:pt x="76" y="117"/>
                  <a:pt x="0" y="51"/>
                  <a:pt x="11" y="19"/>
                </a:cubicBezTo>
                <a:cubicBezTo>
                  <a:pt x="14" y="8"/>
                  <a:pt x="20" y="2"/>
                  <a:pt x="29" y="1"/>
                </a:cubicBezTo>
                <a:cubicBezTo>
                  <a:pt x="46" y="0"/>
                  <a:pt x="64" y="15"/>
                  <a:pt x="66" y="17"/>
                </a:cubicBezTo>
                <a:cubicBezTo>
                  <a:pt x="69" y="20"/>
                  <a:pt x="70" y="25"/>
                  <a:pt x="68" y="27"/>
                </a:cubicBezTo>
                <a:cubicBezTo>
                  <a:pt x="66" y="30"/>
                  <a:pt x="61" y="29"/>
                  <a:pt x="58" y="26"/>
                </a:cubicBezTo>
                <a:cubicBezTo>
                  <a:pt x="54" y="23"/>
                  <a:pt x="43" y="15"/>
                  <a:pt x="35" y="15"/>
                </a:cubicBezTo>
                <a:cubicBezTo>
                  <a:pt x="30" y="16"/>
                  <a:pt x="27" y="20"/>
                  <a:pt x="25" y="27"/>
                </a:cubicBezTo>
                <a:cubicBezTo>
                  <a:pt x="25" y="27"/>
                  <a:pt x="25" y="27"/>
                  <a:pt x="25" y="27"/>
                </a:cubicBezTo>
                <a:cubicBezTo>
                  <a:pt x="16" y="51"/>
                  <a:pt x="124" y="141"/>
                  <a:pt x="210" y="213"/>
                </a:cubicBezTo>
                <a:cubicBezTo>
                  <a:pt x="248" y="244"/>
                  <a:pt x="284" y="274"/>
                  <a:pt x="314" y="301"/>
                </a:cubicBezTo>
                <a:cubicBezTo>
                  <a:pt x="381" y="361"/>
                  <a:pt x="411" y="372"/>
                  <a:pt x="423" y="372"/>
                </a:cubicBezTo>
                <a:cubicBezTo>
                  <a:pt x="428" y="373"/>
                  <a:pt x="430" y="371"/>
                  <a:pt x="430" y="371"/>
                </a:cubicBezTo>
                <a:cubicBezTo>
                  <a:pt x="430" y="371"/>
                  <a:pt x="430" y="371"/>
                  <a:pt x="430" y="371"/>
                </a:cubicBezTo>
                <a:cubicBezTo>
                  <a:pt x="432" y="368"/>
                  <a:pt x="437" y="368"/>
                  <a:pt x="440" y="371"/>
                </a:cubicBezTo>
                <a:cubicBezTo>
                  <a:pt x="444" y="374"/>
                  <a:pt x="445" y="378"/>
                  <a:pt x="443" y="381"/>
                </a:cubicBezTo>
                <a:cubicBezTo>
                  <a:pt x="443" y="381"/>
                  <a:pt x="443" y="381"/>
                  <a:pt x="443" y="382"/>
                </a:cubicBezTo>
                <a:close/>
              </a:path>
            </a:pathLst>
          </a:custGeom>
          <a:solidFill>
            <a:schemeClr val="tx1">
              <a:lumMod val="75000"/>
              <a:lumOff val="25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51" name="Freeform 153"/>
          <p:cNvSpPr>
            <a:spLocks/>
          </p:cNvSpPr>
          <p:nvPr/>
        </p:nvSpPr>
        <p:spPr bwMode="auto">
          <a:xfrm>
            <a:off x="3730522" y="2658704"/>
            <a:ext cx="525525" cy="439331"/>
          </a:xfrm>
          <a:custGeom>
            <a:avLst/>
            <a:gdLst>
              <a:gd name="T0" fmla="*/ 282 w 284"/>
              <a:gd name="T1" fmla="*/ 241 h 243"/>
              <a:gd name="T2" fmla="*/ 282 w 284"/>
              <a:gd name="T3" fmla="*/ 241 h 243"/>
              <a:gd name="T4" fmla="*/ 271 w 284"/>
              <a:gd name="T5" fmla="*/ 238 h 243"/>
              <a:gd name="T6" fmla="*/ 5 w 284"/>
              <a:gd name="T7" fmla="*/ 13 h 243"/>
              <a:gd name="T8" fmla="*/ 1 w 284"/>
              <a:gd name="T9" fmla="*/ 3 h 243"/>
              <a:gd name="T10" fmla="*/ 12 w 284"/>
              <a:gd name="T11" fmla="*/ 3 h 243"/>
              <a:gd name="T12" fmla="*/ 280 w 284"/>
              <a:gd name="T13" fmla="*/ 231 h 243"/>
              <a:gd name="T14" fmla="*/ 282 w 284"/>
              <a:gd name="T15" fmla="*/ 241 h 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243">
                <a:moveTo>
                  <a:pt x="282" y="241"/>
                </a:moveTo>
                <a:cubicBezTo>
                  <a:pt x="282" y="241"/>
                  <a:pt x="282" y="241"/>
                  <a:pt x="282" y="241"/>
                </a:cubicBezTo>
                <a:cubicBezTo>
                  <a:pt x="279" y="243"/>
                  <a:pt x="274" y="242"/>
                  <a:pt x="271" y="238"/>
                </a:cubicBezTo>
                <a:cubicBezTo>
                  <a:pt x="190" y="155"/>
                  <a:pt x="7" y="15"/>
                  <a:pt x="5" y="13"/>
                </a:cubicBezTo>
                <a:cubicBezTo>
                  <a:pt x="1" y="10"/>
                  <a:pt x="0" y="6"/>
                  <a:pt x="1" y="3"/>
                </a:cubicBezTo>
                <a:cubicBezTo>
                  <a:pt x="3" y="0"/>
                  <a:pt x="8" y="0"/>
                  <a:pt x="12" y="3"/>
                </a:cubicBezTo>
                <a:cubicBezTo>
                  <a:pt x="19" y="9"/>
                  <a:pt x="199" y="146"/>
                  <a:pt x="280" y="231"/>
                </a:cubicBezTo>
                <a:cubicBezTo>
                  <a:pt x="284" y="234"/>
                  <a:pt x="284" y="238"/>
                  <a:pt x="282" y="241"/>
                </a:cubicBezTo>
                <a:close/>
              </a:path>
            </a:pathLst>
          </a:custGeom>
          <a:solidFill>
            <a:schemeClr val="tx1">
              <a:lumMod val="50000"/>
              <a:lumOff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nvGrpSpPr>
          <p:cNvPr id="177" name="组合 176"/>
          <p:cNvGrpSpPr/>
          <p:nvPr/>
        </p:nvGrpSpPr>
        <p:grpSpPr>
          <a:xfrm>
            <a:off x="6960097" y="2120253"/>
            <a:ext cx="3950163" cy="753375"/>
            <a:chOff x="5569818" y="1358647"/>
            <a:chExt cx="2962622" cy="565031"/>
          </a:xfrm>
        </p:grpSpPr>
        <p:sp>
          <p:nvSpPr>
            <p:cNvPr id="178" name="椭圆 177"/>
            <p:cNvSpPr/>
            <p:nvPr/>
          </p:nvSpPr>
          <p:spPr>
            <a:xfrm>
              <a:off x="5569818" y="1409328"/>
              <a:ext cx="514350" cy="51435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latin typeface="华文细黑" panose="02010600040101010101" pitchFamily="2" charset="-122"/>
                <a:ea typeface="华文细黑" panose="02010600040101010101" pitchFamily="2" charset="-122"/>
              </a:endParaRPr>
            </a:p>
          </p:txBody>
        </p:sp>
        <p:sp>
          <p:nvSpPr>
            <p:cNvPr id="179" name="TextBox 42"/>
            <p:cNvSpPr txBox="1"/>
            <p:nvPr/>
          </p:nvSpPr>
          <p:spPr>
            <a:xfrm>
              <a:off x="6258751" y="1358647"/>
              <a:ext cx="905536" cy="25391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600" dirty="0">
                  <a:latin typeface="华文细黑" panose="02010600040101010101" pitchFamily="2" charset="-122"/>
                  <a:ea typeface="华文细黑" panose="02010600040101010101" pitchFamily="2" charset="-122"/>
                </a:rPr>
                <a:t>YOUR TEXT</a:t>
              </a:r>
              <a:endParaRPr lang="zh-CN" altLang="en-US" sz="1600" dirty="0">
                <a:latin typeface="华文细黑" panose="02010600040101010101" pitchFamily="2" charset="-122"/>
                <a:ea typeface="华文细黑" panose="02010600040101010101" pitchFamily="2" charset="-122"/>
              </a:endParaRPr>
            </a:p>
          </p:txBody>
        </p:sp>
        <p:sp>
          <p:nvSpPr>
            <p:cNvPr id="180" name="TextBox 43"/>
            <p:cNvSpPr txBox="1"/>
            <p:nvPr/>
          </p:nvSpPr>
          <p:spPr>
            <a:xfrm>
              <a:off x="6085375" y="1554346"/>
              <a:ext cx="2447065" cy="34624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p:txBody>
        </p:sp>
        <p:sp>
          <p:nvSpPr>
            <p:cNvPr id="181" name="TextBox 48"/>
            <p:cNvSpPr txBox="1"/>
            <p:nvPr/>
          </p:nvSpPr>
          <p:spPr>
            <a:xfrm>
              <a:off x="5663806" y="1469168"/>
              <a:ext cx="393377" cy="346249"/>
            </a:xfrm>
            <a:prstGeom prst="rect">
              <a:avLst/>
            </a:prstGeom>
            <a:noFill/>
          </p:spPr>
          <p:txBody>
            <a:bodyPr wrap="none" rtlCol="0">
              <a:spAutoFit/>
            </a:bodyPr>
            <a:lstStyle/>
            <a:p>
              <a:pPr algn="r"/>
              <a:r>
                <a:rPr lang="en-US" altLang="zh-CN" sz="2400" dirty="0">
                  <a:solidFill>
                    <a:schemeClr val="bg1"/>
                  </a:solidFill>
                  <a:latin typeface="华文细黑" panose="02010600040101010101" pitchFamily="2" charset="-122"/>
                  <a:ea typeface="华文细黑" panose="02010600040101010101" pitchFamily="2" charset="-122"/>
                  <a:cs typeface="Arial" pitchFamily="34" charset="0"/>
                </a:rPr>
                <a:t>01</a:t>
              </a:r>
              <a:endParaRPr lang="zh-CN" altLang="en-US" sz="24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grpSp>
        <p:nvGrpSpPr>
          <p:cNvPr id="182" name="组合 181"/>
          <p:cNvGrpSpPr/>
          <p:nvPr/>
        </p:nvGrpSpPr>
        <p:grpSpPr>
          <a:xfrm>
            <a:off x="6960097" y="3022451"/>
            <a:ext cx="3950163" cy="753375"/>
            <a:chOff x="5569818" y="1358647"/>
            <a:chExt cx="2962622" cy="565031"/>
          </a:xfrm>
        </p:grpSpPr>
        <p:sp>
          <p:nvSpPr>
            <p:cNvPr id="183" name="椭圆 182"/>
            <p:cNvSpPr/>
            <p:nvPr/>
          </p:nvSpPr>
          <p:spPr>
            <a:xfrm>
              <a:off x="5569818" y="1409328"/>
              <a:ext cx="514350" cy="51435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latin typeface="华文细黑" panose="02010600040101010101" pitchFamily="2" charset="-122"/>
                <a:ea typeface="华文细黑" panose="02010600040101010101" pitchFamily="2" charset="-122"/>
              </a:endParaRPr>
            </a:p>
          </p:txBody>
        </p:sp>
        <p:sp>
          <p:nvSpPr>
            <p:cNvPr id="184" name="TextBox 42"/>
            <p:cNvSpPr txBox="1"/>
            <p:nvPr/>
          </p:nvSpPr>
          <p:spPr>
            <a:xfrm>
              <a:off x="6258751" y="1358647"/>
              <a:ext cx="905536" cy="25391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600" dirty="0">
                  <a:latin typeface="华文细黑" panose="02010600040101010101" pitchFamily="2" charset="-122"/>
                  <a:ea typeface="华文细黑" panose="02010600040101010101" pitchFamily="2" charset="-122"/>
                </a:rPr>
                <a:t>YOUR TEXT</a:t>
              </a:r>
              <a:endParaRPr lang="zh-CN" altLang="en-US" sz="1600" dirty="0">
                <a:latin typeface="华文细黑" panose="02010600040101010101" pitchFamily="2" charset="-122"/>
                <a:ea typeface="华文细黑" panose="02010600040101010101" pitchFamily="2" charset="-122"/>
              </a:endParaRPr>
            </a:p>
          </p:txBody>
        </p:sp>
        <p:sp>
          <p:nvSpPr>
            <p:cNvPr id="185" name="TextBox 43"/>
            <p:cNvSpPr txBox="1"/>
            <p:nvPr/>
          </p:nvSpPr>
          <p:spPr>
            <a:xfrm>
              <a:off x="6085375" y="1554346"/>
              <a:ext cx="2447065" cy="34624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p:txBody>
        </p:sp>
        <p:sp>
          <p:nvSpPr>
            <p:cNvPr id="186" name="TextBox 48"/>
            <p:cNvSpPr txBox="1"/>
            <p:nvPr/>
          </p:nvSpPr>
          <p:spPr>
            <a:xfrm>
              <a:off x="5663806" y="1469168"/>
              <a:ext cx="393377" cy="346249"/>
            </a:xfrm>
            <a:prstGeom prst="rect">
              <a:avLst/>
            </a:prstGeom>
            <a:noFill/>
          </p:spPr>
          <p:txBody>
            <a:bodyPr wrap="none" rtlCol="0">
              <a:spAutoFit/>
            </a:bodyPr>
            <a:lstStyle/>
            <a:p>
              <a:pPr algn="r"/>
              <a:r>
                <a:rPr lang="en-US" altLang="zh-CN" sz="2400" dirty="0">
                  <a:solidFill>
                    <a:schemeClr val="bg1"/>
                  </a:solidFill>
                  <a:latin typeface="华文细黑" panose="02010600040101010101" pitchFamily="2" charset="-122"/>
                  <a:ea typeface="华文细黑" panose="02010600040101010101" pitchFamily="2" charset="-122"/>
                  <a:cs typeface="Arial" pitchFamily="34" charset="0"/>
                </a:rPr>
                <a:t>02</a:t>
              </a:r>
              <a:endParaRPr lang="zh-CN" altLang="en-US" sz="24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grpSp>
        <p:nvGrpSpPr>
          <p:cNvPr id="187" name="组合 186"/>
          <p:cNvGrpSpPr/>
          <p:nvPr/>
        </p:nvGrpSpPr>
        <p:grpSpPr>
          <a:xfrm>
            <a:off x="6958061" y="3932459"/>
            <a:ext cx="3950163" cy="753375"/>
            <a:chOff x="5569818" y="1358647"/>
            <a:chExt cx="2962622" cy="565031"/>
          </a:xfrm>
        </p:grpSpPr>
        <p:sp>
          <p:nvSpPr>
            <p:cNvPr id="188" name="椭圆 187"/>
            <p:cNvSpPr/>
            <p:nvPr/>
          </p:nvSpPr>
          <p:spPr>
            <a:xfrm>
              <a:off x="5569818" y="1409328"/>
              <a:ext cx="514350" cy="51435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latin typeface="华文细黑" panose="02010600040101010101" pitchFamily="2" charset="-122"/>
                <a:ea typeface="华文细黑" panose="02010600040101010101" pitchFamily="2" charset="-122"/>
              </a:endParaRPr>
            </a:p>
          </p:txBody>
        </p:sp>
        <p:sp>
          <p:nvSpPr>
            <p:cNvPr id="189" name="TextBox 42"/>
            <p:cNvSpPr txBox="1"/>
            <p:nvPr/>
          </p:nvSpPr>
          <p:spPr>
            <a:xfrm>
              <a:off x="6258751" y="1358647"/>
              <a:ext cx="905536" cy="25391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600" dirty="0">
                  <a:latin typeface="华文细黑" panose="02010600040101010101" pitchFamily="2" charset="-122"/>
                  <a:ea typeface="华文细黑" panose="02010600040101010101" pitchFamily="2" charset="-122"/>
                </a:rPr>
                <a:t>YOUR TEXT</a:t>
              </a:r>
              <a:endParaRPr lang="zh-CN" altLang="en-US" sz="1600" dirty="0">
                <a:latin typeface="华文细黑" panose="02010600040101010101" pitchFamily="2" charset="-122"/>
                <a:ea typeface="华文细黑" panose="02010600040101010101" pitchFamily="2" charset="-122"/>
              </a:endParaRPr>
            </a:p>
          </p:txBody>
        </p:sp>
        <p:sp>
          <p:nvSpPr>
            <p:cNvPr id="190" name="TextBox 43"/>
            <p:cNvSpPr txBox="1"/>
            <p:nvPr/>
          </p:nvSpPr>
          <p:spPr>
            <a:xfrm>
              <a:off x="6085375" y="1554346"/>
              <a:ext cx="2447065" cy="34624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p:txBody>
        </p:sp>
        <p:sp>
          <p:nvSpPr>
            <p:cNvPr id="191" name="TextBox 48"/>
            <p:cNvSpPr txBox="1"/>
            <p:nvPr/>
          </p:nvSpPr>
          <p:spPr>
            <a:xfrm>
              <a:off x="5663806" y="1469168"/>
              <a:ext cx="393377" cy="346249"/>
            </a:xfrm>
            <a:prstGeom prst="rect">
              <a:avLst/>
            </a:prstGeom>
            <a:noFill/>
          </p:spPr>
          <p:txBody>
            <a:bodyPr wrap="none" rtlCol="0">
              <a:spAutoFit/>
            </a:bodyPr>
            <a:lstStyle/>
            <a:p>
              <a:pPr algn="r"/>
              <a:r>
                <a:rPr lang="en-US" altLang="zh-CN" sz="2400" dirty="0">
                  <a:solidFill>
                    <a:schemeClr val="bg1"/>
                  </a:solidFill>
                  <a:latin typeface="华文细黑" panose="02010600040101010101" pitchFamily="2" charset="-122"/>
                  <a:ea typeface="华文细黑" panose="02010600040101010101" pitchFamily="2" charset="-122"/>
                  <a:cs typeface="Arial" pitchFamily="34" charset="0"/>
                </a:rPr>
                <a:t>03</a:t>
              </a:r>
              <a:endParaRPr lang="zh-CN" altLang="en-US" sz="24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grpSp>
        <p:nvGrpSpPr>
          <p:cNvPr id="192" name="组合 191"/>
          <p:cNvGrpSpPr/>
          <p:nvPr/>
        </p:nvGrpSpPr>
        <p:grpSpPr>
          <a:xfrm>
            <a:off x="6958061" y="4834656"/>
            <a:ext cx="3950163" cy="753375"/>
            <a:chOff x="5569818" y="1358647"/>
            <a:chExt cx="2962622" cy="565031"/>
          </a:xfrm>
        </p:grpSpPr>
        <p:sp>
          <p:nvSpPr>
            <p:cNvPr id="193" name="椭圆 192"/>
            <p:cNvSpPr/>
            <p:nvPr/>
          </p:nvSpPr>
          <p:spPr>
            <a:xfrm>
              <a:off x="5569818" y="1409328"/>
              <a:ext cx="514350" cy="51435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latin typeface="华文细黑" panose="02010600040101010101" pitchFamily="2" charset="-122"/>
                <a:ea typeface="华文细黑" panose="02010600040101010101" pitchFamily="2" charset="-122"/>
              </a:endParaRPr>
            </a:p>
          </p:txBody>
        </p:sp>
        <p:sp>
          <p:nvSpPr>
            <p:cNvPr id="194" name="TextBox 42"/>
            <p:cNvSpPr txBox="1"/>
            <p:nvPr/>
          </p:nvSpPr>
          <p:spPr>
            <a:xfrm>
              <a:off x="6258751" y="1358647"/>
              <a:ext cx="905536" cy="253915"/>
            </a:xfrm>
            <a:prstGeom prst="rect">
              <a:avLst/>
            </a:prstGeom>
            <a:noFill/>
          </p:spPr>
          <p:txBody>
            <a:bodyPr wrap="none" rtlCol="0">
              <a:spAutoFit/>
            </a:bodyPr>
            <a:lstStyle>
              <a:defPPr>
                <a:defRPr lang="zh-CN"/>
              </a:defPPr>
              <a:lvl1pPr algn="r">
                <a:defRPr sz="1200">
                  <a:solidFill>
                    <a:srgbClr val="232B36"/>
                  </a:solidFill>
                  <a:latin typeface="Arial Rounded MT Bold" pitchFamily="34" charset="0"/>
                </a:defRPr>
              </a:lvl1pPr>
            </a:lstStyle>
            <a:p>
              <a:r>
                <a:rPr lang="en-US" altLang="zh-CN" sz="1600" dirty="0">
                  <a:latin typeface="华文细黑" panose="02010600040101010101" pitchFamily="2" charset="-122"/>
                  <a:ea typeface="华文细黑" panose="02010600040101010101" pitchFamily="2" charset="-122"/>
                </a:rPr>
                <a:t>YOUR TEXT</a:t>
              </a:r>
              <a:endParaRPr lang="zh-CN" altLang="en-US" sz="1600" dirty="0">
                <a:latin typeface="华文细黑" panose="02010600040101010101" pitchFamily="2" charset="-122"/>
                <a:ea typeface="华文细黑" panose="02010600040101010101" pitchFamily="2" charset="-122"/>
              </a:endParaRPr>
            </a:p>
          </p:txBody>
        </p:sp>
        <p:sp>
          <p:nvSpPr>
            <p:cNvPr id="195" name="TextBox 43"/>
            <p:cNvSpPr txBox="1"/>
            <p:nvPr/>
          </p:nvSpPr>
          <p:spPr>
            <a:xfrm>
              <a:off x="6085375" y="1554346"/>
              <a:ext cx="2447065" cy="346249"/>
            </a:xfrm>
            <a:prstGeom prst="rect">
              <a:avLst/>
            </a:prstGeom>
            <a:noFill/>
          </p:spPr>
          <p:txBody>
            <a:bodyPr wrap="square" rtlCol="0">
              <a:spAutoFit/>
            </a:bodyPr>
            <a:lstStyle/>
            <a:p>
              <a:r>
                <a:rPr lang="en-US" altLang="zh-CN" sz="1200" dirty="0">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latin typeface="华文细黑" panose="02010600040101010101" pitchFamily="2" charset="-122"/>
                <a:ea typeface="华文细黑" panose="02010600040101010101" pitchFamily="2" charset="-122"/>
              </a:endParaRPr>
            </a:p>
          </p:txBody>
        </p:sp>
        <p:sp>
          <p:nvSpPr>
            <p:cNvPr id="196" name="TextBox 48"/>
            <p:cNvSpPr txBox="1"/>
            <p:nvPr/>
          </p:nvSpPr>
          <p:spPr>
            <a:xfrm>
              <a:off x="5663806" y="1469168"/>
              <a:ext cx="393377" cy="346249"/>
            </a:xfrm>
            <a:prstGeom prst="rect">
              <a:avLst/>
            </a:prstGeom>
            <a:noFill/>
          </p:spPr>
          <p:txBody>
            <a:bodyPr wrap="none" rtlCol="0">
              <a:spAutoFit/>
            </a:bodyPr>
            <a:lstStyle/>
            <a:p>
              <a:pPr algn="r"/>
              <a:r>
                <a:rPr lang="en-US" altLang="zh-CN" sz="2400" dirty="0">
                  <a:solidFill>
                    <a:schemeClr val="bg1"/>
                  </a:solidFill>
                  <a:latin typeface="华文细黑" panose="02010600040101010101" pitchFamily="2" charset="-122"/>
                  <a:ea typeface="华文细黑" panose="02010600040101010101" pitchFamily="2" charset="-122"/>
                  <a:cs typeface="Arial" pitchFamily="34" charset="0"/>
                </a:rPr>
                <a:t>04</a:t>
              </a:r>
              <a:endParaRPr lang="zh-CN" altLang="en-US" sz="2400" dirty="0">
                <a:solidFill>
                  <a:schemeClr val="bg1"/>
                </a:solidFill>
                <a:latin typeface="华文细黑" panose="02010600040101010101" pitchFamily="2" charset="-122"/>
                <a:ea typeface="华文细黑" panose="02010600040101010101" pitchFamily="2" charset="-122"/>
                <a:cs typeface="Arial" pitchFamily="34" charset="0"/>
              </a:endParaRPr>
            </a:p>
          </p:txBody>
        </p:sp>
      </p:grpSp>
    </p:spTree>
    <p:extLst>
      <p:ext uri="{BB962C8B-B14F-4D97-AF65-F5344CB8AC3E}">
        <p14:creationId xmlns:p14="http://schemas.microsoft.com/office/powerpoint/2010/main" val="1426676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椭圆 41"/>
          <p:cNvSpPr/>
          <p:nvPr/>
        </p:nvSpPr>
        <p:spPr>
          <a:xfrm>
            <a:off x="9192349" y="2182084"/>
            <a:ext cx="1476000" cy="1476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1" name="椭圆 40"/>
          <p:cNvSpPr/>
          <p:nvPr/>
        </p:nvSpPr>
        <p:spPr>
          <a:xfrm>
            <a:off x="6686477" y="2209276"/>
            <a:ext cx="1476000" cy="1476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34" name="椭圆 33"/>
          <p:cNvSpPr/>
          <p:nvPr/>
        </p:nvSpPr>
        <p:spPr>
          <a:xfrm>
            <a:off x="4035805" y="2209277"/>
            <a:ext cx="1476000" cy="1476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28" name="椭圆 27"/>
          <p:cNvSpPr/>
          <p:nvPr/>
        </p:nvSpPr>
        <p:spPr>
          <a:xfrm>
            <a:off x="1568133" y="2168331"/>
            <a:ext cx="1476000" cy="1476000"/>
          </a:xfrm>
          <a:prstGeom prst="ellipse">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4" name="Arc 13"/>
          <p:cNvSpPr/>
          <p:nvPr/>
        </p:nvSpPr>
        <p:spPr>
          <a:xfrm>
            <a:off x="1538329" y="2133880"/>
            <a:ext cx="1530305" cy="1507165"/>
          </a:xfrm>
          <a:prstGeom prst="arc">
            <a:avLst>
              <a:gd name="adj1" fmla="val 16200000"/>
              <a:gd name="adj2" fmla="val 10155543"/>
            </a:avLst>
          </a:prstGeom>
          <a:ln w="127000" cap="rnd">
            <a:solidFill>
              <a:srgbClr val="22385C"/>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9" name="文本框 8"/>
          <p:cNvSpPr txBox="1"/>
          <p:nvPr/>
        </p:nvSpPr>
        <p:spPr>
          <a:xfrm>
            <a:off x="1848515" y="2554583"/>
            <a:ext cx="1209165" cy="666786"/>
          </a:xfrm>
          <a:prstGeom prst="rect">
            <a:avLst/>
          </a:prstGeom>
          <a:noFill/>
        </p:spPr>
        <p:txBody>
          <a:bodyPr wrap="square" lIns="91440" tIns="45720" rIns="91440" bIns="45720" rtlCol="0">
            <a:spAutoFit/>
          </a:bodyPr>
          <a:lstStyle/>
          <a:p>
            <a:r>
              <a:rPr lang="en-US" altLang="zh-CN" sz="3733" dirty="0">
                <a:solidFill>
                  <a:schemeClr val="tx1">
                    <a:lumMod val="85000"/>
                    <a:lumOff val="15000"/>
                  </a:schemeClr>
                </a:solidFill>
                <a:latin typeface="华文细黑" panose="02010600040101010101" pitchFamily="2" charset="-122"/>
                <a:ea typeface="华文细黑" panose="02010600040101010101" pitchFamily="2" charset="-122"/>
              </a:rPr>
              <a:t>76</a:t>
            </a:r>
            <a:r>
              <a:rPr lang="en-US" altLang="zh-CN" sz="2400" dirty="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24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3" name="组合 2"/>
          <p:cNvGrpSpPr/>
          <p:nvPr/>
        </p:nvGrpSpPr>
        <p:grpSpPr>
          <a:xfrm>
            <a:off x="1261076" y="4030753"/>
            <a:ext cx="2110403" cy="1295865"/>
            <a:chOff x="1210025" y="4083120"/>
            <a:chExt cx="2110402" cy="1295865"/>
          </a:xfrm>
        </p:grpSpPr>
        <p:sp>
          <p:nvSpPr>
            <p:cNvPr id="33" name="TextBox 32"/>
            <p:cNvSpPr txBox="1"/>
            <p:nvPr/>
          </p:nvSpPr>
          <p:spPr>
            <a:xfrm>
              <a:off x="1210025" y="4547988"/>
              <a:ext cx="2110402" cy="830997"/>
            </a:xfrm>
            <a:prstGeom prst="rect">
              <a:avLst/>
            </a:prstGeom>
            <a:noFill/>
          </p:spPr>
          <p:txBody>
            <a:bodyPr wrap="square" lIns="91440" tIns="45720" rIns="91440" bIns="45720" rtlCol="0">
              <a:spAutoFit/>
            </a:bodyPr>
            <a:lstStyle/>
            <a:p>
              <a:pPr algn="dist">
                <a:lnSpc>
                  <a:spcPct val="100000"/>
                </a:lnSpc>
                <a:spcBef>
                  <a:spcPct val="0"/>
                </a:spcBef>
                <a:buNone/>
              </a:pPr>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If it is not real text. </a:t>
              </a:r>
            </a:p>
          </p:txBody>
        </p:sp>
        <p:sp>
          <p:nvSpPr>
            <p:cNvPr id="2" name="矩形 1"/>
            <p:cNvSpPr/>
            <p:nvPr/>
          </p:nvSpPr>
          <p:spPr>
            <a:xfrm>
              <a:off x="1250969" y="4083120"/>
              <a:ext cx="1983550" cy="369332"/>
            </a:xfrm>
            <a:prstGeom prst="rect">
              <a:avLst/>
            </a:prstGeom>
          </p:spPr>
          <p:txBody>
            <a:bodyPr wrap="square">
              <a:spAutoFit/>
            </a:bodyPr>
            <a:lstStyle/>
            <a:p>
              <a:pPr algn="dist"/>
              <a:r>
                <a:rPr lang="en-US" altLang="zh-CN" dirty="0">
                  <a:solidFill>
                    <a:srgbClr val="262626"/>
                  </a:solidFill>
                  <a:latin typeface="华文细黑" panose="02010600040101010101" pitchFamily="2" charset="-122"/>
                  <a:ea typeface="华文细黑" panose="02010600040101010101" pitchFamily="2" charset="-122"/>
                </a:rPr>
                <a:t>Title Goes Here</a:t>
              </a:r>
            </a:p>
          </p:txBody>
        </p:sp>
      </p:grpSp>
      <p:sp>
        <p:nvSpPr>
          <p:cNvPr id="15" name="Arc 14"/>
          <p:cNvSpPr/>
          <p:nvPr/>
        </p:nvSpPr>
        <p:spPr>
          <a:xfrm>
            <a:off x="4027534" y="2221882"/>
            <a:ext cx="1488732" cy="1461252"/>
          </a:xfrm>
          <a:prstGeom prst="arc">
            <a:avLst>
              <a:gd name="adj1" fmla="val 20082479"/>
              <a:gd name="adj2" fmla="val 6960736"/>
            </a:avLst>
          </a:prstGeom>
          <a:ln w="127000" cap="rnd">
            <a:solidFill>
              <a:srgbClr val="22385C"/>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0" name="文本框 39"/>
          <p:cNvSpPr txBox="1"/>
          <p:nvPr/>
        </p:nvSpPr>
        <p:spPr>
          <a:xfrm>
            <a:off x="4326806" y="2601631"/>
            <a:ext cx="1176316" cy="666786"/>
          </a:xfrm>
          <a:prstGeom prst="rect">
            <a:avLst/>
          </a:prstGeom>
          <a:noFill/>
        </p:spPr>
        <p:txBody>
          <a:bodyPr wrap="square" lIns="91440" tIns="45720" rIns="91440" bIns="45720" rtlCol="0">
            <a:spAutoFit/>
          </a:bodyPr>
          <a:lstStyle/>
          <a:p>
            <a:r>
              <a:rPr lang="en-US" altLang="zh-CN" sz="3733" dirty="0">
                <a:solidFill>
                  <a:schemeClr val="tx1">
                    <a:lumMod val="85000"/>
                    <a:lumOff val="15000"/>
                  </a:schemeClr>
                </a:solidFill>
                <a:latin typeface="华文细黑" panose="02010600040101010101" pitchFamily="2" charset="-122"/>
                <a:ea typeface="华文细黑" panose="02010600040101010101" pitchFamily="2" charset="-122"/>
              </a:rPr>
              <a:t>28</a:t>
            </a:r>
            <a:r>
              <a:rPr lang="en-US" altLang="zh-CN" sz="2400" dirty="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24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6" name="Arc 15"/>
          <p:cNvSpPr/>
          <p:nvPr/>
        </p:nvSpPr>
        <p:spPr>
          <a:xfrm>
            <a:off x="6672065" y="2180862"/>
            <a:ext cx="1517705" cy="1492281"/>
          </a:xfrm>
          <a:prstGeom prst="arc">
            <a:avLst>
              <a:gd name="adj1" fmla="val 13544500"/>
              <a:gd name="adj2" fmla="val 6960736"/>
            </a:avLst>
          </a:prstGeom>
          <a:ln w="127000" cap="rnd">
            <a:solidFill>
              <a:srgbClr val="22385C"/>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3" name="文本框 42"/>
          <p:cNvSpPr txBox="1"/>
          <p:nvPr/>
        </p:nvSpPr>
        <p:spPr>
          <a:xfrm>
            <a:off x="6991892" y="2586711"/>
            <a:ext cx="1199209" cy="666786"/>
          </a:xfrm>
          <a:prstGeom prst="rect">
            <a:avLst/>
          </a:prstGeom>
          <a:noFill/>
        </p:spPr>
        <p:txBody>
          <a:bodyPr wrap="square" lIns="91440" tIns="45720" rIns="91440" bIns="45720" rtlCol="0">
            <a:spAutoFit/>
          </a:bodyPr>
          <a:lstStyle/>
          <a:p>
            <a:r>
              <a:rPr lang="en-US" altLang="zh-CN" sz="3733" dirty="0">
                <a:solidFill>
                  <a:schemeClr val="tx1">
                    <a:lumMod val="85000"/>
                    <a:lumOff val="15000"/>
                  </a:schemeClr>
                </a:solidFill>
                <a:latin typeface="华文细黑" panose="02010600040101010101" pitchFamily="2" charset="-122"/>
                <a:ea typeface="华文细黑" panose="02010600040101010101" pitchFamily="2" charset="-122"/>
              </a:rPr>
              <a:t>68</a:t>
            </a:r>
            <a:r>
              <a:rPr lang="en-US" altLang="zh-CN" sz="2400" dirty="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24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17" name="Arc 16"/>
          <p:cNvSpPr/>
          <p:nvPr/>
        </p:nvSpPr>
        <p:spPr>
          <a:xfrm>
            <a:off x="9176660" y="2184226"/>
            <a:ext cx="1497965" cy="1492281"/>
          </a:xfrm>
          <a:prstGeom prst="arc">
            <a:avLst>
              <a:gd name="adj1" fmla="val 378990"/>
              <a:gd name="adj2" fmla="val 10257066"/>
            </a:avLst>
          </a:prstGeom>
          <a:ln w="127000" cap="rnd">
            <a:solidFill>
              <a:srgbClr val="22385C"/>
            </a:solidFill>
          </a:ln>
        </p:spPr>
        <p:style>
          <a:lnRef idx="1">
            <a:schemeClr val="accent1"/>
          </a:lnRef>
          <a:fillRef idx="0">
            <a:schemeClr val="accent1"/>
          </a:fillRef>
          <a:effectRef idx="0">
            <a:schemeClr val="accent1"/>
          </a:effectRef>
          <a:fontRef idx="minor">
            <a:schemeClr val="tx1"/>
          </a:fontRef>
        </p:style>
        <p:txBody>
          <a:bodyPr lIns="91440" tIns="45720" rIns="91440" bIns="45720" rtlCol="0" anchor="ctr"/>
          <a:lstStyle/>
          <a:p>
            <a:pPr algn="ctr"/>
            <a:endParaRPr lang="en-US" sz="1867">
              <a:solidFill>
                <a:schemeClr val="tx1">
                  <a:lumMod val="85000"/>
                  <a:lumOff val="15000"/>
                </a:schemeClr>
              </a:solidFill>
              <a:latin typeface="华文细黑" panose="02010600040101010101" pitchFamily="2" charset="-122"/>
              <a:ea typeface="华文细黑" panose="02010600040101010101" pitchFamily="2" charset="-122"/>
            </a:endParaRPr>
          </a:p>
        </p:txBody>
      </p:sp>
      <p:sp>
        <p:nvSpPr>
          <p:cNvPr id="44" name="文本框 43"/>
          <p:cNvSpPr txBox="1"/>
          <p:nvPr/>
        </p:nvSpPr>
        <p:spPr>
          <a:xfrm>
            <a:off x="9522143" y="2604129"/>
            <a:ext cx="1183612" cy="666786"/>
          </a:xfrm>
          <a:prstGeom prst="rect">
            <a:avLst/>
          </a:prstGeom>
          <a:noFill/>
        </p:spPr>
        <p:txBody>
          <a:bodyPr wrap="square" lIns="91440" tIns="45720" rIns="91440" bIns="45720" rtlCol="0">
            <a:spAutoFit/>
          </a:bodyPr>
          <a:lstStyle/>
          <a:p>
            <a:r>
              <a:rPr lang="en-US" altLang="zh-CN" sz="3733" dirty="0">
                <a:solidFill>
                  <a:schemeClr val="tx1">
                    <a:lumMod val="85000"/>
                    <a:lumOff val="15000"/>
                  </a:schemeClr>
                </a:solidFill>
                <a:latin typeface="华文细黑" panose="02010600040101010101" pitchFamily="2" charset="-122"/>
                <a:ea typeface="华文细黑" panose="02010600040101010101" pitchFamily="2" charset="-122"/>
              </a:rPr>
              <a:t>49</a:t>
            </a:r>
            <a:r>
              <a:rPr lang="en-US" altLang="zh-CN" sz="2400" dirty="0">
                <a:solidFill>
                  <a:schemeClr val="tx1">
                    <a:lumMod val="85000"/>
                    <a:lumOff val="15000"/>
                  </a:schemeClr>
                </a:solidFill>
                <a:latin typeface="华文细黑" panose="02010600040101010101" pitchFamily="2" charset="-122"/>
                <a:ea typeface="华文细黑" panose="02010600040101010101" pitchFamily="2" charset="-122"/>
              </a:rPr>
              <a:t>%</a:t>
            </a:r>
            <a:endParaRPr lang="zh-CN" altLang="en-US" sz="24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23" name="组合 22"/>
          <p:cNvGrpSpPr/>
          <p:nvPr/>
        </p:nvGrpSpPr>
        <p:grpSpPr>
          <a:xfrm>
            <a:off x="3818817" y="4071697"/>
            <a:ext cx="2110403" cy="1295865"/>
            <a:chOff x="1210025" y="4083120"/>
            <a:chExt cx="2110402" cy="1295865"/>
          </a:xfrm>
        </p:grpSpPr>
        <p:sp>
          <p:nvSpPr>
            <p:cNvPr id="24" name="TextBox 32"/>
            <p:cNvSpPr txBox="1"/>
            <p:nvPr/>
          </p:nvSpPr>
          <p:spPr>
            <a:xfrm>
              <a:off x="1210025" y="4547988"/>
              <a:ext cx="2110402" cy="830997"/>
            </a:xfrm>
            <a:prstGeom prst="rect">
              <a:avLst/>
            </a:prstGeom>
            <a:noFill/>
          </p:spPr>
          <p:txBody>
            <a:bodyPr wrap="square" lIns="91440" tIns="45720" rIns="91440" bIns="45720" rtlCol="0">
              <a:spAutoFit/>
            </a:bodyPr>
            <a:lstStyle/>
            <a:p>
              <a:pPr algn="dist">
                <a:lnSpc>
                  <a:spcPct val="100000"/>
                </a:lnSpc>
                <a:spcBef>
                  <a:spcPct val="0"/>
                </a:spcBef>
                <a:buNone/>
              </a:pPr>
              <a:r>
                <a:rPr lang="en-US" altLang="zh-CN" sz="12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 If it is not real text. </a:t>
              </a:r>
            </a:p>
          </p:txBody>
        </p:sp>
        <p:sp>
          <p:nvSpPr>
            <p:cNvPr id="25" name="矩形 24"/>
            <p:cNvSpPr/>
            <p:nvPr/>
          </p:nvSpPr>
          <p:spPr>
            <a:xfrm>
              <a:off x="1250969" y="4083120"/>
              <a:ext cx="1983550" cy="369332"/>
            </a:xfrm>
            <a:prstGeom prst="rect">
              <a:avLst/>
            </a:prstGeom>
          </p:spPr>
          <p:txBody>
            <a:bodyPr wrap="square">
              <a:spAutoFit/>
            </a:bodyPr>
            <a:lstStyle/>
            <a:p>
              <a:pPr algn="dist"/>
              <a:r>
                <a:rPr lang="en-US" altLang="zh-CN" dirty="0">
                  <a:solidFill>
                    <a:schemeClr val="tx1">
                      <a:lumMod val="85000"/>
                      <a:lumOff val="15000"/>
                    </a:schemeClr>
                  </a:solidFill>
                  <a:latin typeface="华文细黑" panose="02010600040101010101" pitchFamily="2" charset="-122"/>
                  <a:ea typeface="华文细黑" panose="02010600040101010101" pitchFamily="2" charset="-122"/>
                </a:rPr>
                <a:t>Title Goes Here</a:t>
              </a:r>
            </a:p>
          </p:txBody>
        </p:sp>
      </p:grpSp>
      <p:grpSp>
        <p:nvGrpSpPr>
          <p:cNvPr id="29" name="组合 28"/>
          <p:cNvGrpSpPr/>
          <p:nvPr/>
        </p:nvGrpSpPr>
        <p:grpSpPr>
          <a:xfrm>
            <a:off x="6367611" y="4071697"/>
            <a:ext cx="2110403" cy="1295865"/>
            <a:chOff x="1210025" y="4083120"/>
            <a:chExt cx="2110402" cy="1295865"/>
          </a:xfrm>
        </p:grpSpPr>
        <p:sp>
          <p:nvSpPr>
            <p:cNvPr id="30" name="TextBox 32"/>
            <p:cNvSpPr txBox="1"/>
            <p:nvPr/>
          </p:nvSpPr>
          <p:spPr>
            <a:xfrm>
              <a:off x="1210025" y="4547988"/>
              <a:ext cx="2110402" cy="830997"/>
            </a:xfrm>
            <a:prstGeom prst="rect">
              <a:avLst/>
            </a:prstGeom>
            <a:noFill/>
          </p:spPr>
          <p:txBody>
            <a:bodyPr wrap="square" lIns="91440" tIns="45720" rIns="91440" bIns="45720" rtlCol="0">
              <a:spAutoFit/>
            </a:bodyPr>
            <a:lstStyle/>
            <a:p>
              <a:pPr algn="dist">
                <a:lnSpc>
                  <a:spcPct val="100000"/>
                </a:lnSpc>
                <a:spcBef>
                  <a:spcPct val="0"/>
                </a:spcBef>
                <a:buNone/>
              </a:pPr>
              <a:r>
                <a:rPr lang="en-US" altLang="zh-CN" sz="12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 If it is not real text. </a:t>
              </a:r>
            </a:p>
          </p:txBody>
        </p:sp>
        <p:sp>
          <p:nvSpPr>
            <p:cNvPr id="35" name="矩形 34"/>
            <p:cNvSpPr/>
            <p:nvPr/>
          </p:nvSpPr>
          <p:spPr>
            <a:xfrm>
              <a:off x="1250969" y="4083120"/>
              <a:ext cx="1983550" cy="369332"/>
            </a:xfrm>
            <a:prstGeom prst="rect">
              <a:avLst/>
            </a:prstGeom>
          </p:spPr>
          <p:txBody>
            <a:bodyPr wrap="square">
              <a:spAutoFit/>
            </a:bodyPr>
            <a:lstStyle/>
            <a:p>
              <a:pPr algn="dist"/>
              <a:r>
                <a:rPr lang="en-US" altLang="zh-CN" dirty="0">
                  <a:solidFill>
                    <a:schemeClr val="tx1">
                      <a:lumMod val="85000"/>
                      <a:lumOff val="15000"/>
                    </a:schemeClr>
                  </a:solidFill>
                  <a:latin typeface="华文细黑" panose="02010600040101010101" pitchFamily="2" charset="-122"/>
                  <a:ea typeface="华文细黑" panose="02010600040101010101" pitchFamily="2" charset="-122"/>
                </a:rPr>
                <a:t>Title Goes Here</a:t>
              </a:r>
            </a:p>
          </p:txBody>
        </p:sp>
      </p:grpSp>
      <p:grpSp>
        <p:nvGrpSpPr>
          <p:cNvPr id="36" name="组合 35"/>
          <p:cNvGrpSpPr/>
          <p:nvPr/>
        </p:nvGrpSpPr>
        <p:grpSpPr>
          <a:xfrm>
            <a:off x="8925353" y="4071697"/>
            <a:ext cx="2110403" cy="1295865"/>
            <a:chOff x="1210025" y="4083120"/>
            <a:chExt cx="2110402" cy="1295865"/>
          </a:xfrm>
        </p:grpSpPr>
        <p:sp>
          <p:nvSpPr>
            <p:cNvPr id="37" name="TextBox 32"/>
            <p:cNvSpPr txBox="1"/>
            <p:nvPr/>
          </p:nvSpPr>
          <p:spPr>
            <a:xfrm>
              <a:off x="1210025" y="4547988"/>
              <a:ext cx="2110402" cy="830997"/>
            </a:xfrm>
            <a:prstGeom prst="rect">
              <a:avLst/>
            </a:prstGeom>
            <a:noFill/>
          </p:spPr>
          <p:txBody>
            <a:bodyPr wrap="square" lIns="91440" tIns="45720" rIns="91440" bIns="45720" rtlCol="0">
              <a:spAutoFit/>
            </a:bodyPr>
            <a:lstStyle/>
            <a:p>
              <a:pPr algn="dist">
                <a:lnSpc>
                  <a:spcPct val="100000"/>
                </a:lnSpc>
                <a:spcBef>
                  <a:spcPct val="0"/>
                </a:spcBef>
                <a:buNone/>
              </a:pPr>
              <a:r>
                <a:rPr lang="en-US" altLang="zh-CN" sz="1200" dirty="0">
                  <a:solidFill>
                    <a:schemeClr val="tx1">
                      <a:lumMod val="85000"/>
                      <a:lumOff val="15000"/>
                    </a:schemeClr>
                  </a:solidFill>
                  <a:latin typeface="华文细黑" panose="02010600040101010101" pitchFamily="2" charset="-122"/>
                  <a:ea typeface="华文细黑" panose="02010600040101010101" pitchFamily="2" charset="-122"/>
                </a:rPr>
                <a:t>A designer can use default text to simulate what text would look like. If it is not real text. </a:t>
              </a:r>
            </a:p>
          </p:txBody>
        </p:sp>
        <p:sp>
          <p:nvSpPr>
            <p:cNvPr id="45" name="矩形 44"/>
            <p:cNvSpPr/>
            <p:nvPr/>
          </p:nvSpPr>
          <p:spPr>
            <a:xfrm>
              <a:off x="1250969" y="4083120"/>
              <a:ext cx="1983550" cy="369332"/>
            </a:xfrm>
            <a:prstGeom prst="rect">
              <a:avLst/>
            </a:prstGeom>
          </p:spPr>
          <p:txBody>
            <a:bodyPr wrap="square">
              <a:spAutoFit/>
            </a:bodyPr>
            <a:lstStyle/>
            <a:p>
              <a:pPr algn="dist"/>
              <a:r>
                <a:rPr lang="en-US" altLang="zh-CN" dirty="0">
                  <a:solidFill>
                    <a:schemeClr val="tx1">
                      <a:lumMod val="85000"/>
                      <a:lumOff val="15000"/>
                    </a:schemeClr>
                  </a:solidFill>
                  <a:latin typeface="华文细黑" panose="02010600040101010101" pitchFamily="2" charset="-122"/>
                  <a:ea typeface="华文细黑" panose="02010600040101010101" pitchFamily="2" charset="-122"/>
                </a:rPr>
                <a:t>Title Goes Here</a:t>
              </a:r>
            </a:p>
          </p:txBody>
        </p:sp>
      </p:grpSp>
    </p:spTree>
    <p:extLst>
      <p:ext uri="{BB962C8B-B14F-4D97-AF65-F5344CB8AC3E}">
        <p14:creationId xmlns:p14="http://schemas.microsoft.com/office/powerpoint/2010/main" val="126773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103445" y="2213948"/>
            <a:ext cx="2304256" cy="3410597"/>
          </a:xfrm>
          <a:prstGeom prst="roundRect">
            <a:avLst>
              <a:gd name="adj" fmla="val 3230"/>
            </a:avLst>
          </a:prstGeom>
          <a:solidFill>
            <a:srgbClr val="22385C"/>
          </a:solidFill>
          <a:ln w="19050">
            <a:noFill/>
          </a:ln>
        </p:spPr>
        <p:txBody>
          <a:bodyPr rtlCol="0" anchor="ctr"/>
          <a:lstStyle/>
          <a:p>
            <a:pPr algn="ctr"/>
            <a:endParaRPr lang="zh-CN" altLang="en-US" sz="2133">
              <a:solidFill>
                <a:schemeClr val="bg1"/>
              </a:solidFill>
              <a:latin typeface="华文细黑" panose="02010600040101010101" pitchFamily="2" charset="-122"/>
              <a:ea typeface="华文细黑" panose="02010600040101010101" pitchFamily="2" charset="-122"/>
            </a:endParaRPr>
          </a:p>
        </p:txBody>
      </p:sp>
      <p:cxnSp>
        <p:nvCxnSpPr>
          <p:cNvPr id="23554" name="直接箭头连接符 23553"/>
          <p:cNvCxnSpPr/>
          <p:nvPr/>
        </p:nvCxnSpPr>
        <p:spPr>
          <a:xfrm>
            <a:off x="1357387" y="3196840"/>
            <a:ext cx="1827428" cy="0"/>
          </a:xfrm>
          <a:prstGeom prst="straightConnector1">
            <a:avLst/>
          </a:prstGeom>
          <a:noFill/>
          <a:ln w="19050">
            <a:solidFill>
              <a:schemeClr val="bg1"/>
            </a:solidFill>
            <a:headEnd type="oval" w="med" len="med"/>
            <a:tailEnd type="oval" w="med" len="med"/>
          </a:ln>
        </p:spPr>
      </p:cxnSp>
      <p:cxnSp>
        <p:nvCxnSpPr>
          <p:cNvPr id="103" name="直接箭头连接符 102"/>
          <p:cNvCxnSpPr/>
          <p:nvPr/>
        </p:nvCxnSpPr>
        <p:spPr>
          <a:xfrm>
            <a:off x="1357387" y="3692449"/>
            <a:ext cx="1827428" cy="0"/>
          </a:xfrm>
          <a:prstGeom prst="straightConnector1">
            <a:avLst/>
          </a:prstGeom>
          <a:noFill/>
          <a:ln w="19050">
            <a:solidFill>
              <a:schemeClr val="bg1"/>
            </a:solidFill>
            <a:headEnd type="oval" w="med" len="med"/>
            <a:tailEnd type="oval" w="med" len="med"/>
          </a:ln>
        </p:spPr>
      </p:cxnSp>
      <p:sp>
        <p:nvSpPr>
          <p:cNvPr id="104" name="矩形 103"/>
          <p:cNvSpPr/>
          <p:nvPr/>
        </p:nvSpPr>
        <p:spPr>
          <a:xfrm>
            <a:off x="1284148" y="3894228"/>
            <a:ext cx="1942851" cy="1323439"/>
          </a:xfrm>
          <a:prstGeom prst="rect">
            <a:avLst/>
          </a:prstGeom>
        </p:spPr>
        <p:txBody>
          <a:bodyPr wrap="square">
            <a:spAutoFit/>
          </a:bodyPr>
          <a:lstStyle/>
          <a:p>
            <a:r>
              <a:rPr lang="en-US" altLang="zh-CN" sz="16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05" name="矩形 104"/>
          <p:cNvSpPr/>
          <p:nvPr/>
        </p:nvSpPr>
        <p:spPr>
          <a:xfrm>
            <a:off x="1179319" y="3219976"/>
            <a:ext cx="2152511" cy="420564"/>
          </a:xfrm>
          <a:prstGeom prst="rect">
            <a:avLst/>
          </a:prstGeom>
        </p:spPr>
        <p:txBody>
          <a:bodyPr wrap="square">
            <a:spAutoFit/>
          </a:bodyPr>
          <a:lstStyle/>
          <a:p>
            <a:pPr algn="ctr"/>
            <a:r>
              <a:rPr lang="en-US" altLang="zh-CN" sz="2133" dirty="0">
                <a:solidFill>
                  <a:schemeClr val="bg1"/>
                </a:solidFill>
                <a:latin typeface="华文细黑" panose="02010600040101010101" pitchFamily="2" charset="-122"/>
                <a:ea typeface="华文细黑" panose="02010600040101010101" pitchFamily="2" charset="-122"/>
              </a:rPr>
              <a:t>YOUR TEXT </a:t>
            </a:r>
            <a:endParaRPr lang="zh-CN" altLang="en-US" sz="2133" dirty="0">
              <a:solidFill>
                <a:schemeClr val="bg1"/>
              </a:solidFill>
              <a:latin typeface="华文细黑" panose="02010600040101010101" pitchFamily="2" charset="-122"/>
              <a:ea typeface="华文细黑" panose="02010600040101010101" pitchFamily="2" charset="-122"/>
            </a:endParaRPr>
          </a:p>
        </p:txBody>
      </p:sp>
      <p:sp>
        <p:nvSpPr>
          <p:cNvPr id="113" name="圆角矩形 112"/>
          <p:cNvSpPr/>
          <p:nvPr/>
        </p:nvSpPr>
        <p:spPr>
          <a:xfrm>
            <a:off x="3663729" y="2213948"/>
            <a:ext cx="2304256" cy="3410597"/>
          </a:xfrm>
          <a:prstGeom prst="roundRect">
            <a:avLst>
              <a:gd name="adj" fmla="val 3230"/>
            </a:avLst>
          </a:prstGeom>
          <a:solidFill>
            <a:srgbClr val="22385C"/>
          </a:solidFill>
          <a:ln w="19050">
            <a:noFill/>
          </a:ln>
        </p:spPr>
        <p:txBody>
          <a:bodyPr rtlCol="0" anchor="ctr"/>
          <a:lstStyle/>
          <a:p>
            <a:pPr algn="ctr"/>
            <a:endParaRPr lang="zh-CN" altLang="en-US" sz="2133">
              <a:solidFill>
                <a:schemeClr val="bg1"/>
              </a:solidFill>
              <a:latin typeface="华文细黑" panose="02010600040101010101" pitchFamily="2" charset="-122"/>
              <a:ea typeface="华文细黑" panose="02010600040101010101" pitchFamily="2" charset="-122"/>
            </a:endParaRPr>
          </a:p>
        </p:txBody>
      </p:sp>
      <p:cxnSp>
        <p:nvCxnSpPr>
          <p:cNvPr id="114" name="直接箭头连接符 113"/>
          <p:cNvCxnSpPr/>
          <p:nvPr/>
        </p:nvCxnSpPr>
        <p:spPr>
          <a:xfrm>
            <a:off x="3917671" y="3196840"/>
            <a:ext cx="1827428" cy="0"/>
          </a:xfrm>
          <a:prstGeom prst="straightConnector1">
            <a:avLst/>
          </a:prstGeom>
          <a:noFill/>
          <a:ln w="19050">
            <a:solidFill>
              <a:schemeClr val="bg1"/>
            </a:solidFill>
            <a:headEnd type="oval" w="med" len="med"/>
            <a:tailEnd type="oval" w="med" len="med"/>
          </a:ln>
        </p:spPr>
      </p:cxnSp>
      <p:cxnSp>
        <p:nvCxnSpPr>
          <p:cNvPr id="115" name="直接箭头连接符 114"/>
          <p:cNvCxnSpPr/>
          <p:nvPr/>
        </p:nvCxnSpPr>
        <p:spPr>
          <a:xfrm>
            <a:off x="3917671" y="3692449"/>
            <a:ext cx="1827428" cy="0"/>
          </a:xfrm>
          <a:prstGeom prst="straightConnector1">
            <a:avLst/>
          </a:prstGeom>
          <a:noFill/>
          <a:ln w="19050">
            <a:solidFill>
              <a:schemeClr val="bg1"/>
            </a:solidFill>
            <a:headEnd type="oval" w="med" len="med"/>
            <a:tailEnd type="oval" w="med" len="med"/>
          </a:ln>
        </p:spPr>
      </p:cxnSp>
      <p:sp>
        <p:nvSpPr>
          <p:cNvPr id="116" name="矩形 115"/>
          <p:cNvSpPr/>
          <p:nvPr/>
        </p:nvSpPr>
        <p:spPr>
          <a:xfrm>
            <a:off x="3844432" y="3894228"/>
            <a:ext cx="1942851" cy="1323439"/>
          </a:xfrm>
          <a:prstGeom prst="rect">
            <a:avLst/>
          </a:prstGeom>
        </p:spPr>
        <p:txBody>
          <a:bodyPr wrap="square">
            <a:spAutoFit/>
          </a:bodyPr>
          <a:lstStyle/>
          <a:p>
            <a:r>
              <a:rPr lang="en-US" altLang="zh-CN" sz="16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17" name="矩形 116"/>
          <p:cNvSpPr/>
          <p:nvPr/>
        </p:nvSpPr>
        <p:spPr>
          <a:xfrm>
            <a:off x="3739603" y="3219976"/>
            <a:ext cx="2152511" cy="420564"/>
          </a:xfrm>
          <a:prstGeom prst="rect">
            <a:avLst/>
          </a:prstGeom>
        </p:spPr>
        <p:txBody>
          <a:bodyPr wrap="square">
            <a:spAutoFit/>
          </a:bodyPr>
          <a:lstStyle/>
          <a:p>
            <a:pPr algn="ctr"/>
            <a:r>
              <a:rPr lang="en-US" altLang="zh-CN" sz="2133" dirty="0">
                <a:solidFill>
                  <a:schemeClr val="bg1"/>
                </a:solidFill>
                <a:latin typeface="华文细黑" panose="02010600040101010101" pitchFamily="2" charset="-122"/>
                <a:ea typeface="华文细黑" panose="02010600040101010101" pitchFamily="2" charset="-122"/>
              </a:rPr>
              <a:t>YOUR TEXT </a:t>
            </a:r>
            <a:endParaRPr lang="zh-CN" altLang="en-US" sz="2133" dirty="0">
              <a:solidFill>
                <a:schemeClr val="bg1"/>
              </a:solidFill>
              <a:latin typeface="华文细黑" panose="02010600040101010101" pitchFamily="2" charset="-122"/>
              <a:ea typeface="华文细黑" panose="02010600040101010101" pitchFamily="2" charset="-122"/>
            </a:endParaRPr>
          </a:p>
        </p:txBody>
      </p:sp>
      <p:sp>
        <p:nvSpPr>
          <p:cNvPr id="126" name="圆角矩形 125"/>
          <p:cNvSpPr/>
          <p:nvPr/>
        </p:nvSpPr>
        <p:spPr>
          <a:xfrm>
            <a:off x="6224015" y="2213948"/>
            <a:ext cx="2304256" cy="3410597"/>
          </a:xfrm>
          <a:prstGeom prst="roundRect">
            <a:avLst>
              <a:gd name="adj" fmla="val 3230"/>
            </a:avLst>
          </a:prstGeom>
          <a:solidFill>
            <a:srgbClr val="22385C"/>
          </a:solidFill>
          <a:ln w="19050">
            <a:noFill/>
          </a:ln>
        </p:spPr>
        <p:txBody>
          <a:bodyPr rtlCol="0" anchor="ctr"/>
          <a:lstStyle/>
          <a:p>
            <a:pPr algn="ctr"/>
            <a:endParaRPr lang="zh-CN" altLang="en-US" sz="2133">
              <a:solidFill>
                <a:schemeClr val="bg1"/>
              </a:solidFill>
              <a:latin typeface="华文细黑" panose="02010600040101010101" pitchFamily="2" charset="-122"/>
              <a:ea typeface="华文细黑" panose="02010600040101010101" pitchFamily="2" charset="-122"/>
            </a:endParaRPr>
          </a:p>
        </p:txBody>
      </p:sp>
      <p:cxnSp>
        <p:nvCxnSpPr>
          <p:cNvPr id="127" name="直接箭头连接符 126"/>
          <p:cNvCxnSpPr/>
          <p:nvPr/>
        </p:nvCxnSpPr>
        <p:spPr>
          <a:xfrm>
            <a:off x="6477955" y="3196840"/>
            <a:ext cx="1827428" cy="0"/>
          </a:xfrm>
          <a:prstGeom prst="straightConnector1">
            <a:avLst/>
          </a:prstGeom>
          <a:noFill/>
          <a:ln w="19050">
            <a:solidFill>
              <a:schemeClr val="bg1"/>
            </a:solidFill>
            <a:headEnd type="oval" w="med" len="med"/>
            <a:tailEnd type="oval" w="med" len="med"/>
          </a:ln>
        </p:spPr>
      </p:cxnSp>
      <p:cxnSp>
        <p:nvCxnSpPr>
          <p:cNvPr id="128" name="直接箭头连接符 127"/>
          <p:cNvCxnSpPr/>
          <p:nvPr/>
        </p:nvCxnSpPr>
        <p:spPr>
          <a:xfrm>
            <a:off x="6477955" y="3692449"/>
            <a:ext cx="1827428" cy="0"/>
          </a:xfrm>
          <a:prstGeom prst="straightConnector1">
            <a:avLst/>
          </a:prstGeom>
          <a:noFill/>
          <a:ln w="19050">
            <a:solidFill>
              <a:schemeClr val="bg1"/>
            </a:solidFill>
            <a:headEnd type="oval" w="med" len="med"/>
            <a:tailEnd type="oval" w="med" len="med"/>
          </a:ln>
        </p:spPr>
      </p:cxnSp>
      <p:sp>
        <p:nvSpPr>
          <p:cNvPr id="129" name="矩形 128"/>
          <p:cNvSpPr/>
          <p:nvPr/>
        </p:nvSpPr>
        <p:spPr>
          <a:xfrm>
            <a:off x="6404716" y="3894228"/>
            <a:ext cx="1942851" cy="1323439"/>
          </a:xfrm>
          <a:prstGeom prst="rect">
            <a:avLst/>
          </a:prstGeom>
        </p:spPr>
        <p:txBody>
          <a:bodyPr wrap="square">
            <a:spAutoFit/>
          </a:bodyPr>
          <a:lstStyle/>
          <a:p>
            <a:r>
              <a:rPr lang="en-US" altLang="zh-CN" sz="16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30" name="矩形 129"/>
          <p:cNvSpPr/>
          <p:nvPr/>
        </p:nvSpPr>
        <p:spPr>
          <a:xfrm>
            <a:off x="6299887" y="3219976"/>
            <a:ext cx="2152511" cy="420564"/>
          </a:xfrm>
          <a:prstGeom prst="rect">
            <a:avLst/>
          </a:prstGeom>
        </p:spPr>
        <p:txBody>
          <a:bodyPr wrap="square">
            <a:spAutoFit/>
          </a:bodyPr>
          <a:lstStyle/>
          <a:p>
            <a:pPr algn="ctr"/>
            <a:r>
              <a:rPr lang="en-US" altLang="zh-CN" sz="2133" dirty="0">
                <a:solidFill>
                  <a:schemeClr val="bg1"/>
                </a:solidFill>
                <a:latin typeface="华文细黑" panose="02010600040101010101" pitchFamily="2" charset="-122"/>
                <a:ea typeface="华文细黑" panose="02010600040101010101" pitchFamily="2" charset="-122"/>
              </a:rPr>
              <a:t>YOUR TEXT </a:t>
            </a:r>
            <a:endParaRPr lang="zh-CN" altLang="en-US" sz="2133" dirty="0">
              <a:solidFill>
                <a:schemeClr val="bg1"/>
              </a:solidFill>
              <a:latin typeface="华文细黑" panose="02010600040101010101" pitchFamily="2" charset="-122"/>
              <a:ea typeface="华文细黑" panose="02010600040101010101" pitchFamily="2" charset="-122"/>
            </a:endParaRPr>
          </a:p>
        </p:txBody>
      </p:sp>
      <p:sp>
        <p:nvSpPr>
          <p:cNvPr id="132" name="圆角矩形 131"/>
          <p:cNvSpPr/>
          <p:nvPr/>
        </p:nvSpPr>
        <p:spPr>
          <a:xfrm>
            <a:off x="8784299" y="2213948"/>
            <a:ext cx="2304256" cy="3410597"/>
          </a:xfrm>
          <a:prstGeom prst="roundRect">
            <a:avLst>
              <a:gd name="adj" fmla="val 3230"/>
            </a:avLst>
          </a:prstGeom>
          <a:solidFill>
            <a:srgbClr val="22385C"/>
          </a:solidFill>
          <a:ln w="19050">
            <a:noFill/>
          </a:ln>
        </p:spPr>
        <p:txBody>
          <a:bodyPr rtlCol="0" anchor="ctr"/>
          <a:lstStyle/>
          <a:p>
            <a:pPr algn="ctr"/>
            <a:endParaRPr lang="zh-CN" altLang="en-US" sz="2133">
              <a:solidFill>
                <a:schemeClr val="bg1"/>
              </a:solidFill>
              <a:latin typeface="华文细黑" panose="02010600040101010101" pitchFamily="2" charset="-122"/>
              <a:ea typeface="华文细黑" panose="02010600040101010101" pitchFamily="2" charset="-122"/>
            </a:endParaRPr>
          </a:p>
        </p:txBody>
      </p:sp>
      <p:cxnSp>
        <p:nvCxnSpPr>
          <p:cNvPr id="133" name="直接箭头连接符 132"/>
          <p:cNvCxnSpPr/>
          <p:nvPr/>
        </p:nvCxnSpPr>
        <p:spPr>
          <a:xfrm>
            <a:off x="9038239" y="3196840"/>
            <a:ext cx="1827428" cy="0"/>
          </a:xfrm>
          <a:prstGeom prst="straightConnector1">
            <a:avLst/>
          </a:prstGeom>
          <a:noFill/>
          <a:ln w="19050">
            <a:solidFill>
              <a:schemeClr val="bg1"/>
            </a:solidFill>
            <a:headEnd type="oval" w="med" len="med"/>
            <a:tailEnd type="oval" w="med" len="med"/>
          </a:ln>
        </p:spPr>
      </p:cxnSp>
      <p:cxnSp>
        <p:nvCxnSpPr>
          <p:cNvPr id="134" name="直接箭头连接符 133"/>
          <p:cNvCxnSpPr/>
          <p:nvPr/>
        </p:nvCxnSpPr>
        <p:spPr>
          <a:xfrm>
            <a:off x="9038239" y="3692449"/>
            <a:ext cx="1827428" cy="0"/>
          </a:xfrm>
          <a:prstGeom prst="straightConnector1">
            <a:avLst/>
          </a:prstGeom>
          <a:noFill/>
          <a:ln w="19050">
            <a:solidFill>
              <a:schemeClr val="bg1"/>
            </a:solidFill>
            <a:headEnd type="oval" w="med" len="med"/>
            <a:tailEnd type="oval" w="med" len="med"/>
          </a:ln>
        </p:spPr>
      </p:cxnSp>
      <p:sp>
        <p:nvSpPr>
          <p:cNvPr id="135" name="矩形 134"/>
          <p:cNvSpPr/>
          <p:nvPr/>
        </p:nvSpPr>
        <p:spPr>
          <a:xfrm>
            <a:off x="8965001" y="3894228"/>
            <a:ext cx="1942851" cy="1323439"/>
          </a:xfrm>
          <a:prstGeom prst="rect">
            <a:avLst/>
          </a:prstGeom>
        </p:spPr>
        <p:txBody>
          <a:bodyPr wrap="square">
            <a:spAutoFit/>
          </a:bodyPr>
          <a:lstStyle/>
          <a:p>
            <a:r>
              <a:rPr lang="en-US" altLang="zh-CN" sz="1600" dirty="0">
                <a:solidFill>
                  <a:schemeClr val="bg1"/>
                </a:solidFill>
                <a:latin typeface="华文细黑" panose="02010600040101010101" pitchFamily="2" charset="-122"/>
                <a:ea typeface="华文细黑" panose="02010600040101010101" pitchFamily="2" charset="-122"/>
              </a:rPr>
              <a:t>A designer can use default text to simulate what text would look like.</a:t>
            </a:r>
            <a:endParaRPr lang="zh-CN" altLang="en-US" sz="1600" dirty="0">
              <a:solidFill>
                <a:schemeClr val="bg1"/>
              </a:solidFill>
              <a:latin typeface="华文细黑" panose="02010600040101010101" pitchFamily="2" charset="-122"/>
              <a:ea typeface="华文细黑" panose="02010600040101010101" pitchFamily="2" charset="-122"/>
            </a:endParaRPr>
          </a:p>
        </p:txBody>
      </p:sp>
      <p:sp>
        <p:nvSpPr>
          <p:cNvPr id="136" name="矩形 135"/>
          <p:cNvSpPr/>
          <p:nvPr/>
        </p:nvSpPr>
        <p:spPr>
          <a:xfrm>
            <a:off x="8860173" y="3219976"/>
            <a:ext cx="2152511" cy="420564"/>
          </a:xfrm>
          <a:prstGeom prst="rect">
            <a:avLst/>
          </a:prstGeom>
        </p:spPr>
        <p:txBody>
          <a:bodyPr wrap="square">
            <a:spAutoFit/>
          </a:bodyPr>
          <a:lstStyle/>
          <a:p>
            <a:pPr algn="ctr"/>
            <a:r>
              <a:rPr lang="en-US" altLang="zh-CN" sz="2133" dirty="0">
                <a:solidFill>
                  <a:schemeClr val="bg1"/>
                </a:solidFill>
                <a:latin typeface="华文细黑" panose="02010600040101010101" pitchFamily="2" charset="-122"/>
                <a:ea typeface="华文细黑" panose="02010600040101010101" pitchFamily="2" charset="-122"/>
              </a:rPr>
              <a:t>YOUR TEXT </a:t>
            </a:r>
            <a:endParaRPr lang="zh-CN" altLang="en-US" sz="2133" dirty="0">
              <a:solidFill>
                <a:schemeClr val="bg1"/>
              </a:solidFill>
              <a:latin typeface="华文细黑" panose="02010600040101010101" pitchFamily="2" charset="-122"/>
              <a:ea typeface="华文细黑" panose="02010600040101010101" pitchFamily="2" charset="-122"/>
            </a:endParaRPr>
          </a:p>
        </p:txBody>
      </p:sp>
      <p:sp>
        <p:nvSpPr>
          <p:cNvPr id="3" name="椭圆 2"/>
          <p:cNvSpPr/>
          <p:nvPr/>
        </p:nvSpPr>
        <p:spPr>
          <a:xfrm>
            <a:off x="1722500" y="1700808"/>
            <a:ext cx="1066145" cy="1045797"/>
          </a:xfrm>
          <a:prstGeom prst="ellipse">
            <a:avLst/>
          </a:prstGeom>
          <a:solidFill>
            <a:srgbClr val="22385C"/>
          </a:solidFill>
          <a:ln w="38100">
            <a:solidFill>
              <a:schemeClr val="bg1"/>
            </a:solidFill>
          </a:ln>
        </p:spPr>
        <p:txBody>
          <a:bodyPr vert="horz" wrap="square" lIns="121920" tIns="60960" rIns="121920" bIns="60960" numCol="1" anchor="t" anchorCtr="0" compatLnSpc="1">
            <a:prstTxWarp prst="textNoShape">
              <a:avLst/>
            </a:prstTxWarp>
          </a:bodyPr>
          <a:lstStyle/>
          <a:p>
            <a:endParaRPr lang="zh-CN" altLang="en-US" sz="2133">
              <a:solidFill>
                <a:schemeClr val="bg1"/>
              </a:solidFill>
              <a:latin typeface="华文细黑" panose="02010600040101010101" pitchFamily="2" charset="-122"/>
              <a:ea typeface="华文细黑" panose="02010600040101010101" pitchFamily="2" charset="-122"/>
            </a:endParaRPr>
          </a:p>
        </p:txBody>
      </p:sp>
      <p:sp>
        <p:nvSpPr>
          <p:cNvPr id="31" name="椭圆 30"/>
          <p:cNvSpPr/>
          <p:nvPr/>
        </p:nvSpPr>
        <p:spPr>
          <a:xfrm>
            <a:off x="4282786" y="1700808"/>
            <a:ext cx="1066145" cy="1045797"/>
          </a:xfrm>
          <a:prstGeom prst="ellipse">
            <a:avLst/>
          </a:prstGeom>
          <a:solidFill>
            <a:srgbClr val="22385C"/>
          </a:solidFill>
          <a:ln w="38100">
            <a:solidFill>
              <a:schemeClr val="bg1"/>
            </a:solidFill>
          </a:ln>
        </p:spPr>
        <p:txBody>
          <a:bodyPr vert="horz" wrap="square" lIns="121920" tIns="60960" rIns="121920" bIns="60960" numCol="1" anchor="t" anchorCtr="0" compatLnSpc="1">
            <a:prstTxWarp prst="textNoShape">
              <a:avLst/>
            </a:prstTxWarp>
          </a:bodyPr>
          <a:lstStyle/>
          <a:p>
            <a:endParaRPr lang="zh-CN" altLang="en-US" sz="2133">
              <a:solidFill>
                <a:schemeClr val="bg1"/>
              </a:solidFill>
              <a:latin typeface="华文细黑" panose="02010600040101010101" pitchFamily="2" charset="-122"/>
              <a:ea typeface="华文细黑" panose="02010600040101010101" pitchFamily="2" charset="-122"/>
            </a:endParaRPr>
          </a:p>
        </p:txBody>
      </p:sp>
      <p:sp>
        <p:nvSpPr>
          <p:cNvPr id="32" name="椭圆 31"/>
          <p:cNvSpPr/>
          <p:nvPr/>
        </p:nvSpPr>
        <p:spPr>
          <a:xfrm>
            <a:off x="6843069" y="1700808"/>
            <a:ext cx="1066145" cy="1045797"/>
          </a:xfrm>
          <a:prstGeom prst="ellipse">
            <a:avLst/>
          </a:prstGeom>
          <a:solidFill>
            <a:srgbClr val="22385C"/>
          </a:solidFill>
          <a:ln w="38100">
            <a:solidFill>
              <a:schemeClr val="bg1"/>
            </a:solidFill>
          </a:ln>
        </p:spPr>
        <p:txBody>
          <a:bodyPr vert="horz" wrap="square" lIns="121920" tIns="60960" rIns="121920" bIns="60960" numCol="1" anchor="t" anchorCtr="0" compatLnSpc="1">
            <a:prstTxWarp prst="textNoShape">
              <a:avLst/>
            </a:prstTxWarp>
          </a:bodyPr>
          <a:lstStyle/>
          <a:p>
            <a:endParaRPr lang="zh-CN" altLang="en-US" sz="2133">
              <a:solidFill>
                <a:schemeClr val="bg1"/>
              </a:solidFill>
              <a:latin typeface="华文细黑" panose="02010600040101010101" pitchFamily="2" charset="-122"/>
              <a:ea typeface="华文细黑" panose="02010600040101010101" pitchFamily="2" charset="-122"/>
            </a:endParaRPr>
          </a:p>
        </p:txBody>
      </p:sp>
      <p:sp>
        <p:nvSpPr>
          <p:cNvPr id="33" name="椭圆 32"/>
          <p:cNvSpPr/>
          <p:nvPr/>
        </p:nvSpPr>
        <p:spPr>
          <a:xfrm>
            <a:off x="9403354" y="1700808"/>
            <a:ext cx="1066145" cy="1045797"/>
          </a:xfrm>
          <a:prstGeom prst="ellipse">
            <a:avLst/>
          </a:prstGeom>
          <a:solidFill>
            <a:srgbClr val="22385C"/>
          </a:solidFill>
          <a:ln w="38100">
            <a:solidFill>
              <a:schemeClr val="bg1"/>
            </a:solidFill>
          </a:ln>
        </p:spPr>
        <p:txBody>
          <a:bodyPr vert="horz" wrap="square" lIns="121920" tIns="60960" rIns="121920" bIns="60960" numCol="1" anchor="t" anchorCtr="0" compatLnSpc="1">
            <a:prstTxWarp prst="textNoShape">
              <a:avLst/>
            </a:prstTxWarp>
          </a:bodyPr>
          <a:lstStyle/>
          <a:p>
            <a:endParaRPr lang="zh-CN" altLang="en-US" sz="2133">
              <a:solidFill>
                <a:schemeClr val="bg1"/>
              </a:solidFill>
              <a:latin typeface="华文细黑" panose="02010600040101010101" pitchFamily="2" charset="-122"/>
              <a:ea typeface="华文细黑" panose="02010600040101010101" pitchFamily="2" charset="-122"/>
            </a:endParaRPr>
          </a:p>
        </p:txBody>
      </p:sp>
      <p:sp>
        <p:nvSpPr>
          <p:cNvPr id="28" name="矩形 27"/>
          <p:cNvSpPr/>
          <p:nvPr/>
        </p:nvSpPr>
        <p:spPr>
          <a:xfrm>
            <a:off x="1935611" y="1931316"/>
            <a:ext cx="639919" cy="584775"/>
          </a:xfrm>
          <a:prstGeom prst="rect">
            <a:avLst/>
          </a:prstGeom>
        </p:spPr>
        <p:txBody>
          <a:bodyPr wrap="none" anchor="ctr">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01</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34" name="矩形 33"/>
          <p:cNvSpPr/>
          <p:nvPr/>
        </p:nvSpPr>
        <p:spPr>
          <a:xfrm>
            <a:off x="4499179" y="1931316"/>
            <a:ext cx="639919" cy="584775"/>
          </a:xfrm>
          <a:prstGeom prst="rect">
            <a:avLst/>
          </a:prstGeom>
        </p:spPr>
        <p:txBody>
          <a:bodyPr wrap="none" anchor="ctr">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02</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35" name="矩形 34"/>
          <p:cNvSpPr/>
          <p:nvPr/>
        </p:nvSpPr>
        <p:spPr>
          <a:xfrm>
            <a:off x="7082669" y="1931316"/>
            <a:ext cx="639919" cy="584775"/>
          </a:xfrm>
          <a:prstGeom prst="rect">
            <a:avLst/>
          </a:prstGeom>
        </p:spPr>
        <p:txBody>
          <a:bodyPr wrap="none" anchor="ctr">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03</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36" name="矩形 35"/>
          <p:cNvSpPr/>
          <p:nvPr/>
        </p:nvSpPr>
        <p:spPr>
          <a:xfrm>
            <a:off x="9618298" y="1931316"/>
            <a:ext cx="639919" cy="584775"/>
          </a:xfrm>
          <a:prstGeom prst="rect">
            <a:avLst/>
          </a:prstGeom>
        </p:spPr>
        <p:txBody>
          <a:bodyPr wrap="none" anchor="ctr">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rPr>
              <a:t>04</a:t>
            </a:r>
            <a:endParaRPr lang="zh-CN" altLang="en-US" sz="32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612788204"/>
      </p:ext>
    </p:extLst>
  </p:cSld>
  <p:clrMapOvr>
    <a:masterClrMapping/>
  </p:clrMapOvr>
  <mc:AlternateContent xmlns:mc="http://schemas.openxmlformats.org/markup-compatibility/2006" xmlns:p14="http://schemas.microsoft.com/office/powerpoint/2010/main">
    <mc:Choice Requires="p14">
      <p:transition spd="slow" p14:dur="2000" advTm="6777"/>
    </mc:Choice>
    <mc:Fallback xmlns="">
      <p:transition spd="slow" advTm="677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4280949" y="3858566"/>
            <a:ext cx="2862016" cy="3015093"/>
          </a:xfrm>
          <a:custGeom>
            <a:avLst/>
            <a:gdLst>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5108 h 2261287"/>
              <a:gd name="connsiteX1" fmla="*/ 957649 w 2131541"/>
              <a:gd name="connsiteY1" fmla="*/ 2075935 h 2261287"/>
              <a:gd name="connsiteX2" fmla="*/ 537519 w 2131541"/>
              <a:gd name="connsiteY2" fmla="*/ 1674341 h 2261287"/>
              <a:gd name="connsiteX3" fmla="*/ 0 w 2131541"/>
              <a:gd name="connsiteY3" fmla="*/ 1383957 h 2261287"/>
              <a:gd name="connsiteX4" fmla="*/ 518984 w 2131541"/>
              <a:gd name="connsiteY4" fmla="*/ 1340708 h 2261287"/>
              <a:gd name="connsiteX5" fmla="*/ 815546 w 2131541"/>
              <a:gd name="connsiteY5" fmla="*/ 1081216 h 2261287"/>
              <a:gd name="connsiteX6" fmla="*/ 611660 w 2131541"/>
              <a:gd name="connsiteY6" fmla="*/ 129746 h 2261287"/>
              <a:gd name="connsiteX7" fmla="*/ 1044146 w 2131541"/>
              <a:gd name="connsiteY7" fmla="*/ 908222 h 2261287"/>
              <a:gd name="connsiteX8" fmla="*/ 1161536 w 2131541"/>
              <a:gd name="connsiteY8" fmla="*/ 0 h 2261287"/>
              <a:gd name="connsiteX9" fmla="*/ 1315995 w 2131541"/>
              <a:gd name="connsiteY9" fmla="*/ 914400 h 2261287"/>
              <a:gd name="connsiteX10" fmla="*/ 1723768 w 2131541"/>
              <a:gd name="connsiteY10" fmla="*/ 160638 h 2261287"/>
              <a:gd name="connsiteX11" fmla="*/ 1668163 w 2131541"/>
              <a:gd name="connsiteY11" fmla="*/ 191530 h 2261287"/>
              <a:gd name="connsiteX12" fmla="*/ 1600200 w 2131541"/>
              <a:gd name="connsiteY12" fmla="*/ 1056503 h 2261287"/>
              <a:gd name="connsiteX13" fmla="*/ 2131541 w 2131541"/>
              <a:gd name="connsiteY13" fmla="*/ 518984 h 2261287"/>
              <a:gd name="connsiteX14" fmla="*/ 1810265 w 2131541"/>
              <a:gd name="connsiteY14" fmla="*/ 1248033 h 2261287"/>
              <a:gd name="connsiteX15" fmla="*/ 1594022 w 2131541"/>
              <a:gd name="connsiteY15" fmla="*/ 2100649 h 2261287"/>
              <a:gd name="connsiteX16" fmla="*/ 1606379 w 2131541"/>
              <a:gd name="connsiteY16" fmla="*/ 2261287 h 2261287"/>
              <a:gd name="connsiteX17" fmla="*/ 963827 w 2131541"/>
              <a:gd name="connsiteY17" fmla="*/ 2255108 h 2261287"/>
              <a:gd name="connsiteX0" fmla="*/ 963827 w 2131541"/>
              <a:gd name="connsiteY0" fmla="*/ 2257756 h 2263935"/>
              <a:gd name="connsiteX1" fmla="*/ 957649 w 2131541"/>
              <a:gd name="connsiteY1" fmla="*/ 2078583 h 2263935"/>
              <a:gd name="connsiteX2" fmla="*/ 537519 w 2131541"/>
              <a:gd name="connsiteY2" fmla="*/ 1676989 h 2263935"/>
              <a:gd name="connsiteX3" fmla="*/ 0 w 2131541"/>
              <a:gd name="connsiteY3" fmla="*/ 1386605 h 2263935"/>
              <a:gd name="connsiteX4" fmla="*/ 518984 w 2131541"/>
              <a:gd name="connsiteY4" fmla="*/ 1343356 h 2263935"/>
              <a:gd name="connsiteX5" fmla="*/ 815546 w 2131541"/>
              <a:gd name="connsiteY5" fmla="*/ 1083864 h 2263935"/>
              <a:gd name="connsiteX6" fmla="*/ 611660 w 2131541"/>
              <a:gd name="connsiteY6" fmla="*/ 132394 h 2263935"/>
              <a:gd name="connsiteX7" fmla="*/ 1044146 w 2131541"/>
              <a:gd name="connsiteY7" fmla="*/ 910870 h 2263935"/>
              <a:gd name="connsiteX8" fmla="*/ 1161536 w 2131541"/>
              <a:gd name="connsiteY8" fmla="*/ 2648 h 2263935"/>
              <a:gd name="connsiteX9" fmla="*/ 1315995 w 2131541"/>
              <a:gd name="connsiteY9" fmla="*/ 917048 h 2263935"/>
              <a:gd name="connsiteX10" fmla="*/ 1723768 w 2131541"/>
              <a:gd name="connsiteY10" fmla="*/ 163286 h 2263935"/>
              <a:gd name="connsiteX11" fmla="*/ 1668163 w 2131541"/>
              <a:gd name="connsiteY11" fmla="*/ 194178 h 2263935"/>
              <a:gd name="connsiteX12" fmla="*/ 1600200 w 2131541"/>
              <a:gd name="connsiteY12" fmla="*/ 1059151 h 2263935"/>
              <a:gd name="connsiteX13" fmla="*/ 2131541 w 2131541"/>
              <a:gd name="connsiteY13" fmla="*/ 521632 h 2263935"/>
              <a:gd name="connsiteX14" fmla="*/ 1810265 w 2131541"/>
              <a:gd name="connsiteY14" fmla="*/ 1250681 h 2263935"/>
              <a:gd name="connsiteX15" fmla="*/ 1594022 w 2131541"/>
              <a:gd name="connsiteY15" fmla="*/ 2103297 h 2263935"/>
              <a:gd name="connsiteX16" fmla="*/ 1606379 w 2131541"/>
              <a:gd name="connsiteY16" fmla="*/ 2263935 h 2263935"/>
              <a:gd name="connsiteX17" fmla="*/ 963827 w 2131541"/>
              <a:gd name="connsiteY17" fmla="*/ 2257756 h 2263935"/>
              <a:gd name="connsiteX0" fmla="*/ 963827 w 2131541"/>
              <a:gd name="connsiteY0" fmla="*/ 2256830 h 2263009"/>
              <a:gd name="connsiteX1" fmla="*/ 957649 w 2131541"/>
              <a:gd name="connsiteY1" fmla="*/ 2077657 h 2263009"/>
              <a:gd name="connsiteX2" fmla="*/ 537519 w 2131541"/>
              <a:gd name="connsiteY2" fmla="*/ 1676063 h 2263009"/>
              <a:gd name="connsiteX3" fmla="*/ 0 w 2131541"/>
              <a:gd name="connsiteY3" fmla="*/ 1385679 h 2263009"/>
              <a:gd name="connsiteX4" fmla="*/ 518984 w 2131541"/>
              <a:gd name="connsiteY4" fmla="*/ 1342430 h 2263009"/>
              <a:gd name="connsiteX5" fmla="*/ 815546 w 2131541"/>
              <a:gd name="connsiteY5" fmla="*/ 1082938 h 2263009"/>
              <a:gd name="connsiteX6" fmla="*/ 611660 w 2131541"/>
              <a:gd name="connsiteY6" fmla="*/ 131468 h 2263009"/>
              <a:gd name="connsiteX7" fmla="*/ 1044146 w 2131541"/>
              <a:gd name="connsiteY7" fmla="*/ 909944 h 2263009"/>
              <a:gd name="connsiteX8" fmla="*/ 1161536 w 2131541"/>
              <a:gd name="connsiteY8" fmla="*/ 1722 h 2263009"/>
              <a:gd name="connsiteX9" fmla="*/ 1315995 w 2131541"/>
              <a:gd name="connsiteY9" fmla="*/ 916122 h 2263009"/>
              <a:gd name="connsiteX10" fmla="*/ 1723768 w 2131541"/>
              <a:gd name="connsiteY10" fmla="*/ 162360 h 2263009"/>
              <a:gd name="connsiteX11" fmla="*/ 1668163 w 2131541"/>
              <a:gd name="connsiteY11" fmla="*/ 193252 h 2263009"/>
              <a:gd name="connsiteX12" fmla="*/ 1600200 w 2131541"/>
              <a:gd name="connsiteY12" fmla="*/ 1058225 h 2263009"/>
              <a:gd name="connsiteX13" fmla="*/ 2131541 w 2131541"/>
              <a:gd name="connsiteY13" fmla="*/ 520706 h 2263009"/>
              <a:gd name="connsiteX14" fmla="*/ 1810265 w 2131541"/>
              <a:gd name="connsiteY14" fmla="*/ 1249755 h 2263009"/>
              <a:gd name="connsiteX15" fmla="*/ 1594022 w 2131541"/>
              <a:gd name="connsiteY15" fmla="*/ 2102371 h 2263009"/>
              <a:gd name="connsiteX16" fmla="*/ 1606379 w 2131541"/>
              <a:gd name="connsiteY16" fmla="*/ 2263009 h 2263009"/>
              <a:gd name="connsiteX17" fmla="*/ 963827 w 2131541"/>
              <a:gd name="connsiteY17" fmla="*/ 2256830 h 2263009"/>
              <a:gd name="connsiteX0" fmla="*/ 963827 w 2131541"/>
              <a:gd name="connsiteY0" fmla="*/ 2256830 h 2263009"/>
              <a:gd name="connsiteX1" fmla="*/ 957649 w 2131541"/>
              <a:gd name="connsiteY1" fmla="*/ 2077657 h 2263009"/>
              <a:gd name="connsiteX2" fmla="*/ 537519 w 2131541"/>
              <a:gd name="connsiteY2" fmla="*/ 1676063 h 2263009"/>
              <a:gd name="connsiteX3" fmla="*/ 0 w 2131541"/>
              <a:gd name="connsiteY3" fmla="*/ 1385679 h 2263009"/>
              <a:gd name="connsiteX4" fmla="*/ 518984 w 2131541"/>
              <a:gd name="connsiteY4" fmla="*/ 1342430 h 2263009"/>
              <a:gd name="connsiteX5" fmla="*/ 815546 w 2131541"/>
              <a:gd name="connsiteY5" fmla="*/ 1082938 h 2263009"/>
              <a:gd name="connsiteX6" fmla="*/ 611660 w 2131541"/>
              <a:gd name="connsiteY6" fmla="*/ 131468 h 2263009"/>
              <a:gd name="connsiteX7" fmla="*/ 1044146 w 2131541"/>
              <a:gd name="connsiteY7" fmla="*/ 909944 h 2263009"/>
              <a:gd name="connsiteX8" fmla="*/ 1161536 w 2131541"/>
              <a:gd name="connsiteY8" fmla="*/ 1722 h 2263009"/>
              <a:gd name="connsiteX9" fmla="*/ 1315995 w 2131541"/>
              <a:gd name="connsiteY9" fmla="*/ 916122 h 2263009"/>
              <a:gd name="connsiteX10" fmla="*/ 1723768 w 2131541"/>
              <a:gd name="connsiteY10" fmla="*/ 162360 h 2263009"/>
              <a:gd name="connsiteX11" fmla="*/ 1668163 w 2131541"/>
              <a:gd name="connsiteY11" fmla="*/ 193252 h 2263009"/>
              <a:gd name="connsiteX12" fmla="*/ 1600200 w 2131541"/>
              <a:gd name="connsiteY12" fmla="*/ 1058225 h 2263009"/>
              <a:gd name="connsiteX13" fmla="*/ 2131541 w 2131541"/>
              <a:gd name="connsiteY13" fmla="*/ 520706 h 2263009"/>
              <a:gd name="connsiteX14" fmla="*/ 1810265 w 2131541"/>
              <a:gd name="connsiteY14" fmla="*/ 1249755 h 2263009"/>
              <a:gd name="connsiteX15" fmla="*/ 1594022 w 2131541"/>
              <a:gd name="connsiteY15" fmla="*/ 2102371 h 2263009"/>
              <a:gd name="connsiteX16" fmla="*/ 1606379 w 2131541"/>
              <a:gd name="connsiteY16" fmla="*/ 2263009 h 2263009"/>
              <a:gd name="connsiteX17" fmla="*/ 963827 w 2131541"/>
              <a:gd name="connsiteY17" fmla="*/ 2256830 h 2263009"/>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7028 h 2263207"/>
              <a:gd name="connsiteX1" fmla="*/ 957649 w 2131541"/>
              <a:gd name="connsiteY1" fmla="*/ 2077855 h 2263207"/>
              <a:gd name="connsiteX2" fmla="*/ 537519 w 2131541"/>
              <a:gd name="connsiteY2" fmla="*/ 1676261 h 2263207"/>
              <a:gd name="connsiteX3" fmla="*/ 0 w 2131541"/>
              <a:gd name="connsiteY3" fmla="*/ 1385877 h 2263207"/>
              <a:gd name="connsiteX4" fmla="*/ 518984 w 2131541"/>
              <a:gd name="connsiteY4" fmla="*/ 1342628 h 2263207"/>
              <a:gd name="connsiteX5" fmla="*/ 815546 w 2131541"/>
              <a:gd name="connsiteY5" fmla="*/ 1083136 h 2263207"/>
              <a:gd name="connsiteX6" fmla="*/ 611660 w 2131541"/>
              <a:gd name="connsiteY6" fmla="*/ 131666 h 2263207"/>
              <a:gd name="connsiteX7" fmla="*/ 1044146 w 2131541"/>
              <a:gd name="connsiteY7" fmla="*/ 910142 h 2263207"/>
              <a:gd name="connsiteX8" fmla="*/ 1161536 w 2131541"/>
              <a:gd name="connsiteY8" fmla="*/ 1920 h 2263207"/>
              <a:gd name="connsiteX9" fmla="*/ 1315995 w 2131541"/>
              <a:gd name="connsiteY9" fmla="*/ 916320 h 2263207"/>
              <a:gd name="connsiteX10" fmla="*/ 1723768 w 2131541"/>
              <a:gd name="connsiteY10" fmla="*/ 162558 h 2263207"/>
              <a:gd name="connsiteX11" fmla="*/ 1668163 w 2131541"/>
              <a:gd name="connsiteY11" fmla="*/ 193450 h 2263207"/>
              <a:gd name="connsiteX12" fmla="*/ 1600200 w 2131541"/>
              <a:gd name="connsiteY12" fmla="*/ 1058423 h 2263207"/>
              <a:gd name="connsiteX13" fmla="*/ 2131541 w 2131541"/>
              <a:gd name="connsiteY13" fmla="*/ 520904 h 2263207"/>
              <a:gd name="connsiteX14" fmla="*/ 1810265 w 2131541"/>
              <a:gd name="connsiteY14" fmla="*/ 1249953 h 2263207"/>
              <a:gd name="connsiteX15" fmla="*/ 1594022 w 2131541"/>
              <a:gd name="connsiteY15" fmla="*/ 2102569 h 2263207"/>
              <a:gd name="connsiteX16" fmla="*/ 1606379 w 2131541"/>
              <a:gd name="connsiteY16" fmla="*/ 2263207 h 2263207"/>
              <a:gd name="connsiteX17" fmla="*/ 963827 w 2131541"/>
              <a:gd name="connsiteY17" fmla="*/ 2257028 h 2263207"/>
              <a:gd name="connsiteX0" fmla="*/ 963827 w 2131541"/>
              <a:gd name="connsiteY0" fmla="*/ 2255328 h 2261507"/>
              <a:gd name="connsiteX1" fmla="*/ 957649 w 2131541"/>
              <a:gd name="connsiteY1" fmla="*/ 2076155 h 2261507"/>
              <a:gd name="connsiteX2" fmla="*/ 537519 w 2131541"/>
              <a:gd name="connsiteY2" fmla="*/ 1674561 h 2261507"/>
              <a:gd name="connsiteX3" fmla="*/ 0 w 2131541"/>
              <a:gd name="connsiteY3" fmla="*/ 1384177 h 2261507"/>
              <a:gd name="connsiteX4" fmla="*/ 518984 w 2131541"/>
              <a:gd name="connsiteY4" fmla="*/ 1340928 h 2261507"/>
              <a:gd name="connsiteX5" fmla="*/ 815546 w 2131541"/>
              <a:gd name="connsiteY5" fmla="*/ 1081436 h 2261507"/>
              <a:gd name="connsiteX6" fmla="*/ 611660 w 2131541"/>
              <a:gd name="connsiteY6" fmla="*/ 129966 h 2261507"/>
              <a:gd name="connsiteX7" fmla="*/ 1044146 w 2131541"/>
              <a:gd name="connsiteY7" fmla="*/ 908442 h 2261507"/>
              <a:gd name="connsiteX8" fmla="*/ 1161536 w 2131541"/>
              <a:gd name="connsiteY8" fmla="*/ 220 h 2261507"/>
              <a:gd name="connsiteX9" fmla="*/ 1315995 w 2131541"/>
              <a:gd name="connsiteY9" fmla="*/ 914620 h 2261507"/>
              <a:gd name="connsiteX10" fmla="*/ 1723768 w 2131541"/>
              <a:gd name="connsiteY10" fmla="*/ 160858 h 2261507"/>
              <a:gd name="connsiteX11" fmla="*/ 1668163 w 2131541"/>
              <a:gd name="connsiteY11" fmla="*/ 191750 h 2261507"/>
              <a:gd name="connsiteX12" fmla="*/ 1600200 w 2131541"/>
              <a:gd name="connsiteY12" fmla="*/ 1056723 h 2261507"/>
              <a:gd name="connsiteX13" fmla="*/ 2131541 w 2131541"/>
              <a:gd name="connsiteY13" fmla="*/ 519204 h 2261507"/>
              <a:gd name="connsiteX14" fmla="*/ 1810265 w 2131541"/>
              <a:gd name="connsiteY14" fmla="*/ 1248253 h 2261507"/>
              <a:gd name="connsiteX15" fmla="*/ 1594022 w 2131541"/>
              <a:gd name="connsiteY15" fmla="*/ 2100869 h 2261507"/>
              <a:gd name="connsiteX16" fmla="*/ 1606379 w 2131541"/>
              <a:gd name="connsiteY16" fmla="*/ 2261507 h 2261507"/>
              <a:gd name="connsiteX17" fmla="*/ 963827 w 2131541"/>
              <a:gd name="connsiteY17" fmla="*/ 2255328 h 2261507"/>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68163 w 2131541"/>
              <a:gd name="connsiteY11" fmla="*/ 191563 h 2261320"/>
              <a:gd name="connsiteX12" fmla="*/ 1600200 w 2131541"/>
              <a:gd name="connsiteY12" fmla="*/ 1056536 h 2261320"/>
              <a:gd name="connsiteX13" fmla="*/ 2131541 w 2131541"/>
              <a:gd name="connsiteY13" fmla="*/ 519017 h 2261320"/>
              <a:gd name="connsiteX14" fmla="*/ 1810265 w 2131541"/>
              <a:gd name="connsiteY14" fmla="*/ 1248066 h 2261320"/>
              <a:gd name="connsiteX15" fmla="*/ 1594022 w 2131541"/>
              <a:gd name="connsiteY15" fmla="*/ 2100682 h 2261320"/>
              <a:gd name="connsiteX16" fmla="*/ 1606379 w 2131541"/>
              <a:gd name="connsiteY16" fmla="*/ 2261320 h 2261320"/>
              <a:gd name="connsiteX17" fmla="*/ 963827 w 2131541"/>
              <a:gd name="connsiteY17"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68163 w 2131541"/>
              <a:gd name="connsiteY11" fmla="*/ 191563 h 2261320"/>
              <a:gd name="connsiteX12" fmla="*/ 1600200 w 2131541"/>
              <a:gd name="connsiteY12" fmla="*/ 1056536 h 2261320"/>
              <a:gd name="connsiteX13" fmla="*/ 2131541 w 2131541"/>
              <a:gd name="connsiteY13" fmla="*/ 519017 h 2261320"/>
              <a:gd name="connsiteX14" fmla="*/ 1810265 w 2131541"/>
              <a:gd name="connsiteY14" fmla="*/ 1248066 h 2261320"/>
              <a:gd name="connsiteX15" fmla="*/ 1594022 w 2131541"/>
              <a:gd name="connsiteY15" fmla="*/ 2100682 h 2261320"/>
              <a:gd name="connsiteX16" fmla="*/ 1606379 w 2131541"/>
              <a:gd name="connsiteY16" fmla="*/ 2261320 h 2261320"/>
              <a:gd name="connsiteX17" fmla="*/ 963827 w 2131541"/>
              <a:gd name="connsiteY17"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822622 w 2131541"/>
              <a:gd name="connsiteY11" fmla="*/ 228633 h 2261320"/>
              <a:gd name="connsiteX12" fmla="*/ 1600200 w 2131541"/>
              <a:gd name="connsiteY12" fmla="*/ 1056536 h 2261320"/>
              <a:gd name="connsiteX13" fmla="*/ 2131541 w 2131541"/>
              <a:gd name="connsiteY13" fmla="*/ 519017 h 2261320"/>
              <a:gd name="connsiteX14" fmla="*/ 1810265 w 2131541"/>
              <a:gd name="connsiteY14" fmla="*/ 1248066 h 2261320"/>
              <a:gd name="connsiteX15" fmla="*/ 1594022 w 2131541"/>
              <a:gd name="connsiteY15" fmla="*/ 2100682 h 2261320"/>
              <a:gd name="connsiteX16" fmla="*/ 1606379 w 2131541"/>
              <a:gd name="connsiteY16" fmla="*/ 2261320 h 2261320"/>
              <a:gd name="connsiteX17" fmla="*/ 963827 w 2131541"/>
              <a:gd name="connsiteY17"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31541"/>
              <a:gd name="connsiteY0" fmla="*/ 2255141 h 2261320"/>
              <a:gd name="connsiteX1" fmla="*/ 957649 w 2131541"/>
              <a:gd name="connsiteY1" fmla="*/ 2075968 h 2261320"/>
              <a:gd name="connsiteX2" fmla="*/ 537519 w 2131541"/>
              <a:gd name="connsiteY2" fmla="*/ 1674374 h 2261320"/>
              <a:gd name="connsiteX3" fmla="*/ 0 w 2131541"/>
              <a:gd name="connsiteY3" fmla="*/ 1383990 h 2261320"/>
              <a:gd name="connsiteX4" fmla="*/ 518984 w 2131541"/>
              <a:gd name="connsiteY4" fmla="*/ 1340741 h 2261320"/>
              <a:gd name="connsiteX5" fmla="*/ 815546 w 2131541"/>
              <a:gd name="connsiteY5" fmla="*/ 1081249 h 2261320"/>
              <a:gd name="connsiteX6" fmla="*/ 611660 w 2131541"/>
              <a:gd name="connsiteY6" fmla="*/ 129779 h 2261320"/>
              <a:gd name="connsiteX7" fmla="*/ 1044146 w 2131541"/>
              <a:gd name="connsiteY7" fmla="*/ 908255 h 2261320"/>
              <a:gd name="connsiteX8" fmla="*/ 1161536 w 2131541"/>
              <a:gd name="connsiteY8" fmla="*/ 33 h 2261320"/>
              <a:gd name="connsiteX9" fmla="*/ 1315995 w 2131541"/>
              <a:gd name="connsiteY9" fmla="*/ 914433 h 2261320"/>
              <a:gd name="connsiteX10" fmla="*/ 1723768 w 2131541"/>
              <a:gd name="connsiteY10" fmla="*/ 160671 h 2261320"/>
              <a:gd name="connsiteX11" fmla="*/ 1600200 w 2131541"/>
              <a:gd name="connsiteY11" fmla="*/ 1056536 h 2261320"/>
              <a:gd name="connsiteX12" fmla="*/ 2131541 w 2131541"/>
              <a:gd name="connsiteY12" fmla="*/ 519017 h 2261320"/>
              <a:gd name="connsiteX13" fmla="*/ 1810265 w 2131541"/>
              <a:gd name="connsiteY13" fmla="*/ 1248066 h 2261320"/>
              <a:gd name="connsiteX14" fmla="*/ 1594022 w 2131541"/>
              <a:gd name="connsiteY14" fmla="*/ 2100682 h 2261320"/>
              <a:gd name="connsiteX15" fmla="*/ 1606379 w 2131541"/>
              <a:gd name="connsiteY15" fmla="*/ 2261320 h 2261320"/>
              <a:gd name="connsiteX16" fmla="*/ 963827 w 2131541"/>
              <a:gd name="connsiteY16" fmla="*/ 2255141 h 2261320"/>
              <a:gd name="connsiteX0" fmla="*/ 963827 w 2149963"/>
              <a:gd name="connsiteY0" fmla="*/ 2255141 h 2261320"/>
              <a:gd name="connsiteX1" fmla="*/ 957649 w 2149963"/>
              <a:gd name="connsiteY1" fmla="*/ 2075968 h 2261320"/>
              <a:gd name="connsiteX2" fmla="*/ 537519 w 2149963"/>
              <a:gd name="connsiteY2" fmla="*/ 1674374 h 2261320"/>
              <a:gd name="connsiteX3" fmla="*/ 0 w 2149963"/>
              <a:gd name="connsiteY3" fmla="*/ 1383990 h 2261320"/>
              <a:gd name="connsiteX4" fmla="*/ 518984 w 2149963"/>
              <a:gd name="connsiteY4" fmla="*/ 1340741 h 2261320"/>
              <a:gd name="connsiteX5" fmla="*/ 815546 w 2149963"/>
              <a:gd name="connsiteY5" fmla="*/ 1081249 h 2261320"/>
              <a:gd name="connsiteX6" fmla="*/ 611660 w 2149963"/>
              <a:gd name="connsiteY6" fmla="*/ 129779 h 2261320"/>
              <a:gd name="connsiteX7" fmla="*/ 1044146 w 2149963"/>
              <a:gd name="connsiteY7" fmla="*/ 908255 h 2261320"/>
              <a:gd name="connsiteX8" fmla="*/ 1161536 w 2149963"/>
              <a:gd name="connsiteY8" fmla="*/ 33 h 2261320"/>
              <a:gd name="connsiteX9" fmla="*/ 1315995 w 2149963"/>
              <a:gd name="connsiteY9" fmla="*/ 914433 h 2261320"/>
              <a:gd name="connsiteX10" fmla="*/ 1723768 w 2149963"/>
              <a:gd name="connsiteY10" fmla="*/ 160671 h 2261320"/>
              <a:gd name="connsiteX11" fmla="*/ 1600200 w 2149963"/>
              <a:gd name="connsiteY11" fmla="*/ 1056536 h 2261320"/>
              <a:gd name="connsiteX12" fmla="*/ 2131541 w 2149963"/>
              <a:gd name="connsiteY12" fmla="*/ 519017 h 2261320"/>
              <a:gd name="connsiteX13" fmla="*/ 1810265 w 2149963"/>
              <a:gd name="connsiteY13" fmla="*/ 1248066 h 2261320"/>
              <a:gd name="connsiteX14" fmla="*/ 1594022 w 2149963"/>
              <a:gd name="connsiteY14" fmla="*/ 2100682 h 2261320"/>
              <a:gd name="connsiteX15" fmla="*/ 1606379 w 2149963"/>
              <a:gd name="connsiteY15" fmla="*/ 2261320 h 2261320"/>
              <a:gd name="connsiteX16" fmla="*/ 963827 w 2149963"/>
              <a:gd name="connsiteY16" fmla="*/ 2255141 h 2261320"/>
              <a:gd name="connsiteX0" fmla="*/ 963827 w 2148659"/>
              <a:gd name="connsiteY0" fmla="*/ 2255141 h 2261320"/>
              <a:gd name="connsiteX1" fmla="*/ 957649 w 2148659"/>
              <a:gd name="connsiteY1" fmla="*/ 2075968 h 2261320"/>
              <a:gd name="connsiteX2" fmla="*/ 537519 w 2148659"/>
              <a:gd name="connsiteY2" fmla="*/ 1674374 h 2261320"/>
              <a:gd name="connsiteX3" fmla="*/ 0 w 2148659"/>
              <a:gd name="connsiteY3" fmla="*/ 1383990 h 2261320"/>
              <a:gd name="connsiteX4" fmla="*/ 518984 w 2148659"/>
              <a:gd name="connsiteY4" fmla="*/ 1340741 h 2261320"/>
              <a:gd name="connsiteX5" fmla="*/ 815546 w 2148659"/>
              <a:gd name="connsiteY5" fmla="*/ 1081249 h 2261320"/>
              <a:gd name="connsiteX6" fmla="*/ 611660 w 2148659"/>
              <a:gd name="connsiteY6" fmla="*/ 129779 h 2261320"/>
              <a:gd name="connsiteX7" fmla="*/ 1044146 w 2148659"/>
              <a:gd name="connsiteY7" fmla="*/ 908255 h 2261320"/>
              <a:gd name="connsiteX8" fmla="*/ 1161536 w 2148659"/>
              <a:gd name="connsiteY8" fmla="*/ 33 h 2261320"/>
              <a:gd name="connsiteX9" fmla="*/ 1315995 w 2148659"/>
              <a:gd name="connsiteY9" fmla="*/ 914433 h 2261320"/>
              <a:gd name="connsiteX10" fmla="*/ 1723768 w 2148659"/>
              <a:gd name="connsiteY10" fmla="*/ 160671 h 2261320"/>
              <a:gd name="connsiteX11" fmla="*/ 1600200 w 2148659"/>
              <a:gd name="connsiteY11" fmla="*/ 1056536 h 2261320"/>
              <a:gd name="connsiteX12" fmla="*/ 2131541 w 2148659"/>
              <a:gd name="connsiteY12" fmla="*/ 519017 h 2261320"/>
              <a:gd name="connsiteX13" fmla="*/ 1810265 w 2148659"/>
              <a:gd name="connsiteY13" fmla="*/ 1248066 h 2261320"/>
              <a:gd name="connsiteX14" fmla="*/ 1594022 w 2148659"/>
              <a:gd name="connsiteY14" fmla="*/ 2100682 h 2261320"/>
              <a:gd name="connsiteX15" fmla="*/ 1606379 w 2148659"/>
              <a:gd name="connsiteY15" fmla="*/ 2261320 h 2261320"/>
              <a:gd name="connsiteX16" fmla="*/ 963827 w 2148659"/>
              <a:gd name="connsiteY16" fmla="*/ 2255141 h 2261320"/>
              <a:gd name="connsiteX0" fmla="*/ 963827 w 2148659"/>
              <a:gd name="connsiteY0" fmla="*/ 2255141 h 2261320"/>
              <a:gd name="connsiteX1" fmla="*/ 957649 w 2148659"/>
              <a:gd name="connsiteY1" fmla="*/ 2075968 h 2261320"/>
              <a:gd name="connsiteX2" fmla="*/ 537519 w 2148659"/>
              <a:gd name="connsiteY2" fmla="*/ 1674374 h 2261320"/>
              <a:gd name="connsiteX3" fmla="*/ 0 w 2148659"/>
              <a:gd name="connsiteY3" fmla="*/ 1383990 h 2261320"/>
              <a:gd name="connsiteX4" fmla="*/ 518984 w 2148659"/>
              <a:gd name="connsiteY4" fmla="*/ 1340741 h 2261320"/>
              <a:gd name="connsiteX5" fmla="*/ 815546 w 2148659"/>
              <a:gd name="connsiteY5" fmla="*/ 1081249 h 2261320"/>
              <a:gd name="connsiteX6" fmla="*/ 611660 w 2148659"/>
              <a:gd name="connsiteY6" fmla="*/ 129779 h 2261320"/>
              <a:gd name="connsiteX7" fmla="*/ 1044146 w 2148659"/>
              <a:gd name="connsiteY7" fmla="*/ 908255 h 2261320"/>
              <a:gd name="connsiteX8" fmla="*/ 1161536 w 2148659"/>
              <a:gd name="connsiteY8" fmla="*/ 33 h 2261320"/>
              <a:gd name="connsiteX9" fmla="*/ 1315995 w 2148659"/>
              <a:gd name="connsiteY9" fmla="*/ 914433 h 2261320"/>
              <a:gd name="connsiteX10" fmla="*/ 1723768 w 2148659"/>
              <a:gd name="connsiteY10" fmla="*/ 160671 h 2261320"/>
              <a:gd name="connsiteX11" fmla="*/ 1600200 w 2148659"/>
              <a:gd name="connsiteY11" fmla="*/ 1056536 h 2261320"/>
              <a:gd name="connsiteX12" fmla="*/ 2131541 w 2148659"/>
              <a:gd name="connsiteY12" fmla="*/ 519017 h 2261320"/>
              <a:gd name="connsiteX13" fmla="*/ 1810265 w 2148659"/>
              <a:gd name="connsiteY13" fmla="*/ 1248066 h 2261320"/>
              <a:gd name="connsiteX14" fmla="*/ 1594022 w 2148659"/>
              <a:gd name="connsiteY14" fmla="*/ 2100682 h 2261320"/>
              <a:gd name="connsiteX15" fmla="*/ 1606379 w 2148659"/>
              <a:gd name="connsiteY15" fmla="*/ 2261320 h 2261320"/>
              <a:gd name="connsiteX16" fmla="*/ 963827 w 2148659"/>
              <a:gd name="connsiteY16" fmla="*/ 2255141 h 2261320"/>
              <a:gd name="connsiteX0" fmla="*/ 963827 w 2148659"/>
              <a:gd name="connsiteY0" fmla="*/ 2255141 h 2261320"/>
              <a:gd name="connsiteX1" fmla="*/ 957649 w 2148659"/>
              <a:gd name="connsiteY1" fmla="*/ 2075968 h 2261320"/>
              <a:gd name="connsiteX2" fmla="*/ 537519 w 2148659"/>
              <a:gd name="connsiteY2" fmla="*/ 1674374 h 2261320"/>
              <a:gd name="connsiteX3" fmla="*/ 0 w 2148659"/>
              <a:gd name="connsiteY3" fmla="*/ 1383990 h 2261320"/>
              <a:gd name="connsiteX4" fmla="*/ 518984 w 2148659"/>
              <a:gd name="connsiteY4" fmla="*/ 1340741 h 2261320"/>
              <a:gd name="connsiteX5" fmla="*/ 815546 w 2148659"/>
              <a:gd name="connsiteY5" fmla="*/ 1081249 h 2261320"/>
              <a:gd name="connsiteX6" fmla="*/ 611660 w 2148659"/>
              <a:gd name="connsiteY6" fmla="*/ 129779 h 2261320"/>
              <a:gd name="connsiteX7" fmla="*/ 1044146 w 2148659"/>
              <a:gd name="connsiteY7" fmla="*/ 908255 h 2261320"/>
              <a:gd name="connsiteX8" fmla="*/ 1161536 w 2148659"/>
              <a:gd name="connsiteY8" fmla="*/ 33 h 2261320"/>
              <a:gd name="connsiteX9" fmla="*/ 1315995 w 2148659"/>
              <a:gd name="connsiteY9" fmla="*/ 914433 h 2261320"/>
              <a:gd name="connsiteX10" fmla="*/ 1723768 w 2148659"/>
              <a:gd name="connsiteY10" fmla="*/ 160671 h 2261320"/>
              <a:gd name="connsiteX11" fmla="*/ 1600200 w 2148659"/>
              <a:gd name="connsiteY11" fmla="*/ 1056536 h 2261320"/>
              <a:gd name="connsiteX12" fmla="*/ 2131541 w 2148659"/>
              <a:gd name="connsiteY12" fmla="*/ 519017 h 2261320"/>
              <a:gd name="connsiteX13" fmla="*/ 1810265 w 2148659"/>
              <a:gd name="connsiteY13" fmla="*/ 1248066 h 2261320"/>
              <a:gd name="connsiteX14" fmla="*/ 1594022 w 2148659"/>
              <a:gd name="connsiteY14" fmla="*/ 2100682 h 2261320"/>
              <a:gd name="connsiteX15" fmla="*/ 1606379 w 2148659"/>
              <a:gd name="connsiteY15" fmla="*/ 2261320 h 2261320"/>
              <a:gd name="connsiteX16" fmla="*/ 963827 w 2148659"/>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11660 w 2146512"/>
              <a:gd name="connsiteY6" fmla="*/ 129779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11660 w 2146512"/>
              <a:gd name="connsiteY6" fmla="*/ 129779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11660 w 2146512"/>
              <a:gd name="connsiteY6" fmla="*/ 129779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11660 w 2146512"/>
              <a:gd name="connsiteY6" fmla="*/ 129779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 name="connsiteX0" fmla="*/ 963827 w 2146512"/>
              <a:gd name="connsiteY0" fmla="*/ 2255141 h 2261320"/>
              <a:gd name="connsiteX1" fmla="*/ 957649 w 2146512"/>
              <a:gd name="connsiteY1" fmla="*/ 2075968 h 2261320"/>
              <a:gd name="connsiteX2" fmla="*/ 537519 w 2146512"/>
              <a:gd name="connsiteY2" fmla="*/ 1674374 h 2261320"/>
              <a:gd name="connsiteX3" fmla="*/ 0 w 2146512"/>
              <a:gd name="connsiteY3" fmla="*/ 1383990 h 2261320"/>
              <a:gd name="connsiteX4" fmla="*/ 518984 w 2146512"/>
              <a:gd name="connsiteY4" fmla="*/ 1340741 h 2261320"/>
              <a:gd name="connsiteX5" fmla="*/ 815546 w 2146512"/>
              <a:gd name="connsiteY5" fmla="*/ 1081249 h 2261320"/>
              <a:gd name="connsiteX6" fmla="*/ 636374 w 2146512"/>
              <a:gd name="connsiteY6" fmla="*/ 123600 h 2261320"/>
              <a:gd name="connsiteX7" fmla="*/ 1044146 w 2146512"/>
              <a:gd name="connsiteY7" fmla="*/ 908255 h 2261320"/>
              <a:gd name="connsiteX8" fmla="*/ 1161536 w 2146512"/>
              <a:gd name="connsiteY8" fmla="*/ 33 h 2261320"/>
              <a:gd name="connsiteX9" fmla="*/ 1315995 w 2146512"/>
              <a:gd name="connsiteY9" fmla="*/ 914433 h 2261320"/>
              <a:gd name="connsiteX10" fmla="*/ 1723768 w 2146512"/>
              <a:gd name="connsiteY10" fmla="*/ 160671 h 2261320"/>
              <a:gd name="connsiteX11" fmla="*/ 1600200 w 2146512"/>
              <a:gd name="connsiteY11" fmla="*/ 1056536 h 2261320"/>
              <a:gd name="connsiteX12" fmla="*/ 2131541 w 2146512"/>
              <a:gd name="connsiteY12" fmla="*/ 519017 h 2261320"/>
              <a:gd name="connsiteX13" fmla="*/ 1810265 w 2146512"/>
              <a:gd name="connsiteY13" fmla="*/ 1248066 h 2261320"/>
              <a:gd name="connsiteX14" fmla="*/ 1594022 w 2146512"/>
              <a:gd name="connsiteY14" fmla="*/ 2100682 h 2261320"/>
              <a:gd name="connsiteX15" fmla="*/ 1606379 w 2146512"/>
              <a:gd name="connsiteY15" fmla="*/ 2261320 h 2261320"/>
              <a:gd name="connsiteX16" fmla="*/ 963827 w 2146512"/>
              <a:gd name="connsiteY16" fmla="*/ 2255141 h 2261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46512" h="2261320">
                <a:moveTo>
                  <a:pt x="963827" y="2255141"/>
                </a:moveTo>
                <a:lnTo>
                  <a:pt x="957649" y="2075968"/>
                </a:lnTo>
                <a:cubicBezTo>
                  <a:pt x="706395" y="2022422"/>
                  <a:pt x="677562" y="1808239"/>
                  <a:pt x="537519" y="1674374"/>
                </a:cubicBezTo>
                <a:cubicBezTo>
                  <a:pt x="395416" y="1540509"/>
                  <a:pt x="216244" y="1394288"/>
                  <a:pt x="0" y="1383990"/>
                </a:cubicBezTo>
                <a:cubicBezTo>
                  <a:pt x="49428" y="1066834"/>
                  <a:pt x="327454" y="1287195"/>
                  <a:pt x="518984" y="1340741"/>
                </a:cubicBezTo>
                <a:cubicBezTo>
                  <a:pt x="784654" y="1433417"/>
                  <a:pt x="821725" y="1266600"/>
                  <a:pt x="815546" y="1081249"/>
                </a:cubicBezTo>
                <a:cubicBezTo>
                  <a:pt x="525163" y="183324"/>
                  <a:pt x="562232" y="150374"/>
                  <a:pt x="636374" y="123600"/>
                </a:cubicBezTo>
                <a:cubicBezTo>
                  <a:pt x="743466" y="86529"/>
                  <a:pt x="937054" y="932969"/>
                  <a:pt x="1044146" y="908255"/>
                </a:cubicBezTo>
                <a:cubicBezTo>
                  <a:pt x="1126525" y="883541"/>
                  <a:pt x="1011196" y="-6146"/>
                  <a:pt x="1161536" y="33"/>
                </a:cubicBezTo>
                <a:cubicBezTo>
                  <a:pt x="1336589" y="2093"/>
                  <a:pt x="1171833" y="900017"/>
                  <a:pt x="1315995" y="914433"/>
                </a:cubicBezTo>
                <a:cubicBezTo>
                  <a:pt x="1464276" y="910314"/>
                  <a:pt x="1575487" y="96828"/>
                  <a:pt x="1723768" y="160671"/>
                </a:cubicBezTo>
                <a:cubicBezTo>
                  <a:pt x="1849395" y="224515"/>
                  <a:pt x="1499286" y="1005049"/>
                  <a:pt x="1600200" y="1056536"/>
                </a:cubicBezTo>
                <a:cubicBezTo>
                  <a:pt x="1678460" y="1149212"/>
                  <a:pt x="2010032" y="432519"/>
                  <a:pt x="2131541" y="519017"/>
                </a:cubicBezTo>
                <a:cubicBezTo>
                  <a:pt x="2228335" y="582861"/>
                  <a:pt x="1824681" y="1017406"/>
                  <a:pt x="1810265" y="1248066"/>
                </a:cubicBezTo>
                <a:cubicBezTo>
                  <a:pt x="1762897" y="1717623"/>
                  <a:pt x="1684638" y="1902975"/>
                  <a:pt x="1594022" y="2100682"/>
                </a:cubicBezTo>
                <a:lnTo>
                  <a:pt x="1606379" y="2261320"/>
                </a:lnTo>
                <a:lnTo>
                  <a:pt x="963827" y="2255141"/>
                </a:lnTo>
                <a:close/>
              </a:path>
            </a:pathLst>
          </a:custGeom>
          <a:solidFill>
            <a:srgbClr val="FF9966"/>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6" name="任意多边形 5"/>
          <p:cNvSpPr/>
          <p:nvPr/>
        </p:nvSpPr>
        <p:spPr>
          <a:xfrm>
            <a:off x="3429000" y="3086100"/>
            <a:ext cx="1625600" cy="939800"/>
          </a:xfrm>
          <a:custGeom>
            <a:avLst/>
            <a:gdLst>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219200 w 1219200"/>
              <a:gd name="connsiteY6" fmla="*/ 70485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 h="704850">
                <a:moveTo>
                  <a:pt x="1219200" y="704850"/>
                </a:moveTo>
                <a:lnTo>
                  <a:pt x="809625" y="0"/>
                </a:lnTo>
                <a:lnTo>
                  <a:pt x="95250" y="0"/>
                </a:lnTo>
                <a:lnTo>
                  <a:pt x="0" y="200025"/>
                </a:lnTo>
                <a:lnTo>
                  <a:pt x="95250" y="400050"/>
                </a:lnTo>
                <a:lnTo>
                  <a:pt x="828675" y="400050"/>
                </a:lnTo>
                <a:lnTo>
                  <a:pt x="1219200" y="70485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8" name="任意多边形 7"/>
          <p:cNvSpPr/>
          <p:nvPr/>
        </p:nvSpPr>
        <p:spPr>
          <a:xfrm>
            <a:off x="3983765" y="2197100"/>
            <a:ext cx="1858235" cy="1651000"/>
          </a:xfrm>
          <a:custGeom>
            <a:avLst/>
            <a:gdLst>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219200 w 1219200"/>
              <a:gd name="connsiteY6" fmla="*/ 704850 h 704850"/>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022201 w 1219200"/>
              <a:gd name="connsiteY6" fmla="*/ 561975 h 704850"/>
              <a:gd name="connsiteX7" fmla="*/ 1219200 w 1219200"/>
              <a:gd name="connsiteY7" fmla="*/ 704850 h 704850"/>
              <a:gd name="connsiteX0" fmla="*/ 1219200 w 1393676"/>
              <a:gd name="connsiteY0" fmla="*/ 704850 h 1238250"/>
              <a:gd name="connsiteX1" fmla="*/ 809625 w 1393676"/>
              <a:gd name="connsiteY1" fmla="*/ 0 h 1238250"/>
              <a:gd name="connsiteX2" fmla="*/ 95250 w 1393676"/>
              <a:gd name="connsiteY2" fmla="*/ 0 h 1238250"/>
              <a:gd name="connsiteX3" fmla="*/ 0 w 1393676"/>
              <a:gd name="connsiteY3" fmla="*/ 200025 h 1238250"/>
              <a:gd name="connsiteX4" fmla="*/ 95250 w 1393676"/>
              <a:gd name="connsiteY4" fmla="*/ 400050 h 1238250"/>
              <a:gd name="connsiteX5" fmla="*/ 828675 w 1393676"/>
              <a:gd name="connsiteY5" fmla="*/ 400050 h 1238250"/>
              <a:gd name="connsiteX6" fmla="*/ 1393676 w 1393676"/>
              <a:gd name="connsiteY6" fmla="*/ 1238250 h 1238250"/>
              <a:gd name="connsiteX7" fmla="*/ 1219200 w 1393676"/>
              <a:gd name="connsiteY7" fmla="*/ 704850 h 1238250"/>
              <a:gd name="connsiteX0" fmla="*/ 1393676 w 1393676"/>
              <a:gd name="connsiteY0" fmla="*/ 1238250 h 1238250"/>
              <a:gd name="connsiteX1" fmla="*/ 809625 w 1393676"/>
              <a:gd name="connsiteY1" fmla="*/ 0 h 1238250"/>
              <a:gd name="connsiteX2" fmla="*/ 95250 w 1393676"/>
              <a:gd name="connsiteY2" fmla="*/ 0 h 1238250"/>
              <a:gd name="connsiteX3" fmla="*/ 0 w 1393676"/>
              <a:gd name="connsiteY3" fmla="*/ 200025 h 1238250"/>
              <a:gd name="connsiteX4" fmla="*/ 95250 w 1393676"/>
              <a:gd name="connsiteY4" fmla="*/ 400050 h 1238250"/>
              <a:gd name="connsiteX5" fmla="*/ 828675 w 1393676"/>
              <a:gd name="connsiteY5" fmla="*/ 400050 h 1238250"/>
              <a:gd name="connsiteX6" fmla="*/ 1393676 w 1393676"/>
              <a:gd name="connsiteY6" fmla="*/ 123825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3676" h="1238250">
                <a:moveTo>
                  <a:pt x="1393676" y="1238250"/>
                </a:moveTo>
                <a:lnTo>
                  <a:pt x="809625" y="0"/>
                </a:lnTo>
                <a:lnTo>
                  <a:pt x="95250" y="0"/>
                </a:lnTo>
                <a:lnTo>
                  <a:pt x="0" y="200025"/>
                </a:lnTo>
                <a:lnTo>
                  <a:pt x="95250" y="400050"/>
                </a:lnTo>
                <a:lnTo>
                  <a:pt x="828675" y="400050"/>
                </a:lnTo>
                <a:lnTo>
                  <a:pt x="1393676" y="1238250"/>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0" name="任意多边形 9"/>
          <p:cNvSpPr/>
          <p:nvPr/>
        </p:nvSpPr>
        <p:spPr>
          <a:xfrm flipH="1">
            <a:off x="6565900" y="2686315"/>
            <a:ext cx="1635753" cy="1352285"/>
          </a:xfrm>
          <a:custGeom>
            <a:avLst/>
            <a:gdLst>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219200 w 1219200"/>
              <a:gd name="connsiteY6" fmla="*/ 704850 h 704850"/>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083940 w 1219200"/>
              <a:gd name="connsiteY6" fmla="*/ 614164 h 704850"/>
              <a:gd name="connsiteX7" fmla="*/ 1219200 w 1219200"/>
              <a:gd name="connsiteY7" fmla="*/ 704850 h 704850"/>
              <a:gd name="connsiteX0" fmla="*/ 1219200 w 1226815"/>
              <a:gd name="connsiteY0" fmla="*/ 704850 h 1014214"/>
              <a:gd name="connsiteX1" fmla="*/ 809625 w 1226815"/>
              <a:gd name="connsiteY1" fmla="*/ 0 h 1014214"/>
              <a:gd name="connsiteX2" fmla="*/ 95250 w 1226815"/>
              <a:gd name="connsiteY2" fmla="*/ 0 h 1014214"/>
              <a:gd name="connsiteX3" fmla="*/ 0 w 1226815"/>
              <a:gd name="connsiteY3" fmla="*/ 200025 h 1014214"/>
              <a:gd name="connsiteX4" fmla="*/ 95250 w 1226815"/>
              <a:gd name="connsiteY4" fmla="*/ 400050 h 1014214"/>
              <a:gd name="connsiteX5" fmla="*/ 828675 w 1226815"/>
              <a:gd name="connsiteY5" fmla="*/ 400050 h 1014214"/>
              <a:gd name="connsiteX6" fmla="*/ 1226815 w 1226815"/>
              <a:gd name="connsiteY6" fmla="*/ 1014214 h 1014214"/>
              <a:gd name="connsiteX7" fmla="*/ 1219200 w 1226815"/>
              <a:gd name="connsiteY7" fmla="*/ 704850 h 1014214"/>
              <a:gd name="connsiteX0" fmla="*/ 1226815 w 1226815"/>
              <a:gd name="connsiteY0" fmla="*/ 1014214 h 1014214"/>
              <a:gd name="connsiteX1" fmla="*/ 809625 w 1226815"/>
              <a:gd name="connsiteY1" fmla="*/ 0 h 1014214"/>
              <a:gd name="connsiteX2" fmla="*/ 95250 w 1226815"/>
              <a:gd name="connsiteY2" fmla="*/ 0 h 1014214"/>
              <a:gd name="connsiteX3" fmla="*/ 0 w 1226815"/>
              <a:gd name="connsiteY3" fmla="*/ 200025 h 1014214"/>
              <a:gd name="connsiteX4" fmla="*/ 95250 w 1226815"/>
              <a:gd name="connsiteY4" fmla="*/ 400050 h 1014214"/>
              <a:gd name="connsiteX5" fmla="*/ 828675 w 1226815"/>
              <a:gd name="connsiteY5" fmla="*/ 400050 h 1014214"/>
              <a:gd name="connsiteX6" fmla="*/ 1226815 w 1226815"/>
              <a:gd name="connsiteY6" fmla="*/ 1014214 h 101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6815" h="1014214">
                <a:moveTo>
                  <a:pt x="1226815" y="1014214"/>
                </a:moveTo>
                <a:lnTo>
                  <a:pt x="809625" y="0"/>
                </a:lnTo>
                <a:lnTo>
                  <a:pt x="95250" y="0"/>
                </a:lnTo>
                <a:lnTo>
                  <a:pt x="0" y="200025"/>
                </a:lnTo>
                <a:lnTo>
                  <a:pt x="95250" y="400050"/>
                </a:lnTo>
                <a:lnTo>
                  <a:pt x="828675" y="400050"/>
                </a:lnTo>
                <a:lnTo>
                  <a:pt x="1226815" y="1014214"/>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1" name="任意多边形 10"/>
          <p:cNvSpPr/>
          <p:nvPr/>
        </p:nvSpPr>
        <p:spPr>
          <a:xfrm flipH="1">
            <a:off x="7150099" y="3699137"/>
            <a:ext cx="1653527" cy="822063"/>
          </a:xfrm>
          <a:custGeom>
            <a:avLst/>
            <a:gdLst>
              <a:gd name="connsiteX0" fmla="*/ 1219200 w 1219200"/>
              <a:gd name="connsiteY0" fmla="*/ 704850 h 704850"/>
              <a:gd name="connsiteX1" fmla="*/ 809625 w 1219200"/>
              <a:gd name="connsiteY1" fmla="*/ 0 h 704850"/>
              <a:gd name="connsiteX2" fmla="*/ 95250 w 1219200"/>
              <a:gd name="connsiteY2" fmla="*/ 0 h 704850"/>
              <a:gd name="connsiteX3" fmla="*/ 0 w 1219200"/>
              <a:gd name="connsiteY3" fmla="*/ 200025 h 704850"/>
              <a:gd name="connsiteX4" fmla="*/ 95250 w 1219200"/>
              <a:gd name="connsiteY4" fmla="*/ 400050 h 704850"/>
              <a:gd name="connsiteX5" fmla="*/ 828675 w 1219200"/>
              <a:gd name="connsiteY5" fmla="*/ 400050 h 704850"/>
              <a:gd name="connsiteX6" fmla="*/ 1219200 w 1219200"/>
              <a:gd name="connsiteY6" fmla="*/ 704850 h 704850"/>
              <a:gd name="connsiteX0" fmla="*/ 1219200 w 1219200"/>
              <a:gd name="connsiteY0" fmla="*/ 704850 h 704850"/>
              <a:gd name="connsiteX1" fmla="*/ 1135370 w 1219200"/>
              <a:gd name="connsiteY1" fmla="*/ 530822 h 704850"/>
              <a:gd name="connsiteX2" fmla="*/ 809625 w 1219200"/>
              <a:gd name="connsiteY2" fmla="*/ 0 h 704850"/>
              <a:gd name="connsiteX3" fmla="*/ 95250 w 1219200"/>
              <a:gd name="connsiteY3" fmla="*/ 0 h 704850"/>
              <a:gd name="connsiteX4" fmla="*/ 0 w 1219200"/>
              <a:gd name="connsiteY4" fmla="*/ 200025 h 704850"/>
              <a:gd name="connsiteX5" fmla="*/ 95250 w 1219200"/>
              <a:gd name="connsiteY5" fmla="*/ 400050 h 704850"/>
              <a:gd name="connsiteX6" fmla="*/ 828675 w 1219200"/>
              <a:gd name="connsiteY6" fmla="*/ 400050 h 704850"/>
              <a:gd name="connsiteX7" fmla="*/ 1219200 w 1219200"/>
              <a:gd name="connsiteY7" fmla="*/ 704850 h 704850"/>
              <a:gd name="connsiteX0" fmla="*/ 1219200 w 1219200"/>
              <a:gd name="connsiteY0" fmla="*/ 704850 h 704850"/>
              <a:gd name="connsiteX1" fmla="*/ 1135370 w 1219200"/>
              <a:gd name="connsiteY1" fmla="*/ 530822 h 704850"/>
              <a:gd name="connsiteX2" fmla="*/ 809625 w 1219200"/>
              <a:gd name="connsiteY2" fmla="*/ 0 h 704850"/>
              <a:gd name="connsiteX3" fmla="*/ 95250 w 1219200"/>
              <a:gd name="connsiteY3" fmla="*/ 0 h 704850"/>
              <a:gd name="connsiteX4" fmla="*/ 0 w 1219200"/>
              <a:gd name="connsiteY4" fmla="*/ 200025 h 704850"/>
              <a:gd name="connsiteX5" fmla="*/ 95250 w 1219200"/>
              <a:gd name="connsiteY5" fmla="*/ 400050 h 704850"/>
              <a:gd name="connsiteX6" fmla="*/ 828675 w 1219200"/>
              <a:gd name="connsiteY6" fmla="*/ 400050 h 704850"/>
              <a:gd name="connsiteX7" fmla="*/ 1021070 w 1219200"/>
              <a:gd name="connsiteY7" fmla="*/ 549872 h 704850"/>
              <a:gd name="connsiteX8" fmla="*/ 1219200 w 1219200"/>
              <a:gd name="connsiteY8" fmla="*/ 704850 h 704850"/>
              <a:gd name="connsiteX0" fmla="*/ 1021070 w 1135370"/>
              <a:gd name="connsiteY0" fmla="*/ 549872 h 549872"/>
              <a:gd name="connsiteX1" fmla="*/ 1135370 w 1135370"/>
              <a:gd name="connsiteY1" fmla="*/ 530822 h 549872"/>
              <a:gd name="connsiteX2" fmla="*/ 809625 w 1135370"/>
              <a:gd name="connsiteY2" fmla="*/ 0 h 549872"/>
              <a:gd name="connsiteX3" fmla="*/ 95250 w 1135370"/>
              <a:gd name="connsiteY3" fmla="*/ 0 h 549872"/>
              <a:gd name="connsiteX4" fmla="*/ 0 w 1135370"/>
              <a:gd name="connsiteY4" fmla="*/ 200025 h 549872"/>
              <a:gd name="connsiteX5" fmla="*/ 95250 w 1135370"/>
              <a:gd name="connsiteY5" fmla="*/ 400050 h 549872"/>
              <a:gd name="connsiteX6" fmla="*/ 828675 w 1135370"/>
              <a:gd name="connsiteY6" fmla="*/ 400050 h 549872"/>
              <a:gd name="connsiteX7" fmla="*/ 1021070 w 1135370"/>
              <a:gd name="connsiteY7" fmla="*/ 549872 h 549872"/>
              <a:gd name="connsiteX0" fmla="*/ 1211570 w 1211570"/>
              <a:gd name="connsiteY0" fmla="*/ 626072 h 626072"/>
              <a:gd name="connsiteX1" fmla="*/ 1135370 w 1211570"/>
              <a:gd name="connsiteY1" fmla="*/ 530822 h 626072"/>
              <a:gd name="connsiteX2" fmla="*/ 809625 w 1211570"/>
              <a:gd name="connsiteY2" fmla="*/ 0 h 626072"/>
              <a:gd name="connsiteX3" fmla="*/ 95250 w 1211570"/>
              <a:gd name="connsiteY3" fmla="*/ 0 h 626072"/>
              <a:gd name="connsiteX4" fmla="*/ 0 w 1211570"/>
              <a:gd name="connsiteY4" fmla="*/ 200025 h 626072"/>
              <a:gd name="connsiteX5" fmla="*/ 95250 w 1211570"/>
              <a:gd name="connsiteY5" fmla="*/ 400050 h 626072"/>
              <a:gd name="connsiteX6" fmla="*/ 828675 w 1211570"/>
              <a:gd name="connsiteY6" fmla="*/ 400050 h 626072"/>
              <a:gd name="connsiteX7" fmla="*/ 1211570 w 1211570"/>
              <a:gd name="connsiteY7" fmla="*/ 626072 h 626072"/>
              <a:gd name="connsiteX0" fmla="*/ 1211570 w 1211570"/>
              <a:gd name="connsiteY0" fmla="*/ 626072 h 626072"/>
              <a:gd name="connsiteX1" fmla="*/ 809625 w 1211570"/>
              <a:gd name="connsiteY1" fmla="*/ 0 h 626072"/>
              <a:gd name="connsiteX2" fmla="*/ 95250 w 1211570"/>
              <a:gd name="connsiteY2" fmla="*/ 0 h 626072"/>
              <a:gd name="connsiteX3" fmla="*/ 0 w 1211570"/>
              <a:gd name="connsiteY3" fmla="*/ 200025 h 626072"/>
              <a:gd name="connsiteX4" fmla="*/ 95250 w 1211570"/>
              <a:gd name="connsiteY4" fmla="*/ 400050 h 626072"/>
              <a:gd name="connsiteX5" fmla="*/ 828675 w 1211570"/>
              <a:gd name="connsiteY5" fmla="*/ 400050 h 626072"/>
              <a:gd name="connsiteX6" fmla="*/ 1211570 w 1211570"/>
              <a:gd name="connsiteY6" fmla="*/ 626072 h 626072"/>
              <a:gd name="connsiteX0" fmla="*/ 1211570 w 1211570"/>
              <a:gd name="connsiteY0" fmla="*/ 626072 h 626072"/>
              <a:gd name="connsiteX1" fmla="*/ 809625 w 1211570"/>
              <a:gd name="connsiteY1" fmla="*/ 0 h 626072"/>
              <a:gd name="connsiteX2" fmla="*/ 95250 w 1211570"/>
              <a:gd name="connsiteY2" fmla="*/ 0 h 626072"/>
              <a:gd name="connsiteX3" fmla="*/ 0 w 1211570"/>
              <a:gd name="connsiteY3" fmla="*/ 200025 h 626072"/>
              <a:gd name="connsiteX4" fmla="*/ 95250 w 1211570"/>
              <a:gd name="connsiteY4" fmla="*/ 400050 h 626072"/>
              <a:gd name="connsiteX5" fmla="*/ 828675 w 1211570"/>
              <a:gd name="connsiteY5" fmla="*/ 400050 h 626072"/>
              <a:gd name="connsiteX6" fmla="*/ 1002020 w 1211570"/>
              <a:gd name="connsiteY6" fmla="*/ 511772 h 626072"/>
              <a:gd name="connsiteX7" fmla="*/ 1211570 w 1211570"/>
              <a:gd name="connsiteY7" fmla="*/ 626072 h 626072"/>
              <a:gd name="connsiteX0" fmla="*/ 1211570 w 1211570"/>
              <a:gd name="connsiteY0" fmla="*/ 626072 h 626072"/>
              <a:gd name="connsiteX1" fmla="*/ 1087745 w 1211570"/>
              <a:gd name="connsiteY1" fmla="*/ 416522 h 626072"/>
              <a:gd name="connsiteX2" fmla="*/ 809625 w 1211570"/>
              <a:gd name="connsiteY2" fmla="*/ 0 h 626072"/>
              <a:gd name="connsiteX3" fmla="*/ 95250 w 1211570"/>
              <a:gd name="connsiteY3" fmla="*/ 0 h 626072"/>
              <a:gd name="connsiteX4" fmla="*/ 0 w 1211570"/>
              <a:gd name="connsiteY4" fmla="*/ 200025 h 626072"/>
              <a:gd name="connsiteX5" fmla="*/ 95250 w 1211570"/>
              <a:gd name="connsiteY5" fmla="*/ 400050 h 626072"/>
              <a:gd name="connsiteX6" fmla="*/ 828675 w 1211570"/>
              <a:gd name="connsiteY6" fmla="*/ 400050 h 626072"/>
              <a:gd name="connsiteX7" fmla="*/ 1002020 w 1211570"/>
              <a:gd name="connsiteY7" fmla="*/ 511772 h 626072"/>
              <a:gd name="connsiteX8" fmla="*/ 1211570 w 1211570"/>
              <a:gd name="connsiteY8" fmla="*/ 626072 h 626072"/>
              <a:gd name="connsiteX0" fmla="*/ 1392545 w 1392545"/>
              <a:gd name="connsiteY0" fmla="*/ 540347 h 540347"/>
              <a:gd name="connsiteX1" fmla="*/ 1087745 w 1392545"/>
              <a:gd name="connsiteY1" fmla="*/ 416522 h 540347"/>
              <a:gd name="connsiteX2" fmla="*/ 809625 w 1392545"/>
              <a:gd name="connsiteY2" fmla="*/ 0 h 540347"/>
              <a:gd name="connsiteX3" fmla="*/ 95250 w 1392545"/>
              <a:gd name="connsiteY3" fmla="*/ 0 h 540347"/>
              <a:gd name="connsiteX4" fmla="*/ 0 w 1392545"/>
              <a:gd name="connsiteY4" fmla="*/ 200025 h 540347"/>
              <a:gd name="connsiteX5" fmla="*/ 95250 w 1392545"/>
              <a:gd name="connsiteY5" fmla="*/ 400050 h 540347"/>
              <a:gd name="connsiteX6" fmla="*/ 828675 w 1392545"/>
              <a:gd name="connsiteY6" fmla="*/ 400050 h 540347"/>
              <a:gd name="connsiteX7" fmla="*/ 1002020 w 1392545"/>
              <a:gd name="connsiteY7" fmla="*/ 511772 h 540347"/>
              <a:gd name="connsiteX8" fmla="*/ 1392545 w 1392545"/>
              <a:gd name="connsiteY8" fmla="*/ 540347 h 540347"/>
              <a:gd name="connsiteX0" fmla="*/ 1392545 w 1392545"/>
              <a:gd name="connsiteY0" fmla="*/ 540347 h 616547"/>
              <a:gd name="connsiteX1" fmla="*/ 1087745 w 1392545"/>
              <a:gd name="connsiteY1" fmla="*/ 416522 h 616547"/>
              <a:gd name="connsiteX2" fmla="*/ 809625 w 1392545"/>
              <a:gd name="connsiteY2" fmla="*/ 0 h 616547"/>
              <a:gd name="connsiteX3" fmla="*/ 95250 w 1392545"/>
              <a:gd name="connsiteY3" fmla="*/ 0 h 616547"/>
              <a:gd name="connsiteX4" fmla="*/ 0 w 1392545"/>
              <a:gd name="connsiteY4" fmla="*/ 200025 h 616547"/>
              <a:gd name="connsiteX5" fmla="*/ 95250 w 1392545"/>
              <a:gd name="connsiteY5" fmla="*/ 400050 h 616547"/>
              <a:gd name="connsiteX6" fmla="*/ 828675 w 1392545"/>
              <a:gd name="connsiteY6" fmla="*/ 400050 h 616547"/>
              <a:gd name="connsiteX7" fmla="*/ 1240145 w 1392545"/>
              <a:gd name="connsiteY7" fmla="*/ 616547 h 616547"/>
              <a:gd name="connsiteX8" fmla="*/ 1392545 w 1392545"/>
              <a:gd name="connsiteY8" fmla="*/ 540347 h 616547"/>
              <a:gd name="connsiteX0" fmla="*/ 1240145 w 1240145"/>
              <a:gd name="connsiteY0" fmla="*/ 616547 h 616547"/>
              <a:gd name="connsiteX1" fmla="*/ 1087745 w 1240145"/>
              <a:gd name="connsiteY1" fmla="*/ 416522 h 616547"/>
              <a:gd name="connsiteX2" fmla="*/ 809625 w 1240145"/>
              <a:gd name="connsiteY2" fmla="*/ 0 h 616547"/>
              <a:gd name="connsiteX3" fmla="*/ 95250 w 1240145"/>
              <a:gd name="connsiteY3" fmla="*/ 0 h 616547"/>
              <a:gd name="connsiteX4" fmla="*/ 0 w 1240145"/>
              <a:gd name="connsiteY4" fmla="*/ 200025 h 616547"/>
              <a:gd name="connsiteX5" fmla="*/ 95250 w 1240145"/>
              <a:gd name="connsiteY5" fmla="*/ 400050 h 616547"/>
              <a:gd name="connsiteX6" fmla="*/ 828675 w 1240145"/>
              <a:gd name="connsiteY6" fmla="*/ 400050 h 616547"/>
              <a:gd name="connsiteX7" fmla="*/ 1240145 w 1240145"/>
              <a:gd name="connsiteY7" fmla="*/ 616547 h 616547"/>
              <a:gd name="connsiteX0" fmla="*/ 1240145 w 1240145"/>
              <a:gd name="connsiteY0" fmla="*/ 616547 h 616547"/>
              <a:gd name="connsiteX1" fmla="*/ 809625 w 1240145"/>
              <a:gd name="connsiteY1" fmla="*/ 0 h 616547"/>
              <a:gd name="connsiteX2" fmla="*/ 95250 w 1240145"/>
              <a:gd name="connsiteY2" fmla="*/ 0 h 616547"/>
              <a:gd name="connsiteX3" fmla="*/ 0 w 1240145"/>
              <a:gd name="connsiteY3" fmla="*/ 200025 h 616547"/>
              <a:gd name="connsiteX4" fmla="*/ 95250 w 1240145"/>
              <a:gd name="connsiteY4" fmla="*/ 400050 h 616547"/>
              <a:gd name="connsiteX5" fmla="*/ 828675 w 1240145"/>
              <a:gd name="connsiteY5" fmla="*/ 400050 h 616547"/>
              <a:gd name="connsiteX6" fmla="*/ 1240145 w 1240145"/>
              <a:gd name="connsiteY6" fmla="*/ 616547 h 616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145" h="616547">
                <a:moveTo>
                  <a:pt x="1240145" y="616547"/>
                </a:moveTo>
                <a:lnTo>
                  <a:pt x="809625" y="0"/>
                </a:lnTo>
                <a:lnTo>
                  <a:pt x="95250" y="0"/>
                </a:lnTo>
                <a:lnTo>
                  <a:pt x="0" y="200025"/>
                </a:lnTo>
                <a:lnTo>
                  <a:pt x="95250" y="400050"/>
                </a:lnTo>
                <a:lnTo>
                  <a:pt x="828675" y="400050"/>
                </a:lnTo>
                <a:lnTo>
                  <a:pt x="1240145" y="616547"/>
                </a:lnTo>
                <a:close/>
              </a:path>
            </a:pathLst>
          </a:cu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7" name="椭圆 6"/>
          <p:cNvSpPr/>
          <p:nvPr/>
        </p:nvSpPr>
        <p:spPr>
          <a:xfrm>
            <a:off x="5016501" y="3987801"/>
            <a:ext cx="190500" cy="1905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13" name="椭圆 12"/>
          <p:cNvSpPr/>
          <p:nvPr/>
        </p:nvSpPr>
        <p:spPr>
          <a:xfrm>
            <a:off x="5746750" y="3797301"/>
            <a:ext cx="190500" cy="1905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4" name="椭圆 13"/>
          <p:cNvSpPr/>
          <p:nvPr/>
        </p:nvSpPr>
        <p:spPr>
          <a:xfrm>
            <a:off x="6470649" y="3987801"/>
            <a:ext cx="190500" cy="1905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5" name="椭圆 14"/>
          <p:cNvSpPr/>
          <p:nvPr/>
        </p:nvSpPr>
        <p:spPr>
          <a:xfrm>
            <a:off x="6996914" y="4521199"/>
            <a:ext cx="190500" cy="190500"/>
          </a:xfrm>
          <a:prstGeom prst="ellipse">
            <a:avLst/>
          </a:prstGeom>
          <a:solidFill>
            <a:srgbClr val="2238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rgbClr val="262626"/>
              </a:solidFill>
            </a:endParaRPr>
          </a:p>
        </p:txBody>
      </p:sp>
      <p:sp>
        <p:nvSpPr>
          <p:cNvPr id="16" name="TextBox 15"/>
          <p:cNvSpPr txBox="1"/>
          <p:nvPr/>
        </p:nvSpPr>
        <p:spPr>
          <a:xfrm>
            <a:off x="3002753" y="3739231"/>
            <a:ext cx="1637500" cy="338554"/>
          </a:xfrm>
          <a:prstGeom prst="rect">
            <a:avLst/>
          </a:prstGeom>
          <a:noFill/>
        </p:spPr>
        <p:txBody>
          <a:bodyPr wrap="none" rtlCol="0">
            <a:spAutoFit/>
          </a:bodyPr>
          <a:lstStyle/>
          <a:p>
            <a:pPr algn="r"/>
            <a:r>
              <a:rPr lang="en-US" altLang="zh-CN" sz="1600" dirty="0">
                <a:solidFill>
                  <a:srgbClr val="262626"/>
                </a:solidFill>
                <a:latin typeface="Arial Rounded MT Bold" pitchFamily="34" charset="0"/>
              </a:rPr>
              <a:t>YOUR TEXT 01</a:t>
            </a:r>
            <a:endParaRPr lang="zh-CN" altLang="en-US" sz="1600" dirty="0">
              <a:solidFill>
                <a:srgbClr val="262626"/>
              </a:solidFill>
              <a:latin typeface="Arial Rounded MT Bold" pitchFamily="34" charset="0"/>
            </a:endParaRPr>
          </a:p>
        </p:txBody>
      </p:sp>
      <p:sp>
        <p:nvSpPr>
          <p:cNvPr id="17" name="TextBox 16"/>
          <p:cNvSpPr txBox="1"/>
          <p:nvPr/>
        </p:nvSpPr>
        <p:spPr>
          <a:xfrm>
            <a:off x="2605862" y="4003685"/>
            <a:ext cx="2038833" cy="646331"/>
          </a:xfrm>
          <a:prstGeom prst="rect">
            <a:avLst/>
          </a:prstGeom>
          <a:noFill/>
        </p:spPr>
        <p:txBody>
          <a:bodyPr wrap="square" rtlCol="0">
            <a:spAutoFit/>
          </a:bodyPr>
          <a:lstStyle/>
          <a:p>
            <a:pPr algn="r"/>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solidFill>
                <a:srgbClr val="262626"/>
              </a:solidFill>
              <a:latin typeface="Segoe UI Light" pitchFamily="34" charset="0"/>
            </a:endParaRPr>
          </a:p>
        </p:txBody>
      </p:sp>
      <p:sp>
        <p:nvSpPr>
          <p:cNvPr id="18" name="TextBox 17"/>
          <p:cNvSpPr txBox="1"/>
          <p:nvPr/>
        </p:nvSpPr>
        <p:spPr>
          <a:xfrm>
            <a:off x="2123387" y="1974334"/>
            <a:ext cx="1637500" cy="338554"/>
          </a:xfrm>
          <a:prstGeom prst="rect">
            <a:avLst/>
          </a:prstGeom>
          <a:noFill/>
        </p:spPr>
        <p:txBody>
          <a:bodyPr wrap="none" rtlCol="0">
            <a:spAutoFit/>
          </a:bodyPr>
          <a:lstStyle>
            <a:defPPr>
              <a:defRPr lang="zh-CN"/>
            </a:defPPr>
            <a:lvl1pPr algn="r">
              <a:defRPr sz="1200">
                <a:solidFill>
                  <a:srgbClr val="F09C2A"/>
                </a:solidFill>
                <a:latin typeface="Arial Rounded MT Bold" pitchFamily="34" charset="0"/>
              </a:defRPr>
            </a:lvl1pPr>
          </a:lstStyle>
          <a:p>
            <a:r>
              <a:rPr lang="en-US" altLang="zh-CN" sz="1600" dirty="0">
                <a:solidFill>
                  <a:srgbClr val="262626"/>
                </a:solidFill>
              </a:rPr>
              <a:t>YOUR TEXT 02</a:t>
            </a:r>
            <a:endParaRPr lang="zh-CN" altLang="en-US" sz="1600" dirty="0">
              <a:solidFill>
                <a:srgbClr val="262626"/>
              </a:solidFill>
            </a:endParaRPr>
          </a:p>
        </p:txBody>
      </p:sp>
      <p:sp>
        <p:nvSpPr>
          <p:cNvPr id="19" name="TextBox 18"/>
          <p:cNvSpPr txBox="1"/>
          <p:nvPr/>
        </p:nvSpPr>
        <p:spPr>
          <a:xfrm>
            <a:off x="1726496" y="2238787"/>
            <a:ext cx="2038833" cy="646331"/>
          </a:xfrm>
          <a:prstGeom prst="rect">
            <a:avLst/>
          </a:prstGeom>
          <a:noFill/>
        </p:spPr>
        <p:txBody>
          <a:bodyPr wrap="square" rtlCol="0">
            <a:spAutoFit/>
          </a:bodyPr>
          <a:lstStyle/>
          <a:p>
            <a:pPr algn="r"/>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solidFill>
                <a:srgbClr val="262626"/>
              </a:solidFill>
              <a:latin typeface="Segoe UI Light" pitchFamily="34" charset="0"/>
            </a:endParaRPr>
          </a:p>
        </p:txBody>
      </p:sp>
      <p:sp>
        <p:nvSpPr>
          <p:cNvPr id="20" name="TextBox 19"/>
          <p:cNvSpPr txBox="1"/>
          <p:nvPr/>
        </p:nvSpPr>
        <p:spPr>
          <a:xfrm>
            <a:off x="8458167" y="2506519"/>
            <a:ext cx="1637500" cy="338554"/>
          </a:xfrm>
          <a:prstGeom prst="rect">
            <a:avLst/>
          </a:prstGeom>
          <a:noFill/>
        </p:spPr>
        <p:txBody>
          <a:bodyPr wrap="none" rtlCol="0">
            <a:spAutoFit/>
          </a:bodyPr>
          <a:lstStyle>
            <a:defPPr>
              <a:defRPr lang="zh-CN"/>
            </a:defPPr>
            <a:lvl1pPr>
              <a:defRPr sz="1200">
                <a:solidFill>
                  <a:srgbClr val="86A150"/>
                </a:solidFill>
                <a:latin typeface="Arial Rounded MT Bold" pitchFamily="34" charset="0"/>
              </a:defRPr>
            </a:lvl1pPr>
          </a:lstStyle>
          <a:p>
            <a:r>
              <a:rPr lang="en-US" altLang="zh-CN" sz="1600" dirty="0">
                <a:solidFill>
                  <a:srgbClr val="262626"/>
                </a:solidFill>
              </a:rPr>
              <a:t>YOUR TEXT 03</a:t>
            </a:r>
            <a:endParaRPr lang="zh-CN" altLang="en-US" sz="1600" dirty="0">
              <a:solidFill>
                <a:srgbClr val="262626"/>
              </a:solidFill>
            </a:endParaRPr>
          </a:p>
        </p:txBody>
      </p:sp>
      <p:sp>
        <p:nvSpPr>
          <p:cNvPr id="21" name="TextBox 20"/>
          <p:cNvSpPr txBox="1"/>
          <p:nvPr/>
        </p:nvSpPr>
        <p:spPr>
          <a:xfrm>
            <a:off x="8460958" y="2770973"/>
            <a:ext cx="2038833" cy="646331"/>
          </a:xfrm>
          <a:prstGeom prst="rect">
            <a:avLst/>
          </a:prstGeom>
          <a:noFill/>
        </p:spPr>
        <p:txBody>
          <a:bodyPr wrap="square" rtlCol="0">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solidFill>
                <a:srgbClr val="262626"/>
              </a:solidFill>
              <a:latin typeface="Segoe UI Light" pitchFamily="34" charset="0"/>
            </a:endParaRPr>
          </a:p>
        </p:txBody>
      </p:sp>
      <p:sp>
        <p:nvSpPr>
          <p:cNvPr id="22" name="TextBox 21"/>
          <p:cNvSpPr txBox="1"/>
          <p:nvPr/>
        </p:nvSpPr>
        <p:spPr>
          <a:xfrm>
            <a:off x="7648483" y="4501632"/>
            <a:ext cx="1637500" cy="338554"/>
          </a:xfrm>
          <a:prstGeom prst="rect">
            <a:avLst/>
          </a:prstGeom>
          <a:noFill/>
        </p:spPr>
        <p:txBody>
          <a:bodyPr wrap="none" rtlCol="0">
            <a:spAutoFit/>
          </a:bodyPr>
          <a:lstStyle>
            <a:defPPr>
              <a:defRPr lang="zh-CN"/>
            </a:defPPr>
            <a:lvl1pPr>
              <a:defRPr sz="1200" b="0">
                <a:solidFill>
                  <a:srgbClr val="338288"/>
                </a:solidFill>
                <a:latin typeface="Arial Rounded MT Bold" pitchFamily="34" charset="0"/>
              </a:defRPr>
            </a:lvl1pPr>
          </a:lstStyle>
          <a:p>
            <a:r>
              <a:rPr lang="en-US" altLang="zh-CN" sz="1600" dirty="0">
                <a:solidFill>
                  <a:srgbClr val="262626"/>
                </a:solidFill>
              </a:rPr>
              <a:t>YOUR TEXT 04</a:t>
            </a:r>
            <a:endParaRPr lang="zh-CN" altLang="en-US" sz="1600" dirty="0">
              <a:solidFill>
                <a:srgbClr val="262626"/>
              </a:solidFill>
            </a:endParaRPr>
          </a:p>
        </p:txBody>
      </p:sp>
      <p:sp>
        <p:nvSpPr>
          <p:cNvPr id="23" name="TextBox 22"/>
          <p:cNvSpPr txBox="1"/>
          <p:nvPr/>
        </p:nvSpPr>
        <p:spPr>
          <a:xfrm>
            <a:off x="7651274" y="4766086"/>
            <a:ext cx="2038833" cy="646331"/>
          </a:xfrm>
          <a:prstGeom prst="rect">
            <a:avLst/>
          </a:prstGeom>
          <a:noFill/>
        </p:spPr>
        <p:txBody>
          <a:bodyPr wrap="square" rtlCol="0">
            <a:spAutoFit/>
          </a:bodyPr>
          <a:lstStyle/>
          <a:p>
            <a:r>
              <a:rPr lang="en-US" altLang="zh-CN" sz="1200" dirty="0">
                <a:solidFill>
                  <a:srgbClr val="262626"/>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200" dirty="0">
              <a:solidFill>
                <a:srgbClr val="262626"/>
              </a:solidFill>
              <a:latin typeface="Segoe UI Light" pitchFamily="34" charset="0"/>
            </a:endParaRPr>
          </a:p>
        </p:txBody>
      </p:sp>
      <p:grpSp>
        <p:nvGrpSpPr>
          <p:cNvPr id="24" name="组合 23"/>
          <p:cNvGrpSpPr/>
          <p:nvPr/>
        </p:nvGrpSpPr>
        <p:grpSpPr>
          <a:xfrm>
            <a:off x="7445203" y="2796274"/>
            <a:ext cx="341221" cy="336953"/>
            <a:chOff x="9071432" y="2401956"/>
            <a:chExt cx="1073666" cy="1060237"/>
          </a:xfrm>
        </p:grpSpPr>
        <p:sp>
          <p:nvSpPr>
            <p:cNvPr id="25" name="任意多边形 24"/>
            <p:cNvSpPr/>
            <p:nvPr/>
          </p:nvSpPr>
          <p:spPr>
            <a:xfrm>
              <a:off x="9071432" y="2401956"/>
              <a:ext cx="1073666" cy="955209"/>
            </a:xfrm>
            <a:custGeom>
              <a:avLst/>
              <a:gdLst/>
              <a:ahLst/>
              <a:cxnLst/>
              <a:rect l="l" t="t" r="r" b="b"/>
              <a:pathLst>
                <a:path w="1073666" h="955209">
                  <a:moveTo>
                    <a:pt x="536833" y="0"/>
                  </a:moveTo>
                  <a:cubicBezTo>
                    <a:pt x="833318" y="0"/>
                    <a:pt x="1073666" y="178783"/>
                    <a:pt x="1073666" y="399322"/>
                  </a:cubicBezTo>
                  <a:cubicBezTo>
                    <a:pt x="1073666" y="619861"/>
                    <a:pt x="833318" y="798644"/>
                    <a:pt x="536833" y="798644"/>
                  </a:cubicBezTo>
                  <a:lnTo>
                    <a:pt x="451632" y="792255"/>
                  </a:lnTo>
                  <a:cubicBezTo>
                    <a:pt x="374779" y="857533"/>
                    <a:pt x="285584" y="927104"/>
                    <a:pt x="149741" y="955209"/>
                  </a:cubicBezTo>
                  <a:cubicBezTo>
                    <a:pt x="178308" y="906865"/>
                    <a:pt x="243377" y="835707"/>
                    <a:pt x="248758" y="735321"/>
                  </a:cubicBezTo>
                  <a:cubicBezTo>
                    <a:pt x="99027" y="665239"/>
                    <a:pt x="0" y="540882"/>
                    <a:pt x="0" y="399322"/>
                  </a:cubicBezTo>
                  <a:cubicBezTo>
                    <a:pt x="0" y="178783"/>
                    <a:pt x="240348" y="0"/>
                    <a:pt x="536833"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26" name="弧形 25"/>
            <p:cNvSpPr/>
            <p:nvPr/>
          </p:nvSpPr>
          <p:spPr>
            <a:xfrm rot="18074005">
              <a:off x="9166664" y="2559941"/>
              <a:ext cx="902252" cy="902252"/>
            </a:xfrm>
            <a:prstGeom prst="arc">
              <a:avLst>
                <a:gd name="adj1" fmla="val 16200000"/>
                <a:gd name="adj2" fmla="val 19357459"/>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grpSp>
        <p:nvGrpSpPr>
          <p:cNvPr id="27" name="组合 26"/>
          <p:cNvGrpSpPr/>
          <p:nvPr/>
        </p:nvGrpSpPr>
        <p:grpSpPr>
          <a:xfrm>
            <a:off x="3873319" y="3223625"/>
            <a:ext cx="369531" cy="260611"/>
            <a:chOff x="1326496" y="4283251"/>
            <a:chExt cx="1129493" cy="796573"/>
          </a:xfrm>
        </p:grpSpPr>
        <p:cxnSp>
          <p:nvCxnSpPr>
            <p:cNvPr id="28" name="直接连接符 27"/>
            <p:cNvCxnSpPr/>
            <p:nvPr/>
          </p:nvCxnSpPr>
          <p:spPr>
            <a:xfrm>
              <a:off x="1537989" y="4295029"/>
              <a:ext cx="698725" cy="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236914" y="4298775"/>
              <a:ext cx="219075" cy="21907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899269" y="4524375"/>
              <a:ext cx="555448" cy="55544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1328513" y="4514850"/>
              <a:ext cx="545924" cy="54592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326496" y="4308299"/>
              <a:ext cx="206551" cy="206551"/>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356343" y="4527374"/>
              <a:ext cx="107632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1572178" y="4536899"/>
              <a:ext cx="314326" cy="5238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1769466" y="4527374"/>
              <a:ext cx="123826" cy="5334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889743" y="4527374"/>
              <a:ext cx="124669"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889743" y="4527374"/>
              <a:ext cx="333375" cy="533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558860" y="4311585"/>
              <a:ext cx="218255" cy="2182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808780" y="4314826"/>
              <a:ext cx="219414" cy="2194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001110" y="4304522"/>
              <a:ext cx="227122" cy="22712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1582714" y="4305300"/>
              <a:ext cx="217593" cy="21759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770014" y="4295775"/>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2014412" y="4283251"/>
              <a:ext cx="227538" cy="2275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8048387" y="3797301"/>
            <a:ext cx="306531" cy="304292"/>
            <a:chOff x="3914408" y="1848112"/>
            <a:chExt cx="805721" cy="799838"/>
          </a:xfrm>
        </p:grpSpPr>
        <p:cxnSp>
          <p:nvCxnSpPr>
            <p:cNvPr id="45" name="直接连接符 44"/>
            <p:cNvCxnSpPr/>
            <p:nvPr/>
          </p:nvCxnSpPr>
          <p:spPr>
            <a:xfrm flipH="1">
              <a:off x="3914409" y="1848112"/>
              <a:ext cx="805720" cy="507614"/>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914408" y="2355726"/>
              <a:ext cx="228967" cy="92199"/>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143375" y="2447925"/>
              <a:ext cx="104775" cy="171450"/>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248150" y="2533650"/>
              <a:ext cx="69118"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317268" y="2533650"/>
              <a:ext cx="254732" cy="95235"/>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4600575" y="1848112"/>
              <a:ext cx="119554" cy="799838"/>
            </a:xfrm>
            <a:prstGeom prst="line">
              <a:avLst/>
            </a:prstGeom>
            <a:ln w="158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4143377" y="1892551"/>
              <a:ext cx="548820" cy="55537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4301145" y="1912866"/>
              <a:ext cx="396133" cy="62466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4498305" y="2278881"/>
            <a:ext cx="233097" cy="441292"/>
            <a:chOff x="5130721" y="-266700"/>
            <a:chExt cx="990600" cy="1875362"/>
          </a:xfrm>
        </p:grpSpPr>
        <p:sp>
          <p:nvSpPr>
            <p:cNvPr id="54" name="椭圆 111"/>
            <p:cNvSpPr/>
            <p:nvPr/>
          </p:nvSpPr>
          <p:spPr>
            <a:xfrm>
              <a:off x="5130721" y="-266700"/>
              <a:ext cx="990600" cy="1501925"/>
            </a:xfrm>
            <a:custGeom>
              <a:avLst/>
              <a:gdLst/>
              <a:ahLst/>
              <a:cxnLst/>
              <a:rect l="l" t="t" r="r" b="b"/>
              <a:pathLst>
                <a:path w="990600" h="1501925">
                  <a:moveTo>
                    <a:pt x="495300" y="0"/>
                  </a:moveTo>
                  <a:cubicBezTo>
                    <a:pt x="768847" y="0"/>
                    <a:pt x="990600" y="221753"/>
                    <a:pt x="990600" y="495300"/>
                  </a:cubicBezTo>
                  <a:cubicBezTo>
                    <a:pt x="990600" y="624140"/>
                    <a:pt x="941407" y="741489"/>
                    <a:pt x="859584" y="828497"/>
                  </a:cubicBezTo>
                  <a:lnTo>
                    <a:pt x="610953" y="1438275"/>
                  </a:lnTo>
                  <a:lnTo>
                    <a:pt x="602238" y="1438275"/>
                  </a:lnTo>
                  <a:cubicBezTo>
                    <a:pt x="581653" y="1476862"/>
                    <a:pt x="540649" y="1501925"/>
                    <a:pt x="493791" y="1501925"/>
                  </a:cubicBezTo>
                  <a:cubicBezTo>
                    <a:pt x="432195" y="1501925"/>
                    <a:pt x="380714" y="1458615"/>
                    <a:pt x="370636" y="1400244"/>
                  </a:cubicBezTo>
                  <a:lnTo>
                    <a:pt x="143857" y="844060"/>
                  </a:lnTo>
                  <a:cubicBezTo>
                    <a:pt x="54886" y="754662"/>
                    <a:pt x="0" y="631391"/>
                    <a:pt x="0" y="495300"/>
                  </a:cubicBezTo>
                  <a:cubicBezTo>
                    <a:pt x="0" y="221753"/>
                    <a:pt x="221753" y="0"/>
                    <a:pt x="495300" y="0"/>
                  </a:cubicBezTo>
                  <a:close/>
                </a:path>
              </a:pathLst>
            </a:cu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262626"/>
                </a:solidFill>
              </a:endParaRPr>
            </a:p>
          </p:txBody>
        </p:sp>
        <p:sp>
          <p:nvSpPr>
            <p:cNvPr id="55" name="弧形 54"/>
            <p:cNvSpPr/>
            <p:nvPr/>
          </p:nvSpPr>
          <p:spPr>
            <a:xfrm rot="16200000">
              <a:off x="5353051" y="-23585"/>
              <a:ext cx="569126" cy="569126"/>
            </a:xfrm>
            <a:prstGeom prst="arc">
              <a:avLst>
                <a:gd name="adj1" fmla="val 16200000"/>
                <a:gd name="adj2" fmla="val 21549875"/>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cxnSp>
          <p:nvCxnSpPr>
            <p:cNvPr id="56" name="直接连接符 55"/>
            <p:cNvCxnSpPr/>
            <p:nvPr/>
          </p:nvCxnSpPr>
          <p:spPr>
            <a:xfrm>
              <a:off x="5345033" y="739816"/>
              <a:ext cx="561975" cy="0"/>
            </a:xfrm>
            <a:prstGeom prst="line">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57" name="弧形 56"/>
            <p:cNvSpPr/>
            <p:nvPr/>
          </p:nvSpPr>
          <p:spPr>
            <a:xfrm rot="18538541">
              <a:off x="5325301" y="899887"/>
              <a:ext cx="654615" cy="654614"/>
            </a:xfrm>
            <a:prstGeom prst="arc">
              <a:avLst>
                <a:gd name="adj1" fmla="val 16825339"/>
                <a:gd name="adj2" fmla="val 21059724"/>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sp>
          <p:nvSpPr>
            <p:cNvPr id="58" name="弧形 57"/>
            <p:cNvSpPr/>
            <p:nvPr/>
          </p:nvSpPr>
          <p:spPr>
            <a:xfrm rot="18000000">
              <a:off x="5378228" y="1039535"/>
              <a:ext cx="569127" cy="569127"/>
            </a:xfrm>
            <a:prstGeom prst="arc">
              <a:avLst>
                <a:gd name="adj1" fmla="val 17524474"/>
                <a:gd name="adj2" fmla="val 21013263"/>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solidFill>
                  <a:srgbClr val="262626"/>
                </a:solidFill>
              </a:endParaRPr>
            </a:p>
          </p:txBody>
        </p:sp>
      </p:grpSp>
    </p:spTree>
    <p:extLst>
      <p:ext uri="{BB962C8B-B14F-4D97-AF65-F5344CB8AC3E}">
        <p14:creationId xmlns:p14="http://schemas.microsoft.com/office/powerpoint/2010/main" val="10057974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1670</Words>
  <Application>Microsoft Office PowerPoint</Application>
  <PresentationFormat>宽屏</PresentationFormat>
  <Paragraphs>190</Paragraphs>
  <Slides>29</Slides>
  <Notes>3</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29</vt:i4>
      </vt:variant>
    </vt:vector>
  </HeadingPairs>
  <TitlesOfParts>
    <vt:vector size="48" baseType="lpstr">
      <vt:lpstr>Dotum</vt:lpstr>
      <vt:lpstr>Kozuka Gothic Pr6N B</vt:lpstr>
      <vt:lpstr>Meiryo</vt:lpstr>
      <vt:lpstr>方正兰亭粗黑简体</vt:lpstr>
      <vt:lpstr>华文细黑</vt:lpstr>
      <vt:lpstr>宋体</vt:lpstr>
      <vt:lpstr>微软雅黑</vt:lpstr>
      <vt:lpstr>造字工房悦黑体验版纤细体</vt:lpstr>
      <vt:lpstr>Arial</vt:lpstr>
      <vt:lpstr>Arial Rounded MT Bold</vt:lpstr>
      <vt:lpstr>Calibri</vt:lpstr>
      <vt:lpstr>Calibri Light</vt:lpstr>
      <vt:lpstr>Haettenschweiler</vt:lpstr>
      <vt:lpstr>Impact</vt:lpstr>
      <vt:lpstr>Segoe UI</vt:lpstr>
      <vt:lpstr>Segoe UI Light</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33</cp:revision>
  <dcterms:created xsi:type="dcterms:W3CDTF">2016-03-13T07:47:04Z</dcterms:created>
  <dcterms:modified xsi:type="dcterms:W3CDTF">2016-05-19T02:12:24Z</dcterms:modified>
</cp:coreProperties>
</file>