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  <p:sldMasterId id="2147483695" r:id="rId2"/>
  </p:sldMasterIdLst>
  <p:notesMasterIdLst>
    <p:notesMasterId r:id="rId44"/>
  </p:notesMasterIdLst>
  <p:sldIdLst>
    <p:sldId id="256" r:id="rId3"/>
    <p:sldId id="264" r:id="rId4"/>
    <p:sldId id="258" r:id="rId5"/>
    <p:sldId id="259" r:id="rId6"/>
    <p:sldId id="268" r:id="rId7"/>
    <p:sldId id="266" r:id="rId8"/>
    <p:sldId id="267" r:id="rId9"/>
    <p:sldId id="269" r:id="rId10"/>
    <p:sldId id="270" r:id="rId11"/>
    <p:sldId id="293" r:id="rId12"/>
    <p:sldId id="260" r:id="rId13"/>
    <p:sldId id="271" r:id="rId14"/>
    <p:sldId id="274" r:id="rId15"/>
    <p:sldId id="272" r:id="rId16"/>
    <p:sldId id="276" r:id="rId17"/>
    <p:sldId id="261" r:id="rId18"/>
    <p:sldId id="273" r:id="rId19"/>
    <p:sldId id="262" r:id="rId20"/>
    <p:sldId id="298" r:id="rId21"/>
    <p:sldId id="263" r:id="rId22"/>
    <p:sldId id="265" r:id="rId23"/>
    <p:sldId id="277" r:id="rId24"/>
    <p:sldId id="278" r:id="rId25"/>
    <p:sldId id="279" r:id="rId26"/>
    <p:sldId id="281" r:id="rId27"/>
    <p:sldId id="280" r:id="rId28"/>
    <p:sldId id="282" r:id="rId29"/>
    <p:sldId id="283" r:id="rId30"/>
    <p:sldId id="285" r:id="rId31"/>
    <p:sldId id="287" r:id="rId32"/>
    <p:sldId id="288" r:id="rId33"/>
    <p:sldId id="289" r:id="rId34"/>
    <p:sldId id="290" r:id="rId35"/>
    <p:sldId id="284" r:id="rId36"/>
    <p:sldId id="286" r:id="rId37"/>
    <p:sldId id="291" r:id="rId38"/>
    <p:sldId id="292" r:id="rId39"/>
    <p:sldId id="275" r:id="rId40"/>
    <p:sldId id="294" r:id="rId41"/>
    <p:sldId id="297" r:id="rId42"/>
    <p:sldId id="299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53C3CB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EDD-4341-8CB7-CC45882C1E53}"/>
              </c:ext>
            </c:extLst>
          </c:dPt>
          <c:dPt>
            <c:idx val="1"/>
            <c:bubble3D val="0"/>
            <c:spPr>
              <a:solidFill>
                <a:srgbClr val="DCDEE0"/>
              </a:solidFill>
              <a:ln w="12700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EDD-4341-8CB7-CC45882C1E53}"/>
              </c:ext>
            </c:extLst>
          </c:dPt>
          <c:cat>
            <c:strRef>
              <c:f>Sheet1!$B$1:$C$1</c:f>
              <c:strCache>
                <c:ptCount val="2"/>
                <c:pt idx="0">
                  <c:v>Active</c:v>
                </c:pt>
                <c:pt idx="1">
                  <c:v>non Active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EDD-4341-8CB7-CC45882C1E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1AA4BE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C90-40B8-A273-8DC1EC4D232B}"/>
              </c:ext>
            </c:extLst>
          </c:dPt>
          <c:dPt>
            <c:idx val="1"/>
            <c:bubble3D val="0"/>
            <c:spPr>
              <a:solidFill>
                <a:srgbClr val="DCDEE0"/>
              </a:solidFill>
              <a:ln w="12700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C90-40B8-A273-8DC1EC4D232B}"/>
              </c:ext>
            </c:extLst>
          </c:dPt>
          <c:cat>
            <c:strRef>
              <c:f>Sheet1!$B$1:$C$1</c:f>
              <c:strCache>
                <c:ptCount val="2"/>
                <c:pt idx="0">
                  <c:v>Active</c:v>
                </c:pt>
                <c:pt idx="1">
                  <c:v>non Active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65</c:v>
                </c:pt>
                <c:pt idx="1">
                  <c:v>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AC90-40B8-A273-8DC1EC4D23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1487AD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2700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56A-4022-B378-2D630D92109D}"/>
              </c:ext>
            </c:extLst>
          </c:dPt>
          <c:dPt>
            <c:idx val="1"/>
            <c:bubble3D val="0"/>
            <c:spPr>
              <a:solidFill>
                <a:srgbClr val="DCDEE0"/>
              </a:solidFill>
              <a:ln w="12700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56A-4022-B378-2D630D92109D}"/>
              </c:ext>
            </c:extLst>
          </c:dPt>
          <c:cat>
            <c:strRef>
              <c:f>Sheet1!$B$1:$C$1</c:f>
              <c:strCache>
                <c:ptCount val="2"/>
                <c:pt idx="0">
                  <c:v>Active</c:v>
                </c:pt>
                <c:pt idx="1">
                  <c:v>non Active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56A-4022-B378-2D630D9210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17649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4"/>
              </a:solidFill>
              <a:ln w="12700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7A4-4337-9822-BE4AC68A0E65}"/>
              </c:ext>
            </c:extLst>
          </c:dPt>
          <c:dPt>
            <c:idx val="1"/>
            <c:bubble3D val="0"/>
            <c:spPr>
              <a:solidFill>
                <a:srgbClr val="DCDEE0"/>
              </a:solidFill>
              <a:ln w="12700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7A4-4337-9822-BE4AC68A0E65}"/>
              </c:ext>
            </c:extLst>
          </c:dPt>
          <c:cat>
            <c:strRef>
              <c:f>Sheet1!$B$1:$C$1</c:f>
              <c:strCache>
                <c:ptCount val="2"/>
                <c:pt idx="0">
                  <c:v>Active</c:v>
                </c:pt>
                <c:pt idx="1">
                  <c:v>non Active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95</c:v>
                </c:pt>
                <c:pt idx="1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7A4-4337-9822-BE4AC68A0E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e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eg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eg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jpeg"/></Relationships>
</file>

<file path=ppt/diagrams/_rels/data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eg"/></Relationships>
</file>

<file path=ppt/diagrams/_rels/data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jpeg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jpeg"/></Relationships>
</file>

<file path=ppt/diagrams/_rels/data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jpeg"/></Relationships>
</file>

<file path=ppt/diagrams/_rels/data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ata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jpeg"/></Relationships>
</file>

<file path=ppt/diagrams/_rels/data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jpeg"/></Relationships>
</file>

<file path=ppt/diagrams/_rels/data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jpeg"/></Relationships>
</file>

<file path=ppt/diagrams/_rels/data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jpeg"/></Relationships>
</file>

<file path=ppt/diagrams/_rels/data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jpeg"/></Relationships>
</file>

<file path=ppt/diagrams/_rels/data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jpeg"/></Relationships>
</file>

<file path=ppt/diagrams/_rels/data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2.jpeg"/></Relationships>
</file>

<file path=ppt/diagrams/_rels/data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3.jpeg"/></Relationships>
</file>

<file path=ppt/diagrams/_rels/data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5.jpeg"/></Relationships>
</file>

<file path=ppt/diagrams/_rels/data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7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ata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38.jpeg"/></Relationships>
</file>

<file path=ppt/diagrams/_rels/data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9.jpeg"/></Relationships>
</file>

<file path=ppt/diagrams/_rels/data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0.jpeg"/></Relationships>
</file>

<file path=ppt/diagrams/_rels/data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1.jpeg"/></Relationships>
</file>

<file path=ppt/diagrams/_rels/data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2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e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eg"/></Relationships>
</file>

<file path=ppt/diagrams/_rels/drawing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jpeg"/></Relationships>
</file>

<file path=ppt/diagrams/_rels/drawing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eg"/></Relationships>
</file>

<file path=ppt/diagrams/_rels/drawing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38.jpeg"/></Relationships>
</file>

<file path=ppt/diagrams/_rels/drawing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9.jpeg"/></Relationships>
</file>

<file path=ppt/diagrams/_rels/drawing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0.jpeg"/></Relationships>
</file>

<file path=ppt/diagrams/_rels/drawing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NeighborY="-1598"/>
      <dgm:spPr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X="61011" custLinFactNeighborX="100000"/>
      <dgm:spPr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b="61"/>
          </a:stretch>
        </a:blipFill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0C88B46A-3A43-433E-AB76-558879A7CB4A}" type="presOf" srcId="{9E4703A2-10FB-4869-A797-1EE97028710B}" destId="{FA769293-6C0D-4117-9EC0-6F43B97F8271}" srcOrd="0" destOrd="0" presId="islide.smartart.onepicture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167470FD-A9B6-41A8-B6CF-EE628DC881E0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NeighborX="76432" custLinFactNeighborY="39621"/>
      <dgm:spPr>
        <a:xfrm>
          <a:off x="0" y="0"/>
          <a:ext cx="2404516" cy="2423720"/>
        </a:xfrm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X="23250" custLinFactNeighborX="100000" custLinFactNeighborY="16819"/>
      <dgm:spPr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X="23250" custLinFactNeighborX="100000" custLinFactNeighborY="16819"/>
      <dgm:spPr>
        <a:prstGeom prst="ellipse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X="23250" custLinFactNeighborX="100000" custLinFactNeighborY="16819"/>
      <dgm:spPr>
        <a:prstGeom prst="ellipse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NeighborY="-11322"/>
      <dgm:spPr>
        <a:prstGeom prst="ellipse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NeighborX="4070" custLinFactNeighborY="3533"/>
      <dgm:spPr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NeighborX="76432" custLinFactNeighborY="39621"/>
      <dgm:spPr>
        <a:xfrm>
          <a:off x="0" y="0"/>
          <a:ext cx="2404516" cy="2423720"/>
        </a:xfrm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NeighborX="-2694" custLinFactNeighborY="5110"/>
      <dgm:spPr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NeighborX="-2694" custLinFactNeighborY="5110"/>
      <dgm:spPr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NeighborX="76432" custLinFactNeighborY="39621"/>
      <dgm:spPr>
        <a:xfrm>
          <a:off x="0" y="0"/>
          <a:ext cx="2404516" cy="2423720"/>
        </a:xfrm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X="23250" custLinFactNeighborX="100000" custLinFactNeighborY="16819"/>
      <dgm:spPr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X="23250" custLinFactNeighborX="100000" custLinFactNeighborY="16819"/>
      <dgm:spPr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X="23250" custLinFactNeighborX="100000" custLinFactNeighborY="16819"/>
      <dgm:spPr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X="23250" custLinFactNeighborX="100000" custLinFactNeighborY="16819"/>
      <dgm:spPr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NeighborX="76432" custLinFactNeighborY="39621"/>
      <dgm:spPr>
        <a:xfrm>
          <a:off x="0" y="0"/>
          <a:ext cx="2404516" cy="2423720"/>
        </a:xfrm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3200"/>
          </a:stretch>
        </a:blip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Y="8349" custLinFactNeighborY="100000"/>
      <dgm:spPr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Y="8349" custLinFactNeighborY="100000"/>
      <dgm:spPr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NeighborY="-33009"/>
      <dgm:spPr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NeighborX="76432" custLinFactNeighborY="39621"/>
      <dgm:spPr>
        <a:xfrm>
          <a:off x="0" y="0"/>
          <a:ext cx="2404516" cy="2423720"/>
        </a:xfrm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NeighborX="76432" custLinFactNeighborY="39621"/>
      <dgm:spPr>
        <a:xfrm>
          <a:off x="0" y="0"/>
          <a:ext cx="2404516" cy="2423720"/>
        </a:xfrm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NeighborX="5959" custLinFactNeighborY="31750"/>
      <dgm:spPr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NeighborX="19032" custLinFactNeighborY="2674"/>
      <dgm:spPr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NeighborX="19032" custLinFactNeighborY="2674"/>
      <dgm:spPr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NeighborX="19032" custLinFactNeighborY="2674"/>
      <dgm:spPr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NeighborX="19032" custLinFactNeighborY="2674"/>
      <dgm:spPr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NeighborX="5959" custLinFactNeighborY="31750"/>
      <dgm:spPr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NeighborX="5959" custLinFactNeighborY="31750"/>
      <dgm:spPr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solidFill>
            <a:schemeClr val="accent1"/>
          </a:solidFill>
        </a:ln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FlipHor="1" custLinFactNeighborX="5959" custLinFactNeighborY="31750"/>
      <dgm:spPr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solidFill>
            <a:schemeClr val="accent1"/>
          </a:solidFill>
        </a:ln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NeighborX="2434" custLinFactNeighborY="35616"/>
      <dgm:spPr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E405F8CF-ADEC-4D90-BF5C-9DED5DDFB3D1}" type="presOf" srcId="{9E4703A2-10FB-4869-A797-1EE97028710B}" destId="{FA769293-6C0D-4117-9EC0-6F43B97F8271}" srcOrd="0" destOrd="0" presId="islide.smartart.onepicture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9DD27D49-CDA4-4536-AB21-5FD5A439A17F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X="61011" custLinFactNeighborX="100000"/>
      <dgm:spPr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X="61011" custLinFactNeighborX="100000"/>
      <dgm:spPr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3764A7DC-AC1D-4EF8-956C-1E4ECCB0DF96}" type="presOf" srcId="{9E4703A2-10FB-4869-A797-1EE97028710B}" destId="{FA769293-6C0D-4117-9EC0-6F43B97F8271}" srcOrd="0" destOrd="0" presId="islide.smartart.onepicture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C21C7BF1-CB6E-4175-99DE-A10CA0D75527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NeighborY="-39299"/>
      <dgm:spPr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1E907F0D-0304-449C-BEB7-7D5CA85141D4}" type="presOf" srcId="{9E4703A2-10FB-4869-A797-1EE97028710B}" destId="{FA769293-6C0D-4117-9EC0-6F43B97F8271}" srcOrd="0" destOrd="0" presId="islide.smartart.onepicture"/>
    <dgm:cxn modelId="{9E2A0267-7F24-4735-AD30-EA54C78E87FB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12192000" cy="2030514"/>
        </a:xfrm>
        <a:prstGeom prst="rect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1628464" cy="1611538"/>
        </a:xfrm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b="61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2227764" cy="2228400"/>
        </a:xfrm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2227764" cy="2228400"/>
        </a:xfrm>
        <a:prstGeom prst="ellipse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2227764" cy="2228400"/>
        </a:xfrm>
        <a:prstGeom prst="ellipse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2227764" cy="2228400"/>
        </a:xfrm>
        <a:prstGeom prst="ellipse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3949627" cy="5747698"/>
        </a:xfrm>
        <a:prstGeom prst="rect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2404516" cy="2423720"/>
        </a:xfrm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2404516" cy="2423720"/>
        </a:xfrm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32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12192001" cy="2867563"/>
        </a:xfrm>
        <a:prstGeom prst="rect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3395343" cy="2134061"/>
        </a:xfrm>
        <a:prstGeom prst="rect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3395343" cy="2134061"/>
        </a:xfrm>
        <a:prstGeom prst="rect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3395343" cy="2134061"/>
        </a:xfrm>
        <a:prstGeom prst="rect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3395343" cy="2134061"/>
        </a:xfrm>
        <a:prstGeom prst="rect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1578694" cy="1323219"/>
        </a:xfrm>
        <a:prstGeom prst="rect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 flipH="1">
          <a:off x="0" y="0"/>
          <a:ext cx="1578694" cy="1323219"/>
        </a:xfrm>
        <a:prstGeom prst="rect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12203007" cy="3303487"/>
        </a:xfrm>
        <a:prstGeom prst="rect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1628464" cy="1611538"/>
        </a:xfrm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1628464" cy="1611538"/>
        </a:xfrm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1628464" cy="1611538"/>
        </a:xfrm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7FAE1-3CDB-4B16-9900-BC826497684B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CE8A3-6E88-4043-A1FA-B2CB20BAF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463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6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0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6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0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76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50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26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01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2610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47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61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9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194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45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9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730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771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749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441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38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smtClean="0"/>
              <a:pPr/>
              <a:t>‹#›</a:t>
            </a:fld>
            <a:r>
              <a:rPr lang="zh-CN" altLang="en-US" dirty="0"/>
              <a:t> 页</a:t>
            </a:r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竢实扬华，自强不息</a:t>
            </a:r>
          </a:p>
        </p:txBody>
      </p:sp>
    </p:spTree>
    <p:extLst>
      <p:ext uri="{BB962C8B-B14F-4D97-AF65-F5344CB8AC3E}">
        <p14:creationId xmlns:p14="http://schemas.microsoft.com/office/powerpoint/2010/main" val="262153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/>
          </p:cNvCxnSpPr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KSO_Shape"/>
          <p:cNvSpPr>
            <a:spLocks/>
          </p:cNvSpPr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>
            <a:spLocks/>
          </p:cNvSpPr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>
            <a:spLocks/>
          </p:cNvSpPr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KSO_Shape"/>
          <p:cNvSpPr>
            <a:spLocks/>
          </p:cNvSpPr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KSO_Shape"/>
          <p:cNvSpPr>
            <a:spLocks/>
          </p:cNvSpPr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KSO_Shape"/>
          <p:cNvSpPr>
            <a:spLocks/>
          </p:cNvSpPr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smtClean="0"/>
              <a:pPr/>
              <a:t>‹#›</a:t>
            </a:fld>
            <a:r>
              <a:rPr lang="zh-CN" altLang="en-US" dirty="0"/>
              <a:t> 页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竢实扬华，自强不息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</a:p>
        </p:txBody>
      </p:sp>
      <p:sp>
        <p:nvSpPr>
          <p:cNvPr id="18" name="KSO_Shape"/>
          <p:cNvSpPr>
            <a:spLocks/>
          </p:cNvSpPr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27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>
            <a:spLocks/>
          </p:cNvSpPr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>
            <a:spLocks/>
          </p:cNvSpPr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>
            <a:spLocks/>
          </p:cNvSpPr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KSO_Shape"/>
          <p:cNvSpPr>
            <a:spLocks/>
          </p:cNvSpPr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KSO_Shape"/>
          <p:cNvSpPr>
            <a:spLocks/>
          </p:cNvSpPr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KSO_Shape"/>
          <p:cNvSpPr>
            <a:spLocks/>
          </p:cNvSpPr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smtClean="0"/>
              <a:pPr/>
              <a:t>‹#›</a:t>
            </a:fld>
            <a:r>
              <a:rPr lang="zh-CN" altLang="en-US" dirty="0"/>
              <a:t> 页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竢实扬华，自强不息</a:t>
            </a:r>
          </a:p>
        </p:txBody>
      </p:sp>
      <p:sp>
        <p:nvSpPr>
          <p:cNvPr id="16" name="文本占位符 16"/>
          <p:cNvSpPr>
            <a:spLocks noGrp="1"/>
          </p:cNvSpPr>
          <p:nvPr>
            <p:ph type="body" sz="quarter" idx="10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</a:p>
        </p:txBody>
      </p:sp>
      <p:sp>
        <p:nvSpPr>
          <p:cNvPr id="17" name="KSO_Shape"/>
          <p:cNvSpPr>
            <a:spLocks/>
          </p:cNvSpPr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>
            <a:cxnSpLocks/>
          </p:cNvCxnSpPr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14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>
            <a:spLocks/>
          </p:cNvSpPr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>
            <a:spLocks/>
          </p:cNvSpPr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>
            <a:spLocks/>
          </p:cNvSpPr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KSO_Shape"/>
          <p:cNvSpPr>
            <a:spLocks/>
          </p:cNvSpPr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KSO_Shape"/>
          <p:cNvSpPr>
            <a:spLocks/>
          </p:cNvSpPr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KSO_Shape"/>
          <p:cNvSpPr>
            <a:spLocks/>
          </p:cNvSpPr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smtClean="0"/>
              <a:pPr/>
              <a:t>‹#›</a:t>
            </a:fld>
            <a:r>
              <a:rPr lang="zh-CN" altLang="en-US" dirty="0"/>
              <a:t> 页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竢实扬华，自强不息</a:t>
            </a:r>
          </a:p>
        </p:txBody>
      </p:sp>
      <p:sp>
        <p:nvSpPr>
          <p:cNvPr id="16" name="文本占位符 16"/>
          <p:cNvSpPr>
            <a:spLocks noGrp="1"/>
          </p:cNvSpPr>
          <p:nvPr>
            <p:ph type="body" sz="quarter" idx="10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</a:p>
        </p:txBody>
      </p:sp>
      <p:sp>
        <p:nvSpPr>
          <p:cNvPr id="17" name="KSO_Shape"/>
          <p:cNvSpPr>
            <a:spLocks/>
          </p:cNvSpPr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>
            <a:cxnSpLocks/>
          </p:cNvCxnSpPr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19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>
            <a:spLocks/>
          </p:cNvSpPr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>
            <a:spLocks/>
          </p:cNvSpPr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>
            <a:spLocks/>
          </p:cNvSpPr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KSO_Shape"/>
          <p:cNvSpPr>
            <a:spLocks/>
          </p:cNvSpPr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KSO_Shape"/>
          <p:cNvSpPr>
            <a:spLocks/>
          </p:cNvSpPr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KSO_Shape"/>
          <p:cNvSpPr>
            <a:spLocks/>
          </p:cNvSpPr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smtClean="0"/>
              <a:pPr/>
              <a:t>‹#›</a:t>
            </a:fld>
            <a:r>
              <a:rPr lang="zh-CN" altLang="en-US" dirty="0"/>
              <a:t> 页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竢实扬华，自强不息</a:t>
            </a:r>
          </a:p>
        </p:txBody>
      </p:sp>
      <p:sp>
        <p:nvSpPr>
          <p:cNvPr id="16" name="文本占位符 16"/>
          <p:cNvSpPr>
            <a:spLocks noGrp="1"/>
          </p:cNvSpPr>
          <p:nvPr>
            <p:ph type="body" sz="quarter" idx="10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</a:p>
        </p:txBody>
      </p:sp>
      <p:sp>
        <p:nvSpPr>
          <p:cNvPr id="17" name="KSO_Shape"/>
          <p:cNvSpPr>
            <a:spLocks/>
          </p:cNvSpPr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>
            <a:cxnSpLocks/>
          </p:cNvCxnSpPr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>
            <a:spLocks/>
          </p:cNvSpPr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>
            <a:spLocks/>
          </p:cNvSpPr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>
            <a:spLocks/>
          </p:cNvSpPr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KSO_Shape"/>
          <p:cNvSpPr>
            <a:spLocks/>
          </p:cNvSpPr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KSO_Shape"/>
          <p:cNvSpPr>
            <a:spLocks/>
          </p:cNvSpPr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KSO_Shape"/>
          <p:cNvSpPr>
            <a:spLocks/>
          </p:cNvSpPr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smtClean="0"/>
              <a:pPr/>
              <a:t>‹#›</a:t>
            </a:fld>
            <a:r>
              <a:rPr lang="zh-CN" altLang="en-US" dirty="0"/>
              <a:t> 页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竢实扬华，自强不息</a:t>
            </a:r>
          </a:p>
        </p:txBody>
      </p:sp>
      <p:sp>
        <p:nvSpPr>
          <p:cNvPr id="16" name="文本占位符 16"/>
          <p:cNvSpPr>
            <a:spLocks noGrp="1"/>
          </p:cNvSpPr>
          <p:nvPr>
            <p:ph type="body" sz="quarter" idx="10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</a:p>
        </p:txBody>
      </p:sp>
      <p:sp>
        <p:nvSpPr>
          <p:cNvPr id="17" name="KSO_Shape"/>
          <p:cNvSpPr>
            <a:spLocks/>
          </p:cNvSpPr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>
            <a:cxnSpLocks/>
          </p:cNvCxnSpPr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1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>
            <a:spLocks/>
          </p:cNvSpPr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>
            <a:spLocks/>
          </p:cNvSpPr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KSO_Shape"/>
          <p:cNvSpPr>
            <a:spLocks/>
          </p:cNvSpPr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KSO_Shape"/>
          <p:cNvSpPr>
            <a:spLocks/>
          </p:cNvSpPr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KSO_Shape"/>
          <p:cNvSpPr>
            <a:spLocks/>
          </p:cNvSpPr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KSO_Shape"/>
          <p:cNvSpPr>
            <a:spLocks/>
          </p:cNvSpPr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smtClean="0"/>
              <a:pPr/>
              <a:t>‹#›</a:t>
            </a:fld>
            <a:r>
              <a:rPr lang="zh-CN" altLang="en-US" dirty="0"/>
              <a:t> 页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竢实扬华，自强不息</a:t>
            </a:r>
          </a:p>
        </p:txBody>
      </p:sp>
      <p:sp>
        <p:nvSpPr>
          <p:cNvPr id="16" name="文本占位符 16"/>
          <p:cNvSpPr>
            <a:spLocks noGrp="1"/>
          </p:cNvSpPr>
          <p:nvPr>
            <p:ph type="body" sz="quarter" idx="10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</a:p>
        </p:txBody>
      </p:sp>
      <p:sp>
        <p:nvSpPr>
          <p:cNvPr id="17" name="KSO_Shape"/>
          <p:cNvSpPr>
            <a:spLocks/>
          </p:cNvSpPr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>
            <a:cxnSpLocks/>
          </p:cNvCxnSpPr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01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73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0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5442444"/>
            <a:ext cx="12186319" cy="1415557"/>
          </a:xfrm>
          <a:prstGeom prst="rect">
            <a:avLst/>
          </a:prstGeom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719668" y="116637"/>
            <a:ext cx="10755197" cy="912067"/>
          </a:xfrm>
          <a:prstGeom prst="rect">
            <a:avLst/>
          </a:prstGeom>
        </p:spPr>
        <p:txBody>
          <a:bodyPr vert="horz" lIns="121917" tIns="60958" rIns="121917" bIns="60958" rtlCol="0" anchor="b">
            <a:noAutofit/>
          </a:bodyPr>
          <a:lstStyle/>
          <a:p>
            <a:pPr lvl="0" defTabSz="685767"/>
            <a:r>
              <a:rPr lang="zh-CN" altLang="en-US" dirty="0"/>
              <a:t>单击此处编辑母版标题样式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idx="1"/>
          </p:nvPr>
        </p:nvSpPr>
        <p:spPr>
          <a:xfrm>
            <a:off x="719667" y="1149201"/>
            <a:ext cx="10749461" cy="495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60731" marR="0" lvl="0" indent="-160731" defTabSz="68576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Pct val="80000"/>
              <a:buFont typeface="Wingdings" pitchFamily="2" charset="2"/>
              <a:buChar char="l"/>
              <a:tabLst/>
            </a:pPr>
            <a:r>
              <a:rPr lang="zh-CN" altLang="en-US" dirty="0"/>
              <a:t>单击此处编辑母版文本样式</a:t>
            </a:r>
          </a:p>
          <a:p>
            <a:pPr marL="349142" marR="0" lvl="1" indent="-160731" defTabSz="68576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  <a:tabLst/>
            </a:pPr>
            <a:r>
              <a:rPr lang="zh-CN" altLang="en-US" dirty="0"/>
              <a:t>第二级</a:t>
            </a:r>
          </a:p>
          <a:p>
            <a:pPr marL="503623" marR="0" lvl="2" indent="-160731" defTabSz="68576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  <a:tabLst/>
            </a:pPr>
            <a:r>
              <a:rPr lang="zh-CN" altLang="en-US" dirty="0"/>
              <a:t>第三级</a:t>
            </a:r>
          </a:p>
          <a:p>
            <a:pPr marL="654531" marR="0" lvl="3" indent="-160731" defTabSz="68576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  <a:tabLst/>
            </a:pPr>
            <a:r>
              <a:rPr lang="zh-CN" altLang="en-US" dirty="0"/>
              <a:t>第四级</a:t>
            </a:r>
          </a:p>
          <a:p>
            <a:pPr marL="809010" marR="0" lvl="4" indent="-160731" defTabSz="68576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  <a:tabLst/>
            </a:pPr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065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  <p:sldLayoutId id="2147483689" r:id="rId3"/>
    <p:sldLayoutId id="2147483690" r:id="rId4"/>
    <p:sldLayoutId id="2147483694" r:id="rId5"/>
    <p:sldLayoutId id="2147483691" r:id="rId6"/>
    <p:sldLayoutId id="2147483692" r:id="rId7"/>
    <p:sldLayoutId id="2147483693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100" b="1" kern="1200" dirty="0">
          <a:solidFill>
            <a:schemeClr val="tx1"/>
          </a:solidFill>
          <a:latin typeface="+mj-lt"/>
          <a:ea typeface="微软雅黑" pitchFamily="34" charset="-122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altLang="en-US" sz="1400" kern="1200" baseline="0" dirty="0">
          <a:solidFill>
            <a:schemeClr val="tx1"/>
          </a:solidFill>
          <a:latin typeface="Arial" pitchFamily="34" charset="0"/>
          <a:ea typeface="微软雅黑" pitchFamily="34" charset="-122"/>
          <a:cs typeface="Arial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200" kern="1200" dirty="0">
          <a:solidFill>
            <a:schemeClr val="tx1"/>
          </a:solidFill>
          <a:latin typeface="Arial" pitchFamily="34" charset="0"/>
          <a:ea typeface="微软雅黑" pitchFamily="34" charset="-122"/>
          <a:cs typeface="Arial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100" kern="1200" dirty="0">
          <a:solidFill>
            <a:schemeClr val="tx1"/>
          </a:solidFill>
          <a:latin typeface="Arial" pitchFamily="34" charset="0"/>
          <a:ea typeface="微软雅黑" pitchFamily="34" charset="-122"/>
          <a:cs typeface="Arial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000" kern="1200" dirty="0">
          <a:solidFill>
            <a:schemeClr val="tx1"/>
          </a:solidFill>
          <a:latin typeface="Arial" pitchFamily="34" charset="0"/>
          <a:ea typeface="微软雅黑" pitchFamily="34" charset="-122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000" kern="1200" dirty="0">
          <a:solidFill>
            <a:schemeClr val="tx1"/>
          </a:solidFill>
          <a:latin typeface="Arial" pitchFamily="34" charset="0"/>
          <a:ea typeface="微软雅黑" pitchFamily="34" charset="-122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242" userDrawn="1">
          <p15:clr>
            <a:srgbClr val="F26B43"/>
          </p15:clr>
        </p15:guide>
        <p15:guide id="2" orient="horz" pos="73" userDrawn="1">
          <p15:clr>
            <a:srgbClr val="F26B43"/>
          </p15:clr>
        </p15:guide>
        <p15:guide id="3" orient="horz" pos="640" userDrawn="1">
          <p15:clr>
            <a:srgbClr val="F26B43"/>
          </p15:clr>
        </p15:guide>
        <p15:guide id="4" orient="horz" pos="709" userDrawn="1">
          <p15:clr>
            <a:srgbClr val="F26B43"/>
          </p15:clr>
        </p15:guide>
        <p15:guide id="5" orient="horz" pos="3838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orient="horz" pos="4133" userDrawn="1">
          <p15:clr>
            <a:srgbClr val="F26B43"/>
          </p15:clr>
        </p15:guide>
        <p15:guide id="8" pos="43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2016/11/4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36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13" Type="http://schemas.openxmlformats.org/officeDocument/2006/relationships/diagramLayout" Target="../diagrams/layout14.xml"/><Relationship Id="rId18" Type="http://schemas.openxmlformats.org/officeDocument/2006/relationships/diagramLayout" Target="../diagrams/layout15.xml"/><Relationship Id="rId3" Type="http://schemas.openxmlformats.org/officeDocument/2006/relationships/diagramLayout" Target="../diagrams/layout12.xml"/><Relationship Id="rId21" Type="http://schemas.microsoft.com/office/2007/relationships/diagramDrawing" Target="../diagrams/drawing15.xml"/><Relationship Id="rId7" Type="http://schemas.openxmlformats.org/officeDocument/2006/relationships/diagramData" Target="../diagrams/data13.xml"/><Relationship Id="rId12" Type="http://schemas.openxmlformats.org/officeDocument/2006/relationships/diagramData" Target="../diagrams/data14.xml"/><Relationship Id="rId17" Type="http://schemas.openxmlformats.org/officeDocument/2006/relationships/diagramData" Target="../diagrams/data15.xml"/><Relationship Id="rId2" Type="http://schemas.openxmlformats.org/officeDocument/2006/relationships/diagramData" Target="../diagrams/data12.xml"/><Relationship Id="rId16" Type="http://schemas.microsoft.com/office/2007/relationships/diagramDrawing" Target="../diagrams/drawing14.xml"/><Relationship Id="rId20" Type="http://schemas.openxmlformats.org/officeDocument/2006/relationships/diagramColors" Target="../diagrams/colors1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5" Type="http://schemas.openxmlformats.org/officeDocument/2006/relationships/diagramColors" Target="../diagrams/colors14.xml"/><Relationship Id="rId10" Type="http://schemas.openxmlformats.org/officeDocument/2006/relationships/diagramColors" Target="../diagrams/colors13.xml"/><Relationship Id="rId19" Type="http://schemas.openxmlformats.org/officeDocument/2006/relationships/diagramQuickStyle" Target="../diagrams/quickStyle15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Relationship Id="rId14" Type="http://schemas.openxmlformats.org/officeDocument/2006/relationships/diagramQuickStyle" Target="../diagrams/quickStyle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13" Type="http://schemas.openxmlformats.org/officeDocument/2006/relationships/diagramLayout" Target="../diagrams/layout22.xml"/><Relationship Id="rId18" Type="http://schemas.openxmlformats.org/officeDocument/2006/relationships/diagramLayout" Target="../diagrams/layout23.xml"/><Relationship Id="rId3" Type="http://schemas.openxmlformats.org/officeDocument/2006/relationships/diagramLayout" Target="../diagrams/layout20.xml"/><Relationship Id="rId21" Type="http://schemas.microsoft.com/office/2007/relationships/diagramDrawing" Target="../diagrams/drawing23.xml"/><Relationship Id="rId7" Type="http://schemas.openxmlformats.org/officeDocument/2006/relationships/diagramData" Target="../diagrams/data21.xml"/><Relationship Id="rId12" Type="http://schemas.openxmlformats.org/officeDocument/2006/relationships/diagramData" Target="../diagrams/data22.xml"/><Relationship Id="rId17" Type="http://schemas.openxmlformats.org/officeDocument/2006/relationships/diagramData" Target="../diagrams/data23.xml"/><Relationship Id="rId2" Type="http://schemas.openxmlformats.org/officeDocument/2006/relationships/diagramData" Target="../diagrams/data20.xml"/><Relationship Id="rId16" Type="http://schemas.microsoft.com/office/2007/relationships/diagramDrawing" Target="../diagrams/drawing22.xml"/><Relationship Id="rId20" Type="http://schemas.openxmlformats.org/officeDocument/2006/relationships/diagramColors" Target="../diagrams/colors2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5" Type="http://schemas.openxmlformats.org/officeDocument/2006/relationships/diagramColors" Target="../diagrams/colors22.xml"/><Relationship Id="rId10" Type="http://schemas.openxmlformats.org/officeDocument/2006/relationships/diagramColors" Target="../diagrams/colors21.xml"/><Relationship Id="rId19" Type="http://schemas.openxmlformats.org/officeDocument/2006/relationships/diagramQuickStyle" Target="../diagrams/quickStyle23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Relationship Id="rId14" Type="http://schemas.openxmlformats.org/officeDocument/2006/relationships/diagramQuickStyle" Target="../diagrams/quickStyle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3" Type="http://schemas.openxmlformats.org/officeDocument/2006/relationships/diagramLayout" Target="../diagrams/layout25.xml"/><Relationship Id="rId7" Type="http://schemas.openxmlformats.org/officeDocument/2006/relationships/diagramData" Target="../diagrams/data26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5" Type="http://schemas.openxmlformats.org/officeDocument/2006/relationships/diagramColors" Target="../diagrams/colors25.xml"/><Relationship Id="rId10" Type="http://schemas.openxmlformats.org/officeDocument/2006/relationships/diagramColors" Target="../diagrams/colors26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9.xml"/><Relationship Id="rId5" Type="http://schemas.openxmlformats.org/officeDocument/2006/relationships/diagramQuickStyle" Target="../diagrams/quickStyle29.xml"/><Relationship Id="rId4" Type="http://schemas.openxmlformats.org/officeDocument/2006/relationships/diagramLayout" Target="../diagrams/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1.xml"/><Relationship Id="rId13" Type="http://schemas.openxmlformats.org/officeDocument/2006/relationships/diagramLayout" Target="../diagrams/layout32.xml"/><Relationship Id="rId18" Type="http://schemas.openxmlformats.org/officeDocument/2006/relationships/diagramLayout" Target="../diagrams/layout33.xml"/><Relationship Id="rId3" Type="http://schemas.openxmlformats.org/officeDocument/2006/relationships/diagramLayout" Target="../diagrams/layout30.xml"/><Relationship Id="rId21" Type="http://schemas.microsoft.com/office/2007/relationships/diagramDrawing" Target="../diagrams/drawing33.xml"/><Relationship Id="rId7" Type="http://schemas.openxmlformats.org/officeDocument/2006/relationships/diagramData" Target="../diagrams/data31.xml"/><Relationship Id="rId12" Type="http://schemas.openxmlformats.org/officeDocument/2006/relationships/diagramData" Target="../diagrams/data32.xml"/><Relationship Id="rId17" Type="http://schemas.openxmlformats.org/officeDocument/2006/relationships/diagramData" Target="../diagrams/data33.xml"/><Relationship Id="rId2" Type="http://schemas.openxmlformats.org/officeDocument/2006/relationships/diagramData" Target="../diagrams/data30.xml"/><Relationship Id="rId16" Type="http://schemas.microsoft.com/office/2007/relationships/diagramDrawing" Target="../diagrams/drawing32.xml"/><Relationship Id="rId20" Type="http://schemas.openxmlformats.org/officeDocument/2006/relationships/diagramColors" Target="../diagrams/colors3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0.xml"/><Relationship Id="rId11" Type="http://schemas.microsoft.com/office/2007/relationships/diagramDrawing" Target="../diagrams/drawing31.xml"/><Relationship Id="rId5" Type="http://schemas.openxmlformats.org/officeDocument/2006/relationships/diagramColors" Target="../diagrams/colors30.xml"/><Relationship Id="rId15" Type="http://schemas.openxmlformats.org/officeDocument/2006/relationships/diagramColors" Target="../diagrams/colors32.xml"/><Relationship Id="rId10" Type="http://schemas.openxmlformats.org/officeDocument/2006/relationships/diagramColors" Target="../diagrams/colors31.xml"/><Relationship Id="rId19" Type="http://schemas.openxmlformats.org/officeDocument/2006/relationships/diagramQuickStyle" Target="../diagrams/quickStyle33.xml"/><Relationship Id="rId4" Type="http://schemas.openxmlformats.org/officeDocument/2006/relationships/diagramQuickStyle" Target="../diagrams/quickStyle30.xml"/><Relationship Id="rId9" Type="http://schemas.openxmlformats.org/officeDocument/2006/relationships/diagramQuickStyle" Target="../diagrams/quickStyle31.xml"/><Relationship Id="rId14" Type="http://schemas.openxmlformats.org/officeDocument/2006/relationships/diagramQuickStyle" Target="../diagrams/quickStyl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4" Type="http://schemas.openxmlformats.org/officeDocument/2006/relationships/hyperlink" Target="http://www.ypppt.com/jieri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26" Type="http://schemas.microsoft.com/office/2007/relationships/diagramDrawing" Target="../diagrams/drawing10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5" Type="http://schemas.openxmlformats.org/officeDocument/2006/relationships/diagramColors" Target="../diagrams/colors10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24" Type="http://schemas.openxmlformats.org/officeDocument/2006/relationships/diagramQuickStyle" Target="../diagrams/quickStyle10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23" Type="http://schemas.openxmlformats.org/officeDocument/2006/relationships/diagramLayout" Target="../diagrams/layout10.xml"/><Relationship Id="rId10" Type="http://schemas.openxmlformats.org/officeDocument/2006/relationships/diagramColors" Target="../diagrams/colors7.xml"/><Relationship Id="rId19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Relationship Id="rId22" Type="http://schemas.openxmlformats.org/officeDocument/2006/relationships/diagramData" Target="../diagrams/data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组合 114"/>
          <p:cNvGrpSpPr/>
          <p:nvPr/>
        </p:nvGrpSpPr>
        <p:grpSpPr>
          <a:xfrm>
            <a:off x="450177" y="747841"/>
            <a:ext cx="2092259" cy="536317"/>
            <a:chOff x="504825" y="327025"/>
            <a:chExt cx="2482851" cy="636440"/>
          </a:xfrm>
        </p:grpSpPr>
        <p:pic>
          <p:nvPicPr>
            <p:cNvPr id="113" name="图片 112"/>
            <p:cNvPicPr>
              <a:picLocks noChangeAspect="1"/>
            </p:cNvPicPr>
            <p:nvPr/>
          </p:nvPicPr>
          <p:blipFill rotWithShape="1">
            <a:blip r:embed="rId2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955" t="8651" r="74262" b="8651"/>
            <a:stretch/>
          </p:blipFill>
          <p:spPr>
            <a:xfrm>
              <a:off x="504825" y="327025"/>
              <a:ext cx="593725" cy="636440"/>
            </a:xfrm>
            <a:prstGeom prst="rect">
              <a:avLst/>
            </a:prstGeom>
          </p:spPr>
        </p:pic>
        <p:pic>
          <p:nvPicPr>
            <p:cNvPr id="114" name="图片 113"/>
            <p:cNvPicPr>
              <a:picLocks noChangeAspect="1"/>
            </p:cNvPicPr>
            <p:nvPr/>
          </p:nvPicPr>
          <p:blipFill rotWithShape="1">
            <a:blip r:embed="rId2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6206" t="8651" r="14969" b="8651"/>
            <a:stretch/>
          </p:blipFill>
          <p:spPr>
            <a:xfrm>
              <a:off x="1260475" y="327025"/>
              <a:ext cx="1727201" cy="636440"/>
            </a:xfrm>
            <a:prstGeom prst="rect">
              <a:avLst/>
            </a:prstGeom>
          </p:spPr>
        </p:pic>
      </p:grpSp>
      <p:sp>
        <p:nvSpPr>
          <p:cNvPr id="28" name="矩形 27"/>
          <p:cNvSpPr/>
          <p:nvPr/>
        </p:nvSpPr>
        <p:spPr>
          <a:xfrm>
            <a:off x="0" y="1624036"/>
            <a:ext cx="12192000" cy="2976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123" b="1" dirty="0"/>
              <a:t>论文</a:t>
            </a:r>
            <a:r>
              <a:rPr lang="zh-CN" altLang="en-US" sz="4123" b="1" dirty="0" smtClean="0"/>
              <a:t>答辩开题报告通</a:t>
            </a:r>
            <a:r>
              <a:rPr lang="zh-CN" altLang="en-US" sz="4123" b="1" dirty="0"/>
              <a:t>用模板</a:t>
            </a:r>
          </a:p>
        </p:txBody>
      </p:sp>
      <p:sp>
        <p:nvSpPr>
          <p:cNvPr id="116" name="等腰三角形 115"/>
          <p:cNvSpPr/>
          <p:nvPr/>
        </p:nvSpPr>
        <p:spPr>
          <a:xfrm flipV="1">
            <a:off x="5939807" y="4600379"/>
            <a:ext cx="312387" cy="18765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81"/>
          </a:p>
        </p:txBody>
      </p:sp>
      <p:sp>
        <p:nvSpPr>
          <p:cNvPr id="118" name="文本框 117"/>
          <p:cNvSpPr txBox="1"/>
          <p:nvPr/>
        </p:nvSpPr>
        <p:spPr>
          <a:xfrm>
            <a:off x="4545633" y="5598552"/>
            <a:ext cx="1194558" cy="294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312" dirty="0">
                <a:solidFill>
                  <a:schemeClr val="accent1"/>
                </a:solidFill>
              </a:rPr>
              <a:t>答辩人：</a:t>
            </a:r>
            <a:r>
              <a:rPr lang="en-US" altLang="zh-CN" sz="1312" dirty="0">
                <a:solidFill>
                  <a:schemeClr val="accent1"/>
                </a:solidFill>
              </a:rPr>
              <a:t>XXX</a:t>
            </a:r>
            <a:endParaRPr lang="zh-CN" altLang="en-US" sz="1312" dirty="0">
              <a:solidFill>
                <a:schemeClr val="accent1"/>
              </a:solidFill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4921736" y="5124450"/>
            <a:ext cx="442352" cy="442352"/>
            <a:chOff x="3954830" y="5669476"/>
            <a:chExt cx="552450" cy="552450"/>
          </a:xfrm>
        </p:grpSpPr>
        <p:sp>
          <p:nvSpPr>
            <p:cNvPr id="130" name="椭圆 129"/>
            <p:cNvSpPr/>
            <p:nvPr/>
          </p:nvSpPr>
          <p:spPr>
            <a:xfrm>
              <a:off x="3954830" y="5669476"/>
              <a:ext cx="552450" cy="5524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4081088" y="5784382"/>
              <a:ext cx="299934" cy="322638"/>
              <a:chOff x="1574801" y="1125538"/>
              <a:chExt cx="2894012" cy="3113087"/>
            </a:xfrm>
            <a:solidFill>
              <a:schemeClr val="bg1"/>
            </a:solidFill>
          </p:grpSpPr>
          <p:sp>
            <p:nvSpPr>
              <p:cNvPr id="122" name="Freeform 5"/>
              <p:cNvSpPr>
                <a:spLocks noEditPoints="1"/>
              </p:cNvSpPr>
              <p:nvPr/>
            </p:nvSpPr>
            <p:spPr bwMode="auto">
              <a:xfrm>
                <a:off x="2524125" y="3284538"/>
                <a:ext cx="288925" cy="287337"/>
              </a:xfrm>
              <a:custGeom>
                <a:avLst/>
                <a:gdLst>
                  <a:gd name="T0" fmla="*/ 0 w 264"/>
                  <a:gd name="T1" fmla="*/ 132 h 264"/>
                  <a:gd name="T2" fmla="*/ 39 w 264"/>
                  <a:gd name="T3" fmla="*/ 226 h 264"/>
                  <a:gd name="T4" fmla="*/ 132 w 264"/>
                  <a:gd name="T5" fmla="*/ 264 h 264"/>
                  <a:gd name="T6" fmla="*/ 226 w 264"/>
                  <a:gd name="T7" fmla="*/ 226 h 264"/>
                  <a:gd name="T8" fmla="*/ 264 w 264"/>
                  <a:gd name="T9" fmla="*/ 132 h 264"/>
                  <a:gd name="T10" fmla="*/ 226 w 264"/>
                  <a:gd name="T11" fmla="*/ 39 h 264"/>
                  <a:gd name="T12" fmla="*/ 132 w 264"/>
                  <a:gd name="T13" fmla="*/ 0 h 264"/>
                  <a:gd name="T14" fmla="*/ 39 w 264"/>
                  <a:gd name="T15" fmla="*/ 39 h 264"/>
                  <a:gd name="T16" fmla="*/ 0 w 264"/>
                  <a:gd name="T17" fmla="*/ 132 h 264"/>
                  <a:gd name="T18" fmla="*/ 0 w 264"/>
                  <a:gd name="T19" fmla="*/ 132 h 264"/>
                  <a:gd name="T20" fmla="*/ 0 w 264"/>
                  <a:gd name="T21" fmla="*/ 132 h 264"/>
                  <a:gd name="T22" fmla="*/ 0 w 264"/>
                  <a:gd name="T23" fmla="*/ 13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4" h="264">
                    <a:moveTo>
                      <a:pt x="0" y="132"/>
                    </a:moveTo>
                    <a:cubicBezTo>
                      <a:pt x="0" y="167"/>
                      <a:pt x="14" y="201"/>
                      <a:pt x="39" y="226"/>
                    </a:cubicBezTo>
                    <a:cubicBezTo>
                      <a:pt x="63" y="250"/>
                      <a:pt x="98" y="264"/>
                      <a:pt x="132" y="264"/>
                    </a:cubicBezTo>
                    <a:cubicBezTo>
                      <a:pt x="167" y="264"/>
                      <a:pt x="201" y="250"/>
                      <a:pt x="226" y="226"/>
                    </a:cubicBezTo>
                    <a:cubicBezTo>
                      <a:pt x="250" y="201"/>
                      <a:pt x="264" y="167"/>
                      <a:pt x="264" y="132"/>
                    </a:cubicBezTo>
                    <a:cubicBezTo>
                      <a:pt x="264" y="98"/>
                      <a:pt x="250" y="63"/>
                      <a:pt x="226" y="39"/>
                    </a:cubicBezTo>
                    <a:cubicBezTo>
                      <a:pt x="201" y="14"/>
                      <a:pt x="167" y="0"/>
                      <a:pt x="132" y="0"/>
                    </a:cubicBezTo>
                    <a:cubicBezTo>
                      <a:pt x="98" y="0"/>
                      <a:pt x="63" y="14"/>
                      <a:pt x="39" y="39"/>
                    </a:cubicBezTo>
                    <a:cubicBezTo>
                      <a:pt x="14" y="63"/>
                      <a:pt x="0" y="98"/>
                      <a:pt x="0" y="132"/>
                    </a:cubicBezTo>
                    <a:cubicBezTo>
                      <a:pt x="0" y="132"/>
                      <a:pt x="0" y="132"/>
                      <a:pt x="0" y="132"/>
                    </a:cubicBezTo>
                    <a:moveTo>
                      <a:pt x="0" y="132"/>
                    </a:moveTo>
                    <a:cubicBezTo>
                      <a:pt x="0" y="132"/>
                      <a:pt x="0" y="132"/>
                      <a:pt x="0" y="1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6"/>
              <p:cNvSpPr>
                <a:spLocks noEditPoints="1"/>
              </p:cNvSpPr>
              <p:nvPr/>
            </p:nvSpPr>
            <p:spPr bwMode="auto">
              <a:xfrm>
                <a:off x="3230563" y="3284538"/>
                <a:ext cx="288925" cy="287337"/>
              </a:xfrm>
              <a:custGeom>
                <a:avLst/>
                <a:gdLst>
                  <a:gd name="T0" fmla="*/ 0 w 264"/>
                  <a:gd name="T1" fmla="*/ 132 h 264"/>
                  <a:gd name="T2" fmla="*/ 39 w 264"/>
                  <a:gd name="T3" fmla="*/ 226 h 264"/>
                  <a:gd name="T4" fmla="*/ 132 w 264"/>
                  <a:gd name="T5" fmla="*/ 264 h 264"/>
                  <a:gd name="T6" fmla="*/ 225 w 264"/>
                  <a:gd name="T7" fmla="*/ 226 h 264"/>
                  <a:gd name="T8" fmla="*/ 264 w 264"/>
                  <a:gd name="T9" fmla="*/ 132 h 264"/>
                  <a:gd name="T10" fmla="*/ 225 w 264"/>
                  <a:gd name="T11" fmla="*/ 39 h 264"/>
                  <a:gd name="T12" fmla="*/ 132 w 264"/>
                  <a:gd name="T13" fmla="*/ 0 h 264"/>
                  <a:gd name="T14" fmla="*/ 39 w 264"/>
                  <a:gd name="T15" fmla="*/ 39 h 264"/>
                  <a:gd name="T16" fmla="*/ 0 w 264"/>
                  <a:gd name="T17" fmla="*/ 132 h 264"/>
                  <a:gd name="T18" fmla="*/ 0 w 264"/>
                  <a:gd name="T19" fmla="*/ 132 h 264"/>
                  <a:gd name="T20" fmla="*/ 0 w 264"/>
                  <a:gd name="T21" fmla="*/ 132 h 264"/>
                  <a:gd name="T22" fmla="*/ 0 w 264"/>
                  <a:gd name="T23" fmla="*/ 13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4" h="264">
                    <a:moveTo>
                      <a:pt x="0" y="132"/>
                    </a:moveTo>
                    <a:cubicBezTo>
                      <a:pt x="0" y="167"/>
                      <a:pt x="14" y="201"/>
                      <a:pt x="39" y="226"/>
                    </a:cubicBezTo>
                    <a:cubicBezTo>
                      <a:pt x="63" y="250"/>
                      <a:pt x="97" y="264"/>
                      <a:pt x="132" y="264"/>
                    </a:cubicBezTo>
                    <a:cubicBezTo>
                      <a:pt x="167" y="264"/>
                      <a:pt x="201" y="250"/>
                      <a:pt x="225" y="226"/>
                    </a:cubicBezTo>
                    <a:cubicBezTo>
                      <a:pt x="250" y="201"/>
                      <a:pt x="264" y="167"/>
                      <a:pt x="264" y="132"/>
                    </a:cubicBezTo>
                    <a:cubicBezTo>
                      <a:pt x="264" y="98"/>
                      <a:pt x="250" y="63"/>
                      <a:pt x="225" y="39"/>
                    </a:cubicBezTo>
                    <a:cubicBezTo>
                      <a:pt x="201" y="14"/>
                      <a:pt x="167" y="0"/>
                      <a:pt x="132" y="0"/>
                    </a:cubicBezTo>
                    <a:cubicBezTo>
                      <a:pt x="97" y="0"/>
                      <a:pt x="63" y="14"/>
                      <a:pt x="39" y="39"/>
                    </a:cubicBezTo>
                    <a:cubicBezTo>
                      <a:pt x="14" y="63"/>
                      <a:pt x="0" y="98"/>
                      <a:pt x="0" y="132"/>
                    </a:cubicBezTo>
                    <a:cubicBezTo>
                      <a:pt x="0" y="132"/>
                      <a:pt x="0" y="132"/>
                      <a:pt x="0" y="132"/>
                    </a:cubicBezTo>
                    <a:moveTo>
                      <a:pt x="0" y="132"/>
                    </a:moveTo>
                    <a:cubicBezTo>
                      <a:pt x="0" y="132"/>
                      <a:pt x="0" y="132"/>
                      <a:pt x="0" y="1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7"/>
              <p:cNvSpPr>
                <a:spLocks noEditPoints="1"/>
              </p:cNvSpPr>
              <p:nvPr/>
            </p:nvSpPr>
            <p:spPr bwMode="auto">
              <a:xfrm>
                <a:off x="1574801" y="1125538"/>
                <a:ext cx="2894012" cy="1349375"/>
              </a:xfrm>
              <a:custGeom>
                <a:avLst/>
                <a:gdLst>
                  <a:gd name="T0" fmla="*/ 2649 w 2649"/>
                  <a:gd name="T1" fmla="*/ 599 h 1236"/>
                  <a:gd name="T2" fmla="*/ 1324 w 2649"/>
                  <a:gd name="T3" fmla="*/ 0 h 1236"/>
                  <a:gd name="T4" fmla="*/ 0 w 2649"/>
                  <a:gd name="T5" fmla="*/ 599 h 1236"/>
                  <a:gd name="T6" fmla="*/ 1324 w 2649"/>
                  <a:gd name="T7" fmla="*/ 1199 h 1236"/>
                  <a:gd name="T8" fmla="*/ 2495 w 2649"/>
                  <a:gd name="T9" fmla="*/ 667 h 1236"/>
                  <a:gd name="T10" fmla="*/ 2436 w 2649"/>
                  <a:gd name="T11" fmla="*/ 1236 h 1236"/>
                  <a:gd name="T12" fmla="*/ 2519 w 2649"/>
                  <a:gd name="T13" fmla="*/ 1236 h 1236"/>
                  <a:gd name="T14" fmla="*/ 2603 w 2649"/>
                  <a:gd name="T15" fmla="*/ 1236 h 1236"/>
                  <a:gd name="T16" fmla="*/ 2543 w 2649"/>
                  <a:gd name="T17" fmla="*/ 645 h 1236"/>
                  <a:gd name="T18" fmla="*/ 2649 w 2649"/>
                  <a:gd name="T19" fmla="*/ 599 h 1236"/>
                  <a:gd name="T20" fmla="*/ 2649 w 2649"/>
                  <a:gd name="T21" fmla="*/ 599 h 1236"/>
                  <a:gd name="T22" fmla="*/ 2649 w 2649"/>
                  <a:gd name="T23" fmla="*/ 599 h 1236"/>
                  <a:gd name="T24" fmla="*/ 2649 w 2649"/>
                  <a:gd name="T25" fmla="*/ 599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49" h="1236">
                    <a:moveTo>
                      <a:pt x="2649" y="599"/>
                    </a:moveTo>
                    <a:cubicBezTo>
                      <a:pt x="1324" y="0"/>
                      <a:pt x="1324" y="0"/>
                      <a:pt x="1324" y="0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1324" y="1199"/>
                      <a:pt x="1324" y="1199"/>
                      <a:pt x="1324" y="1199"/>
                    </a:cubicBezTo>
                    <a:cubicBezTo>
                      <a:pt x="2495" y="667"/>
                      <a:pt x="2495" y="667"/>
                      <a:pt x="2495" y="667"/>
                    </a:cubicBezTo>
                    <a:cubicBezTo>
                      <a:pt x="2490" y="924"/>
                      <a:pt x="2456" y="1209"/>
                      <a:pt x="2436" y="1236"/>
                    </a:cubicBezTo>
                    <a:cubicBezTo>
                      <a:pt x="2519" y="1236"/>
                      <a:pt x="2519" y="1236"/>
                      <a:pt x="2519" y="1236"/>
                    </a:cubicBezTo>
                    <a:cubicBezTo>
                      <a:pt x="2603" y="1236"/>
                      <a:pt x="2603" y="1236"/>
                      <a:pt x="2603" y="1236"/>
                    </a:cubicBezTo>
                    <a:cubicBezTo>
                      <a:pt x="2582" y="1209"/>
                      <a:pt x="2547" y="908"/>
                      <a:pt x="2543" y="645"/>
                    </a:cubicBezTo>
                    <a:cubicBezTo>
                      <a:pt x="2649" y="599"/>
                      <a:pt x="2649" y="599"/>
                      <a:pt x="2649" y="599"/>
                    </a:cubicBezTo>
                    <a:cubicBezTo>
                      <a:pt x="2649" y="599"/>
                      <a:pt x="2649" y="599"/>
                      <a:pt x="2649" y="599"/>
                    </a:cubicBezTo>
                    <a:moveTo>
                      <a:pt x="2649" y="599"/>
                    </a:moveTo>
                    <a:cubicBezTo>
                      <a:pt x="2649" y="599"/>
                      <a:pt x="2649" y="599"/>
                      <a:pt x="2649" y="59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8"/>
              <p:cNvSpPr>
                <a:spLocks noEditPoints="1"/>
              </p:cNvSpPr>
              <p:nvPr/>
            </p:nvSpPr>
            <p:spPr bwMode="auto">
              <a:xfrm>
                <a:off x="1787525" y="2146300"/>
                <a:ext cx="2470150" cy="2092325"/>
              </a:xfrm>
              <a:custGeom>
                <a:avLst/>
                <a:gdLst>
                  <a:gd name="T0" fmla="*/ 1130 w 2261"/>
                  <a:gd name="T1" fmla="*/ 392 h 1918"/>
                  <a:gd name="T2" fmla="*/ 313 w 2261"/>
                  <a:gd name="T3" fmla="*/ 9 h 1918"/>
                  <a:gd name="T4" fmla="*/ 0 w 2261"/>
                  <a:gd name="T5" fmla="*/ 788 h 1918"/>
                  <a:gd name="T6" fmla="*/ 1130 w 2261"/>
                  <a:gd name="T7" fmla="*/ 1918 h 1918"/>
                  <a:gd name="T8" fmla="*/ 2261 w 2261"/>
                  <a:gd name="T9" fmla="*/ 788 h 1918"/>
                  <a:gd name="T10" fmla="*/ 1939 w 2261"/>
                  <a:gd name="T11" fmla="*/ 0 h 1918"/>
                  <a:gd name="T12" fmla="*/ 1130 w 2261"/>
                  <a:gd name="T13" fmla="*/ 392 h 1918"/>
                  <a:gd name="T14" fmla="*/ 1130 w 2261"/>
                  <a:gd name="T15" fmla="*/ 392 h 1918"/>
                  <a:gd name="T16" fmla="*/ 2084 w 2261"/>
                  <a:gd name="T17" fmla="*/ 782 h 1918"/>
                  <a:gd name="T18" fmla="*/ 2084 w 2261"/>
                  <a:gd name="T19" fmla="*/ 788 h 1918"/>
                  <a:gd name="T20" fmla="*/ 1130 w 2261"/>
                  <a:gd name="T21" fmla="*/ 1742 h 1918"/>
                  <a:gd name="T22" fmla="*/ 177 w 2261"/>
                  <a:gd name="T23" fmla="*/ 821 h 1918"/>
                  <a:gd name="T24" fmla="*/ 189 w 2261"/>
                  <a:gd name="T25" fmla="*/ 837 h 1918"/>
                  <a:gd name="T26" fmla="*/ 1115 w 2261"/>
                  <a:gd name="T27" fmla="*/ 767 h 1918"/>
                  <a:gd name="T28" fmla="*/ 1247 w 2261"/>
                  <a:gd name="T29" fmla="*/ 649 h 1918"/>
                  <a:gd name="T30" fmla="*/ 1094 w 2261"/>
                  <a:gd name="T31" fmla="*/ 1043 h 1918"/>
                  <a:gd name="T32" fmla="*/ 1398 w 2261"/>
                  <a:gd name="T33" fmla="*/ 695 h 1918"/>
                  <a:gd name="T34" fmla="*/ 2060 w 2261"/>
                  <a:gd name="T35" fmla="*/ 811 h 1918"/>
                  <a:gd name="T36" fmla="*/ 2084 w 2261"/>
                  <a:gd name="T37" fmla="*/ 782 h 1918"/>
                  <a:gd name="T38" fmla="*/ 2084 w 2261"/>
                  <a:gd name="T39" fmla="*/ 782 h 1918"/>
                  <a:gd name="T40" fmla="*/ 2084 w 2261"/>
                  <a:gd name="T41" fmla="*/ 782 h 1918"/>
                  <a:gd name="T42" fmla="*/ 2084 w 2261"/>
                  <a:gd name="T43" fmla="*/ 782 h 1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61" h="1918">
                    <a:moveTo>
                      <a:pt x="1130" y="392"/>
                    </a:moveTo>
                    <a:cubicBezTo>
                      <a:pt x="313" y="9"/>
                      <a:pt x="313" y="9"/>
                      <a:pt x="313" y="9"/>
                    </a:cubicBezTo>
                    <a:cubicBezTo>
                      <a:pt x="120" y="212"/>
                      <a:pt x="0" y="486"/>
                      <a:pt x="0" y="788"/>
                    </a:cubicBezTo>
                    <a:cubicBezTo>
                      <a:pt x="0" y="1411"/>
                      <a:pt x="507" y="1918"/>
                      <a:pt x="1130" y="1918"/>
                    </a:cubicBezTo>
                    <a:cubicBezTo>
                      <a:pt x="1754" y="1918"/>
                      <a:pt x="2261" y="1411"/>
                      <a:pt x="2261" y="788"/>
                    </a:cubicBezTo>
                    <a:cubicBezTo>
                      <a:pt x="2261" y="482"/>
                      <a:pt x="2137" y="204"/>
                      <a:pt x="1939" y="0"/>
                    </a:cubicBezTo>
                    <a:cubicBezTo>
                      <a:pt x="1130" y="392"/>
                      <a:pt x="1130" y="392"/>
                      <a:pt x="1130" y="392"/>
                    </a:cubicBezTo>
                    <a:cubicBezTo>
                      <a:pt x="1130" y="392"/>
                      <a:pt x="1130" y="392"/>
                      <a:pt x="1130" y="392"/>
                    </a:cubicBezTo>
                    <a:moveTo>
                      <a:pt x="2084" y="782"/>
                    </a:moveTo>
                    <a:cubicBezTo>
                      <a:pt x="2084" y="784"/>
                      <a:pt x="2084" y="786"/>
                      <a:pt x="2084" y="788"/>
                    </a:cubicBezTo>
                    <a:cubicBezTo>
                      <a:pt x="2084" y="1314"/>
                      <a:pt x="1656" y="1742"/>
                      <a:pt x="1130" y="1742"/>
                    </a:cubicBezTo>
                    <a:cubicBezTo>
                      <a:pt x="616" y="1742"/>
                      <a:pt x="195" y="1332"/>
                      <a:pt x="177" y="821"/>
                    </a:cubicBezTo>
                    <a:cubicBezTo>
                      <a:pt x="181" y="826"/>
                      <a:pt x="185" y="832"/>
                      <a:pt x="189" y="837"/>
                    </a:cubicBezTo>
                    <a:cubicBezTo>
                      <a:pt x="358" y="1059"/>
                      <a:pt x="773" y="1028"/>
                      <a:pt x="1115" y="767"/>
                    </a:cubicBezTo>
                    <a:cubicBezTo>
                      <a:pt x="1163" y="730"/>
                      <a:pt x="1207" y="690"/>
                      <a:pt x="1247" y="649"/>
                    </a:cubicBezTo>
                    <a:cubicBezTo>
                      <a:pt x="1242" y="834"/>
                      <a:pt x="1210" y="951"/>
                      <a:pt x="1094" y="1043"/>
                    </a:cubicBezTo>
                    <a:cubicBezTo>
                      <a:pt x="1251" y="974"/>
                      <a:pt x="1343" y="834"/>
                      <a:pt x="1398" y="695"/>
                    </a:cubicBezTo>
                    <a:cubicBezTo>
                      <a:pt x="1626" y="902"/>
                      <a:pt x="1917" y="956"/>
                      <a:pt x="2060" y="811"/>
                    </a:cubicBezTo>
                    <a:cubicBezTo>
                      <a:pt x="2069" y="802"/>
                      <a:pt x="2077" y="792"/>
                      <a:pt x="2084" y="782"/>
                    </a:cubicBezTo>
                    <a:cubicBezTo>
                      <a:pt x="2084" y="782"/>
                      <a:pt x="2084" y="782"/>
                      <a:pt x="2084" y="782"/>
                    </a:cubicBezTo>
                    <a:moveTo>
                      <a:pt x="2084" y="782"/>
                    </a:moveTo>
                    <a:cubicBezTo>
                      <a:pt x="2084" y="782"/>
                      <a:pt x="2084" y="782"/>
                      <a:pt x="2084" y="78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19" name="文本框 118"/>
          <p:cNvSpPr txBox="1"/>
          <p:nvPr/>
        </p:nvSpPr>
        <p:spPr>
          <a:xfrm>
            <a:off x="6283494" y="5598552"/>
            <a:ext cx="1362874" cy="294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312" dirty="0">
                <a:solidFill>
                  <a:schemeClr val="accent1"/>
                </a:solidFill>
              </a:rPr>
              <a:t>指导老师：</a:t>
            </a:r>
            <a:r>
              <a:rPr lang="en-US" altLang="zh-CN" sz="1312" dirty="0">
                <a:solidFill>
                  <a:schemeClr val="accent1"/>
                </a:solidFill>
              </a:rPr>
              <a:t>XXX</a:t>
            </a:r>
            <a:endParaRPr lang="zh-CN" altLang="en-US" sz="1312" dirty="0">
              <a:solidFill>
                <a:schemeClr val="accent1"/>
              </a:solidFill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6743755" y="5124450"/>
            <a:ext cx="442352" cy="442352"/>
            <a:chOff x="5853219" y="5669476"/>
            <a:chExt cx="552450" cy="552450"/>
          </a:xfrm>
        </p:grpSpPr>
        <p:sp>
          <p:nvSpPr>
            <p:cNvPr id="131" name="椭圆 130"/>
            <p:cNvSpPr/>
            <p:nvPr/>
          </p:nvSpPr>
          <p:spPr>
            <a:xfrm>
              <a:off x="5853219" y="5669476"/>
              <a:ext cx="552450" cy="5524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6" name="组合 125"/>
            <p:cNvGrpSpPr/>
            <p:nvPr/>
          </p:nvGrpSpPr>
          <p:grpSpPr>
            <a:xfrm>
              <a:off x="5967384" y="5780269"/>
              <a:ext cx="324120" cy="330864"/>
              <a:chOff x="5649913" y="2301875"/>
              <a:chExt cx="3127375" cy="3192463"/>
            </a:xfrm>
            <a:solidFill>
              <a:schemeClr val="bg1"/>
            </a:solidFill>
          </p:grpSpPr>
          <p:sp>
            <p:nvSpPr>
              <p:cNvPr id="127" name="Freeform 12"/>
              <p:cNvSpPr>
                <a:spLocks noEditPoints="1"/>
              </p:cNvSpPr>
              <p:nvPr/>
            </p:nvSpPr>
            <p:spPr bwMode="auto">
              <a:xfrm>
                <a:off x="6657975" y="3275013"/>
                <a:ext cx="1139825" cy="384175"/>
              </a:xfrm>
              <a:custGeom>
                <a:avLst/>
                <a:gdLst>
                  <a:gd name="T0" fmla="*/ 126 w 1039"/>
                  <a:gd name="T1" fmla="*/ 334 h 350"/>
                  <a:gd name="T2" fmla="*/ 46 w 1039"/>
                  <a:gd name="T3" fmla="*/ 187 h 350"/>
                  <a:gd name="T4" fmla="*/ 39 w 1039"/>
                  <a:gd name="T5" fmla="*/ 157 h 350"/>
                  <a:gd name="T6" fmla="*/ 37 w 1039"/>
                  <a:gd name="T7" fmla="*/ 150 h 350"/>
                  <a:gd name="T8" fmla="*/ 31 w 1039"/>
                  <a:gd name="T9" fmla="*/ 127 h 350"/>
                  <a:gd name="T10" fmla="*/ 1 w 1039"/>
                  <a:gd name="T11" fmla="*/ 87 h 350"/>
                  <a:gd name="T12" fmla="*/ 2 w 1039"/>
                  <a:gd name="T13" fmla="*/ 39 h 350"/>
                  <a:gd name="T14" fmla="*/ 11 w 1039"/>
                  <a:gd name="T15" fmla="*/ 21 h 350"/>
                  <a:gd name="T16" fmla="*/ 222 w 1039"/>
                  <a:gd name="T17" fmla="*/ 1 h 350"/>
                  <a:gd name="T18" fmla="*/ 373 w 1039"/>
                  <a:gd name="T19" fmla="*/ 14 h 350"/>
                  <a:gd name="T20" fmla="*/ 514 w 1039"/>
                  <a:gd name="T21" fmla="*/ 49 h 350"/>
                  <a:gd name="T22" fmla="*/ 381 w 1039"/>
                  <a:gd name="T23" fmla="*/ 307 h 350"/>
                  <a:gd name="T24" fmla="*/ 220 w 1039"/>
                  <a:gd name="T25" fmla="*/ 350 h 350"/>
                  <a:gd name="T26" fmla="*/ 225 w 1039"/>
                  <a:gd name="T27" fmla="*/ 329 h 350"/>
                  <a:gd name="T28" fmla="*/ 395 w 1039"/>
                  <a:gd name="T29" fmla="*/ 249 h 350"/>
                  <a:gd name="T30" fmla="*/ 431 w 1039"/>
                  <a:gd name="T31" fmla="*/ 71 h 350"/>
                  <a:gd name="T32" fmla="*/ 358 w 1039"/>
                  <a:gd name="T33" fmla="*/ 42 h 350"/>
                  <a:gd name="T34" fmla="*/ 238 w 1039"/>
                  <a:gd name="T35" fmla="*/ 31 h 350"/>
                  <a:gd name="T36" fmla="*/ 91 w 1039"/>
                  <a:gd name="T37" fmla="*/ 56 h 350"/>
                  <a:gd name="T38" fmla="*/ 80 w 1039"/>
                  <a:gd name="T39" fmla="*/ 111 h 350"/>
                  <a:gd name="T40" fmla="*/ 90 w 1039"/>
                  <a:gd name="T41" fmla="*/ 237 h 350"/>
                  <a:gd name="T42" fmla="*/ 148 w 1039"/>
                  <a:gd name="T43" fmla="*/ 322 h 350"/>
                  <a:gd name="T44" fmla="*/ 815 w 1039"/>
                  <a:gd name="T45" fmla="*/ 348 h 350"/>
                  <a:gd name="T46" fmla="*/ 609 w 1039"/>
                  <a:gd name="T47" fmla="*/ 254 h 350"/>
                  <a:gd name="T48" fmla="*/ 564 w 1039"/>
                  <a:gd name="T49" fmla="*/ 40 h 350"/>
                  <a:gd name="T50" fmla="*/ 699 w 1039"/>
                  <a:gd name="T51" fmla="*/ 6 h 350"/>
                  <a:gd name="T52" fmla="*/ 852 w 1039"/>
                  <a:gd name="T53" fmla="*/ 1 h 350"/>
                  <a:gd name="T54" fmla="*/ 1032 w 1039"/>
                  <a:gd name="T55" fmla="*/ 19 h 350"/>
                  <a:gd name="T56" fmla="*/ 1038 w 1039"/>
                  <a:gd name="T57" fmla="*/ 32 h 350"/>
                  <a:gd name="T58" fmla="*/ 1039 w 1039"/>
                  <a:gd name="T59" fmla="*/ 73 h 350"/>
                  <a:gd name="T60" fmla="*/ 1016 w 1039"/>
                  <a:gd name="T61" fmla="*/ 103 h 350"/>
                  <a:gd name="T62" fmla="*/ 990 w 1039"/>
                  <a:gd name="T63" fmla="*/ 205 h 350"/>
                  <a:gd name="T64" fmla="*/ 898 w 1039"/>
                  <a:gd name="T65" fmla="*/ 338 h 350"/>
                  <a:gd name="T66" fmla="*/ 784 w 1039"/>
                  <a:gd name="T67" fmla="*/ 30 h 350"/>
                  <a:gd name="T68" fmla="*/ 645 w 1039"/>
                  <a:gd name="T69" fmla="*/ 51 h 350"/>
                  <a:gd name="T70" fmla="*/ 601 w 1039"/>
                  <a:gd name="T71" fmla="*/ 116 h 350"/>
                  <a:gd name="T72" fmla="*/ 727 w 1039"/>
                  <a:gd name="T73" fmla="*/ 314 h 350"/>
                  <a:gd name="T74" fmla="*/ 877 w 1039"/>
                  <a:gd name="T75" fmla="*/ 317 h 350"/>
                  <a:gd name="T76" fmla="*/ 961 w 1039"/>
                  <a:gd name="T77" fmla="*/ 156 h 350"/>
                  <a:gd name="T78" fmla="*/ 960 w 1039"/>
                  <a:gd name="T79" fmla="*/ 113 h 350"/>
                  <a:gd name="T80" fmla="*/ 955 w 1039"/>
                  <a:gd name="T81" fmla="*/ 84 h 350"/>
                  <a:gd name="T82" fmla="*/ 911 w 1039"/>
                  <a:gd name="T83" fmla="*/ 45 h 350"/>
                  <a:gd name="T84" fmla="*/ 784 w 1039"/>
                  <a:gd name="T85" fmla="*/ 3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39" h="350">
                    <a:moveTo>
                      <a:pt x="220" y="350"/>
                    </a:moveTo>
                    <a:cubicBezTo>
                      <a:pt x="202" y="350"/>
                      <a:pt x="185" y="348"/>
                      <a:pt x="169" y="346"/>
                    </a:cubicBezTo>
                    <a:cubicBezTo>
                      <a:pt x="153" y="343"/>
                      <a:pt x="139" y="339"/>
                      <a:pt x="126" y="334"/>
                    </a:cubicBezTo>
                    <a:cubicBezTo>
                      <a:pt x="104" y="325"/>
                      <a:pt x="88" y="309"/>
                      <a:pt x="76" y="286"/>
                    </a:cubicBezTo>
                    <a:cubicBezTo>
                      <a:pt x="67" y="269"/>
                      <a:pt x="60" y="250"/>
                      <a:pt x="54" y="225"/>
                    </a:cubicBezTo>
                    <a:cubicBezTo>
                      <a:pt x="51" y="212"/>
                      <a:pt x="48" y="198"/>
                      <a:pt x="46" y="187"/>
                    </a:cubicBezTo>
                    <a:cubicBezTo>
                      <a:pt x="45" y="185"/>
                      <a:pt x="45" y="185"/>
                      <a:pt x="45" y="185"/>
                    </a:cubicBezTo>
                    <a:cubicBezTo>
                      <a:pt x="43" y="176"/>
                      <a:pt x="41" y="167"/>
                      <a:pt x="40" y="158"/>
                    </a:cubicBezTo>
                    <a:cubicBezTo>
                      <a:pt x="39" y="157"/>
                      <a:pt x="39" y="157"/>
                      <a:pt x="39" y="157"/>
                    </a:cubicBezTo>
                    <a:cubicBezTo>
                      <a:pt x="39" y="155"/>
                      <a:pt x="39" y="155"/>
                      <a:pt x="39" y="155"/>
                    </a:cubicBezTo>
                    <a:cubicBezTo>
                      <a:pt x="38" y="154"/>
                      <a:pt x="38" y="152"/>
                      <a:pt x="37" y="150"/>
                    </a:cubicBezTo>
                    <a:cubicBezTo>
                      <a:pt x="37" y="150"/>
                      <a:pt x="37" y="150"/>
                      <a:pt x="37" y="150"/>
                    </a:cubicBezTo>
                    <a:cubicBezTo>
                      <a:pt x="36" y="148"/>
                      <a:pt x="36" y="146"/>
                      <a:pt x="35" y="144"/>
                    </a:cubicBezTo>
                    <a:cubicBezTo>
                      <a:pt x="35" y="142"/>
                      <a:pt x="34" y="139"/>
                      <a:pt x="33" y="137"/>
                    </a:cubicBezTo>
                    <a:cubicBezTo>
                      <a:pt x="32" y="133"/>
                      <a:pt x="31" y="130"/>
                      <a:pt x="31" y="127"/>
                    </a:cubicBezTo>
                    <a:cubicBezTo>
                      <a:pt x="24" y="104"/>
                      <a:pt x="24" y="104"/>
                      <a:pt x="24" y="104"/>
                    </a:cubicBezTo>
                    <a:cubicBezTo>
                      <a:pt x="4" y="91"/>
                      <a:pt x="4" y="91"/>
                      <a:pt x="4" y="91"/>
                    </a:cubicBezTo>
                    <a:cubicBezTo>
                      <a:pt x="2" y="90"/>
                      <a:pt x="2" y="89"/>
                      <a:pt x="1" y="87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1" y="83"/>
                      <a:pt x="0" y="81"/>
                      <a:pt x="0" y="79"/>
                    </a:cubicBezTo>
                    <a:cubicBezTo>
                      <a:pt x="1" y="66"/>
                      <a:pt x="1" y="52"/>
                      <a:pt x="2" y="39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5"/>
                      <a:pt x="4" y="23"/>
                      <a:pt x="7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5" y="20"/>
                      <a:pt x="21" y="18"/>
                      <a:pt x="26" y="17"/>
                    </a:cubicBezTo>
                    <a:cubicBezTo>
                      <a:pt x="53" y="14"/>
                      <a:pt x="82" y="10"/>
                      <a:pt x="112" y="6"/>
                    </a:cubicBezTo>
                    <a:cubicBezTo>
                      <a:pt x="144" y="2"/>
                      <a:pt x="178" y="1"/>
                      <a:pt x="222" y="1"/>
                    </a:cubicBezTo>
                    <a:cubicBezTo>
                      <a:pt x="222" y="1"/>
                      <a:pt x="222" y="1"/>
                      <a:pt x="222" y="1"/>
                    </a:cubicBezTo>
                    <a:cubicBezTo>
                      <a:pt x="224" y="1"/>
                      <a:pt x="227" y="1"/>
                      <a:pt x="229" y="1"/>
                    </a:cubicBezTo>
                    <a:cubicBezTo>
                      <a:pt x="277" y="1"/>
                      <a:pt x="325" y="5"/>
                      <a:pt x="373" y="14"/>
                    </a:cubicBezTo>
                    <a:cubicBezTo>
                      <a:pt x="400" y="19"/>
                      <a:pt x="427" y="28"/>
                      <a:pt x="450" y="35"/>
                    </a:cubicBezTo>
                    <a:cubicBezTo>
                      <a:pt x="468" y="41"/>
                      <a:pt x="481" y="44"/>
                      <a:pt x="493" y="47"/>
                    </a:cubicBezTo>
                    <a:cubicBezTo>
                      <a:pt x="500" y="48"/>
                      <a:pt x="507" y="48"/>
                      <a:pt x="514" y="49"/>
                    </a:cubicBezTo>
                    <a:cubicBezTo>
                      <a:pt x="457" y="195"/>
                      <a:pt x="457" y="195"/>
                      <a:pt x="457" y="195"/>
                    </a:cubicBezTo>
                    <a:cubicBezTo>
                      <a:pt x="451" y="210"/>
                      <a:pt x="445" y="224"/>
                      <a:pt x="439" y="236"/>
                    </a:cubicBezTo>
                    <a:cubicBezTo>
                      <a:pt x="424" y="264"/>
                      <a:pt x="405" y="288"/>
                      <a:pt x="381" y="307"/>
                    </a:cubicBezTo>
                    <a:cubicBezTo>
                      <a:pt x="368" y="319"/>
                      <a:pt x="351" y="328"/>
                      <a:pt x="328" y="335"/>
                    </a:cubicBezTo>
                    <a:cubicBezTo>
                      <a:pt x="305" y="342"/>
                      <a:pt x="278" y="346"/>
                      <a:pt x="249" y="349"/>
                    </a:cubicBezTo>
                    <a:cubicBezTo>
                      <a:pt x="239" y="349"/>
                      <a:pt x="229" y="350"/>
                      <a:pt x="220" y="350"/>
                    </a:cubicBezTo>
                    <a:close/>
                    <a:moveTo>
                      <a:pt x="161" y="322"/>
                    </a:moveTo>
                    <a:cubicBezTo>
                      <a:pt x="167" y="323"/>
                      <a:pt x="173" y="325"/>
                      <a:pt x="179" y="326"/>
                    </a:cubicBezTo>
                    <a:cubicBezTo>
                      <a:pt x="194" y="328"/>
                      <a:pt x="210" y="329"/>
                      <a:pt x="225" y="329"/>
                    </a:cubicBezTo>
                    <a:cubicBezTo>
                      <a:pt x="253" y="329"/>
                      <a:pt x="281" y="325"/>
                      <a:pt x="308" y="318"/>
                    </a:cubicBezTo>
                    <a:cubicBezTo>
                      <a:pt x="332" y="312"/>
                      <a:pt x="350" y="302"/>
                      <a:pt x="365" y="288"/>
                    </a:cubicBezTo>
                    <a:cubicBezTo>
                      <a:pt x="376" y="278"/>
                      <a:pt x="385" y="266"/>
                      <a:pt x="395" y="249"/>
                    </a:cubicBezTo>
                    <a:cubicBezTo>
                      <a:pt x="410" y="222"/>
                      <a:pt x="422" y="194"/>
                      <a:pt x="429" y="165"/>
                    </a:cubicBezTo>
                    <a:cubicBezTo>
                      <a:pt x="434" y="144"/>
                      <a:pt x="435" y="125"/>
                      <a:pt x="434" y="107"/>
                    </a:cubicBezTo>
                    <a:cubicBezTo>
                      <a:pt x="431" y="71"/>
                      <a:pt x="431" y="71"/>
                      <a:pt x="431" y="71"/>
                    </a:cubicBezTo>
                    <a:cubicBezTo>
                      <a:pt x="399" y="54"/>
                      <a:pt x="399" y="54"/>
                      <a:pt x="399" y="54"/>
                    </a:cubicBezTo>
                    <a:cubicBezTo>
                      <a:pt x="388" y="49"/>
                      <a:pt x="377" y="46"/>
                      <a:pt x="362" y="42"/>
                    </a:cubicBezTo>
                    <a:cubicBezTo>
                      <a:pt x="358" y="42"/>
                      <a:pt x="358" y="42"/>
                      <a:pt x="358" y="42"/>
                    </a:cubicBezTo>
                    <a:cubicBezTo>
                      <a:pt x="328" y="35"/>
                      <a:pt x="296" y="31"/>
                      <a:pt x="251" y="31"/>
                    </a:cubicBezTo>
                    <a:cubicBezTo>
                      <a:pt x="249" y="31"/>
                      <a:pt x="249" y="31"/>
                      <a:pt x="249" y="31"/>
                    </a:cubicBezTo>
                    <a:cubicBezTo>
                      <a:pt x="238" y="31"/>
                      <a:pt x="238" y="31"/>
                      <a:pt x="238" y="31"/>
                    </a:cubicBezTo>
                    <a:cubicBezTo>
                      <a:pt x="227" y="32"/>
                      <a:pt x="214" y="33"/>
                      <a:pt x="201" y="34"/>
                    </a:cubicBezTo>
                    <a:cubicBezTo>
                      <a:pt x="175" y="36"/>
                      <a:pt x="152" y="40"/>
                      <a:pt x="130" y="45"/>
                    </a:cubicBezTo>
                    <a:cubicBezTo>
                      <a:pt x="91" y="56"/>
                      <a:pt x="91" y="56"/>
                      <a:pt x="91" y="56"/>
                    </a:cubicBezTo>
                    <a:cubicBezTo>
                      <a:pt x="82" y="94"/>
                      <a:pt x="82" y="94"/>
                      <a:pt x="82" y="94"/>
                    </a:cubicBezTo>
                    <a:cubicBezTo>
                      <a:pt x="81" y="99"/>
                      <a:pt x="81" y="105"/>
                      <a:pt x="80" y="111"/>
                    </a:cubicBezTo>
                    <a:cubicBezTo>
                      <a:pt x="80" y="111"/>
                      <a:pt x="80" y="111"/>
                      <a:pt x="80" y="111"/>
                    </a:cubicBezTo>
                    <a:cubicBezTo>
                      <a:pt x="80" y="113"/>
                      <a:pt x="79" y="115"/>
                      <a:pt x="79" y="116"/>
                    </a:cubicBezTo>
                    <a:cubicBezTo>
                      <a:pt x="77" y="131"/>
                      <a:pt x="77" y="146"/>
                      <a:pt x="79" y="161"/>
                    </a:cubicBezTo>
                    <a:cubicBezTo>
                      <a:pt x="81" y="182"/>
                      <a:pt x="84" y="209"/>
                      <a:pt x="90" y="237"/>
                    </a:cubicBezTo>
                    <a:cubicBezTo>
                      <a:pt x="95" y="258"/>
                      <a:pt x="103" y="276"/>
                      <a:pt x="113" y="290"/>
                    </a:cubicBezTo>
                    <a:cubicBezTo>
                      <a:pt x="118" y="298"/>
                      <a:pt x="124" y="305"/>
                      <a:pt x="131" y="310"/>
                    </a:cubicBezTo>
                    <a:cubicBezTo>
                      <a:pt x="148" y="322"/>
                      <a:pt x="148" y="322"/>
                      <a:pt x="148" y="322"/>
                    </a:cubicBezTo>
                    <a:cubicBezTo>
                      <a:pt x="161" y="322"/>
                      <a:pt x="161" y="322"/>
                      <a:pt x="161" y="322"/>
                    </a:cubicBezTo>
                    <a:cubicBezTo>
                      <a:pt x="161" y="322"/>
                      <a:pt x="161" y="322"/>
                      <a:pt x="161" y="322"/>
                    </a:cubicBezTo>
                    <a:close/>
                    <a:moveTo>
                      <a:pt x="815" y="348"/>
                    </a:moveTo>
                    <a:cubicBezTo>
                      <a:pt x="787" y="348"/>
                      <a:pt x="762" y="346"/>
                      <a:pt x="738" y="341"/>
                    </a:cubicBezTo>
                    <a:cubicBezTo>
                      <a:pt x="714" y="336"/>
                      <a:pt x="693" y="329"/>
                      <a:pt x="674" y="319"/>
                    </a:cubicBezTo>
                    <a:cubicBezTo>
                      <a:pt x="648" y="304"/>
                      <a:pt x="626" y="282"/>
                      <a:pt x="609" y="254"/>
                    </a:cubicBezTo>
                    <a:cubicBezTo>
                      <a:pt x="598" y="234"/>
                      <a:pt x="588" y="214"/>
                      <a:pt x="579" y="193"/>
                    </a:cubicBezTo>
                    <a:cubicBezTo>
                      <a:pt x="518" y="49"/>
                      <a:pt x="518" y="49"/>
                      <a:pt x="518" y="49"/>
                    </a:cubicBezTo>
                    <a:cubicBezTo>
                      <a:pt x="533" y="48"/>
                      <a:pt x="548" y="46"/>
                      <a:pt x="564" y="40"/>
                    </a:cubicBezTo>
                    <a:cubicBezTo>
                      <a:pt x="572" y="38"/>
                      <a:pt x="580" y="35"/>
                      <a:pt x="588" y="33"/>
                    </a:cubicBezTo>
                    <a:cubicBezTo>
                      <a:pt x="595" y="30"/>
                      <a:pt x="602" y="28"/>
                      <a:pt x="609" y="25"/>
                    </a:cubicBezTo>
                    <a:cubicBezTo>
                      <a:pt x="635" y="17"/>
                      <a:pt x="664" y="11"/>
                      <a:pt x="699" y="6"/>
                    </a:cubicBezTo>
                    <a:cubicBezTo>
                      <a:pt x="733" y="2"/>
                      <a:pt x="767" y="0"/>
                      <a:pt x="803" y="0"/>
                    </a:cubicBezTo>
                    <a:cubicBezTo>
                      <a:pt x="818" y="0"/>
                      <a:pt x="834" y="0"/>
                      <a:pt x="850" y="1"/>
                    </a:cubicBezTo>
                    <a:cubicBezTo>
                      <a:pt x="852" y="1"/>
                      <a:pt x="852" y="1"/>
                      <a:pt x="852" y="1"/>
                    </a:cubicBezTo>
                    <a:cubicBezTo>
                      <a:pt x="877" y="2"/>
                      <a:pt x="903" y="4"/>
                      <a:pt x="928" y="5"/>
                    </a:cubicBezTo>
                    <a:cubicBezTo>
                      <a:pt x="960" y="7"/>
                      <a:pt x="991" y="12"/>
                      <a:pt x="1026" y="18"/>
                    </a:cubicBezTo>
                    <a:cubicBezTo>
                      <a:pt x="1028" y="18"/>
                      <a:pt x="1030" y="18"/>
                      <a:pt x="1032" y="19"/>
                    </a:cubicBezTo>
                    <a:cubicBezTo>
                      <a:pt x="1033" y="19"/>
                      <a:pt x="1033" y="19"/>
                      <a:pt x="1033" y="19"/>
                    </a:cubicBezTo>
                    <a:cubicBezTo>
                      <a:pt x="1036" y="20"/>
                      <a:pt x="1037" y="21"/>
                      <a:pt x="1038" y="25"/>
                    </a:cubicBezTo>
                    <a:cubicBezTo>
                      <a:pt x="1038" y="27"/>
                      <a:pt x="1038" y="30"/>
                      <a:pt x="1038" y="32"/>
                    </a:cubicBezTo>
                    <a:cubicBezTo>
                      <a:pt x="1038" y="33"/>
                      <a:pt x="1038" y="33"/>
                      <a:pt x="1038" y="33"/>
                    </a:cubicBezTo>
                    <a:cubicBezTo>
                      <a:pt x="1039" y="38"/>
                      <a:pt x="1039" y="43"/>
                      <a:pt x="1039" y="47"/>
                    </a:cubicBezTo>
                    <a:cubicBezTo>
                      <a:pt x="1039" y="56"/>
                      <a:pt x="1039" y="64"/>
                      <a:pt x="1039" y="73"/>
                    </a:cubicBezTo>
                    <a:cubicBezTo>
                      <a:pt x="1030" y="55"/>
                      <a:pt x="1030" y="55"/>
                      <a:pt x="1030" y="55"/>
                    </a:cubicBezTo>
                    <a:cubicBezTo>
                      <a:pt x="1016" y="103"/>
                      <a:pt x="1016" y="103"/>
                      <a:pt x="1016" y="103"/>
                    </a:cubicBezTo>
                    <a:cubicBezTo>
                      <a:pt x="1016" y="103"/>
                      <a:pt x="1016" y="103"/>
                      <a:pt x="1016" y="103"/>
                    </a:cubicBezTo>
                    <a:cubicBezTo>
                      <a:pt x="1009" y="126"/>
                      <a:pt x="1009" y="126"/>
                      <a:pt x="1009" y="126"/>
                    </a:cubicBezTo>
                    <a:cubicBezTo>
                      <a:pt x="986" y="208"/>
                      <a:pt x="986" y="208"/>
                      <a:pt x="986" y="208"/>
                    </a:cubicBezTo>
                    <a:cubicBezTo>
                      <a:pt x="990" y="205"/>
                      <a:pt x="990" y="205"/>
                      <a:pt x="990" y="205"/>
                    </a:cubicBezTo>
                    <a:cubicBezTo>
                      <a:pt x="984" y="227"/>
                      <a:pt x="978" y="249"/>
                      <a:pt x="970" y="270"/>
                    </a:cubicBezTo>
                    <a:cubicBezTo>
                      <a:pt x="964" y="284"/>
                      <a:pt x="957" y="296"/>
                      <a:pt x="949" y="305"/>
                    </a:cubicBezTo>
                    <a:cubicBezTo>
                      <a:pt x="937" y="321"/>
                      <a:pt x="921" y="331"/>
                      <a:pt x="898" y="338"/>
                    </a:cubicBezTo>
                    <a:cubicBezTo>
                      <a:pt x="881" y="343"/>
                      <a:pt x="861" y="346"/>
                      <a:pt x="838" y="347"/>
                    </a:cubicBezTo>
                    <a:cubicBezTo>
                      <a:pt x="830" y="348"/>
                      <a:pt x="823" y="348"/>
                      <a:pt x="815" y="348"/>
                    </a:cubicBezTo>
                    <a:close/>
                    <a:moveTo>
                      <a:pt x="784" y="30"/>
                    </a:moveTo>
                    <a:cubicBezTo>
                      <a:pt x="775" y="30"/>
                      <a:pt x="763" y="31"/>
                      <a:pt x="751" y="31"/>
                    </a:cubicBezTo>
                    <a:cubicBezTo>
                      <a:pt x="732" y="33"/>
                      <a:pt x="711" y="35"/>
                      <a:pt x="689" y="40"/>
                    </a:cubicBezTo>
                    <a:cubicBezTo>
                      <a:pt x="676" y="42"/>
                      <a:pt x="660" y="46"/>
                      <a:pt x="645" y="51"/>
                    </a:cubicBezTo>
                    <a:cubicBezTo>
                      <a:pt x="604" y="65"/>
                      <a:pt x="604" y="65"/>
                      <a:pt x="604" y="65"/>
                    </a:cubicBezTo>
                    <a:cubicBezTo>
                      <a:pt x="601" y="108"/>
                      <a:pt x="601" y="108"/>
                      <a:pt x="601" y="108"/>
                    </a:cubicBezTo>
                    <a:cubicBezTo>
                      <a:pt x="601" y="110"/>
                      <a:pt x="601" y="113"/>
                      <a:pt x="601" y="116"/>
                    </a:cubicBezTo>
                    <a:cubicBezTo>
                      <a:pt x="600" y="132"/>
                      <a:pt x="603" y="149"/>
                      <a:pt x="607" y="168"/>
                    </a:cubicBezTo>
                    <a:cubicBezTo>
                      <a:pt x="616" y="207"/>
                      <a:pt x="632" y="240"/>
                      <a:pt x="655" y="269"/>
                    </a:cubicBezTo>
                    <a:cubicBezTo>
                      <a:pt x="674" y="293"/>
                      <a:pt x="698" y="308"/>
                      <a:pt x="727" y="314"/>
                    </a:cubicBezTo>
                    <a:cubicBezTo>
                      <a:pt x="758" y="320"/>
                      <a:pt x="786" y="324"/>
                      <a:pt x="814" y="324"/>
                    </a:cubicBezTo>
                    <a:cubicBezTo>
                      <a:pt x="817" y="324"/>
                      <a:pt x="817" y="324"/>
                      <a:pt x="817" y="324"/>
                    </a:cubicBezTo>
                    <a:cubicBezTo>
                      <a:pt x="835" y="323"/>
                      <a:pt x="856" y="323"/>
                      <a:pt x="877" y="317"/>
                    </a:cubicBezTo>
                    <a:cubicBezTo>
                      <a:pt x="896" y="312"/>
                      <a:pt x="908" y="305"/>
                      <a:pt x="919" y="295"/>
                    </a:cubicBezTo>
                    <a:cubicBezTo>
                      <a:pt x="928" y="286"/>
                      <a:pt x="936" y="274"/>
                      <a:pt x="941" y="259"/>
                    </a:cubicBezTo>
                    <a:cubicBezTo>
                      <a:pt x="953" y="227"/>
                      <a:pt x="960" y="193"/>
                      <a:pt x="961" y="156"/>
                    </a:cubicBezTo>
                    <a:cubicBezTo>
                      <a:pt x="961" y="154"/>
                      <a:pt x="961" y="154"/>
                      <a:pt x="961" y="154"/>
                    </a:cubicBezTo>
                    <a:cubicBezTo>
                      <a:pt x="961" y="142"/>
                      <a:pt x="961" y="130"/>
                      <a:pt x="960" y="118"/>
                    </a:cubicBezTo>
                    <a:cubicBezTo>
                      <a:pt x="960" y="113"/>
                      <a:pt x="960" y="113"/>
                      <a:pt x="960" y="113"/>
                    </a:cubicBezTo>
                    <a:cubicBezTo>
                      <a:pt x="960" y="108"/>
                      <a:pt x="960" y="105"/>
                      <a:pt x="959" y="102"/>
                    </a:cubicBezTo>
                    <a:cubicBezTo>
                      <a:pt x="958" y="93"/>
                      <a:pt x="958" y="93"/>
                      <a:pt x="958" y="93"/>
                    </a:cubicBezTo>
                    <a:cubicBezTo>
                      <a:pt x="955" y="84"/>
                      <a:pt x="955" y="84"/>
                      <a:pt x="955" y="84"/>
                    </a:cubicBezTo>
                    <a:cubicBezTo>
                      <a:pt x="955" y="83"/>
                      <a:pt x="954" y="82"/>
                      <a:pt x="954" y="81"/>
                    </a:cubicBezTo>
                    <a:cubicBezTo>
                      <a:pt x="941" y="53"/>
                      <a:pt x="941" y="53"/>
                      <a:pt x="941" y="53"/>
                    </a:cubicBezTo>
                    <a:cubicBezTo>
                      <a:pt x="911" y="45"/>
                      <a:pt x="911" y="45"/>
                      <a:pt x="911" y="45"/>
                    </a:cubicBezTo>
                    <a:cubicBezTo>
                      <a:pt x="877" y="35"/>
                      <a:pt x="842" y="32"/>
                      <a:pt x="798" y="30"/>
                    </a:cubicBezTo>
                    <a:cubicBezTo>
                      <a:pt x="795" y="29"/>
                      <a:pt x="795" y="29"/>
                      <a:pt x="795" y="29"/>
                    </a:cubicBezTo>
                    <a:cubicBezTo>
                      <a:pt x="784" y="30"/>
                      <a:pt x="784" y="30"/>
                      <a:pt x="78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3"/>
              <p:cNvSpPr>
                <a:spLocks noEditPoints="1"/>
              </p:cNvSpPr>
              <p:nvPr/>
            </p:nvSpPr>
            <p:spPr bwMode="auto">
              <a:xfrm>
                <a:off x="5649913" y="4264025"/>
                <a:ext cx="3127375" cy="1230313"/>
              </a:xfrm>
              <a:custGeom>
                <a:avLst/>
                <a:gdLst>
                  <a:gd name="T0" fmla="*/ 2002 w 2852"/>
                  <a:gd name="T1" fmla="*/ 0 h 1123"/>
                  <a:gd name="T2" fmla="*/ 1595 w 2852"/>
                  <a:gd name="T3" fmla="*/ 742 h 1123"/>
                  <a:gd name="T4" fmla="*/ 1535 w 2852"/>
                  <a:gd name="T5" fmla="*/ 565 h 1123"/>
                  <a:gd name="T6" fmla="*/ 1646 w 2852"/>
                  <a:gd name="T7" fmla="*/ 342 h 1123"/>
                  <a:gd name="T8" fmla="*/ 1423 w 2852"/>
                  <a:gd name="T9" fmla="*/ 119 h 1123"/>
                  <a:gd name="T10" fmla="*/ 1200 w 2852"/>
                  <a:gd name="T11" fmla="*/ 342 h 1123"/>
                  <a:gd name="T12" fmla="*/ 1312 w 2852"/>
                  <a:gd name="T13" fmla="*/ 565 h 1123"/>
                  <a:gd name="T14" fmla="*/ 1240 w 2852"/>
                  <a:gd name="T15" fmla="*/ 746 h 1123"/>
                  <a:gd name="T16" fmla="*/ 844 w 2852"/>
                  <a:gd name="T17" fmla="*/ 0 h 1123"/>
                  <a:gd name="T18" fmla="*/ 0 w 2852"/>
                  <a:gd name="T19" fmla="*/ 889 h 1123"/>
                  <a:gd name="T20" fmla="*/ 173 w 2852"/>
                  <a:gd name="T21" fmla="*/ 1123 h 1123"/>
                  <a:gd name="T22" fmla="*/ 2678 w 2852"/>
                  <a:gd name="T23" fmla="*/ 1123 h 1123"/>
                  <a:gd name="T24" fmla="*/ 2852 w 2852"/>
                  <a:gd name="T25" fmla="*/ 890 h 1123"/>
                  <a:gd name="T26" fmla="*/ 2002 w 2852"/>
                  <a:gd name="T27" fmla="*/ 0 h 1123"/>
                  <a:gd name="T28" fmla="*/ 2586 w 2852"/>
                  <a:gd name="T29" fmla="*/ 447 h 1123"/>
                  <a:gd name="T30" fmla="*/ 2586 w 2852"/>
                  <a:gd name="T31" fmla="*/ 447 h 1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52" h="1123">
                    <a:moveTo>
                      <a:pt x="2002" y="0"/>
                    </a:moveTo>
                    <a:cubicBezTo>
                      <a:pt x="1595" y="742"/>
                      <a:pt x="1595" y="742"/>
                      <a:pt x="1595" y="742"/>
                    </a:cubicBezTo>
                    <a:cubicBezTo>
                      <a:pt x="1535" y="565"/>
                      <a:pt x="1535" y="565"/>
                      <a:pt x="1535" y="565"/>
                    </a:cubicBezTo>
                    <a:cubicBezTo>
                      <a:pt x="1646" y="342"/>
                      <a:pt x="1646" y="342"/>
                      <a:pt x="1646" y="342"/>
                    </a:cubicBezTo>
                    <a:cubicBezTo>
                      <a:pt x="1423" y="119"/>
                      <a:pt x="1423" y="119"/>
                      <a:pt x="1423" y="119"/>
                    </a:cubicBezTo>
                    <a:cubicBezTo>
                      <a:pt x="1200" y="342"/>
                      <a:pt x="1200" y="342"/>
                      <a:pt x="1200" y="342"/>
                    </a:cubicBezTo>
                    <a:cubicBezTo>
                      <a:pt x="1312" y="565"/>
                      <a:pt x="1312" y="565"/>
                      <a:pt x="1312" y="565"/>
                    </a:cubicBezTo>
                    <a:cubicBezTo>
                      <a:pt x="1240" y="746"/>
                      <a:pt x="1240" y="746"/>
                      <a:pt x="1240" y="746"/>
                    </a:cubicBezTo>
                    <a:cubicBezTo>
                      <a:pt x="844" y="0"/>
                      <a:pt x="844" y="0"/>
                      <a:pt x="844" y="0"/>
                    </a:cubicBezTo>
                    <a:cubicBezTo>
                      <a:pt x="844" y="0"/>
                      <a:pt x="0" y="447"/>
                      <a:pt x="0" y="889"/>
                    </a:cubicBezTo>
                    <a:cubicBezTo>
                      <a:pt x="0" y="1011"/>
                      <a:pt x="50" y="1123"/>
                      <a:pt x="173" y="1123"/>
                    </a:cubicBezTo>
                    <a:cubicBezTo>
                      <a:pt x="2678" y="1123"/>
                      <a:pt x="2678" y="1123"/>
                      <a:pt x="2678" y="1123"/>
                    </a:cubicBezTo>
                    <a:cubicBezTo>
                      <a:pt x="2800" y="1123"/>
                      <a:pt x="2852" y="1012"/>
                      <a:pt x="2852" y="890"/>
                    </a:cubicBezTo>
                    <a:cubicBezTo>
                      <a:pt x="2852" y="475"/>
                      <a:pt x="2002" y="0"/>
                      <a:pt x="2002" y="0"/>
                    </a:cubicBezTo>
                    <a:moveTo>
                      <a:pt x="2586" y="447"/>
                    </a:moveTo>
                    <a:cubicBezTo>
                      <a:pt x="2586" y="447"/>
                      <a:pt x="2586" y="447"/>
                      <a:pt x="2586" y="44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4"/>
              <p:cNvSpPr>
                <a:spLocks noEditPoints="1"/>
              </p:cNvSpPr>
              <p:nvPr/>
            </p:nvSpPr>
            <p:spPr bwMode="auto">
              <a:xfrm>
                <a:off x="6415088" y="2301875"/>
                <a:ext cx="1603375" cy="1984375"/>
              </a:xfrm>
              <a:custGeom>
                <a:avLst/>
                <a:gdLst>
                  <a:gd name="T0" fmla="*/ 1460 w 1462"/>
                  <a:gd name="T1" fmla="*/ 878 h 1812"/>
                  <a:gd name="T2" fmla="*/ 1460 w 1462"/>
                  <a:gd name="T3" fmla="*/ 844 h 1812"/>
                  <a:gd name="T4" fmla="*/ 1430 w 1462"/>
                  <a:gd name="T5" fmla="*/ 824 h 1812"/>
                  <a:gd name="T6" fmla="*/ 1420 w 1462"/>
                  <a:gd name="T7" fmla="*/ 817 h 1812"/>
                  <a:gd name="T8" fmla="*/ 764 w 1462"/>
                  <a:gd name="T9" fmla="*/ 90 h 1812"/>
                  <a:gd name="T10" fmla="*/ 193 w 1462"/>
                  <a:gd name="T11" fmla="*/ 151 h 1812"/>
                  <a:gd name="T12" fmla="*/ 61 w 1462"/>
                  <a:gd name="T13" fmla="*/ 806 h 1812"/>
                  <a:gd name="T14" fmla="*/ 31 w 1462"/>
                  <a:gd name="T15" fmla="*/ 824 h 1812"/>
                  <a:gd name="T16" fmla="*/ 2 w 1462"/>
                  <a:gd name="T17" fmla="*/ 844 h 1812"/>
                  <a:gd name="T18" fmla="*/ 2 w 1462"/>
                  <a:gd name="T19" fmla="*/ 878 h 1812"/>
                  <a:gd name="T20" fmla="*/ 36 w 1462"/>
                  <a:gd name="T21" fmla="*/ 1103 h 1812"/>
                  <a:gd name="T22" fmla="*/ 135 w 1462"/>
                  <a:gd name="T23" fmla="*/ 1219 h 1812"/>
                  <a:gd name="T24" fmla="*/ 356 w 1462"/>
                  <a:gd name="T25" fmla="*/ 1624 h 1812"/>
                  <a:gd name="T26" fmla="*/ 722 w 1462"/>
                  <a:gd name="T27" fmla="*/ 1810 h 1812"/>
                  <a:gd name="T28" fmla="*/ 734 w 1462"/>
                  <a:gd name="T29" fmla="*/ 1812 h 1812"/>
                  <a:gd name="T30" fmla="*/ 747 w 1462"/>
                  <a:gd name="T31" fmla="*/ 1810 h 1812"/>
                  <a:gd name="T32" fmla="*/ 1123 w 1462"/>
                  <a:gd name="T33" fmla="*/ 1613 h 1812"/>
                  <a:gd name="T34" fmla="*/ 1332 w 1462"/>
                  <a:gd name="T35" fmla="*/ 1216 h 1812"/>
                  <a:gd name="T36" fmla="*/ 1427 w 1462"/>
                  <a:gd name="T37" fmla="*/ 1099 h 1812"/>
                  <a:gd name="T38" fmla="*/ 1460 w 1462"/>
                  <a:gd name="T39" fmla="*/ 878 h 1812"/>
                  <a:gd name="T40" fmla="*/ 1301 w 1462"/>
                  <a:gd name="T41" fmla="*/ 1049 h 1812"/>
                  <a:gd name="T42" fmla="*/ 1252 w 1462"/>
                  <a:gd name="T43" fmla="*/ 1105 h 1812"/>
                  <a:gd name="T44" fmla="*/ 1218 w 1462"/>
                  <a:gd name="T45" fmla="*/ 1117 h 1812"/>
                  <a:gd name="T46" fmla="*/ 1209 w 1462"/>
                  <a:gd name="T47" fmla="*/ 1151 h 1812"/>
                  <a:gd name="T48" fmla="*/ 1024 w 1462"/>
                  <a:gd name="T49" fmla="*/ 1520 h 1812"/>
                  <a:gd name="T50" fmla="*/ 732 w 1462"/>
                  <a:gd name="T51" fmla="*/ 1675 h 1812"/>
                  <a:gd name="T52" fmla="*/ 454 w 1462"/>
                  <a:gd name="T53" fmla="*/ 1530 h 1812"/>
                  <a:gd name="T54" fmla="*/ 257 w 1462"/>
                  <a:gd name="T55" fmla="*/ 1153 h 1812"/>
                  <a:gd name="T56" fmla="*/ 248 w 1462"/>
                  <a:gd name="T57" fmla="*/ 1117 h 1812"/>
                  <a:gd name="T58" fmla="*/ 212 w 1462"/>
                  <a:gd name="T59" fmla="*/ 1106 h 1812"/>
                  <a:gd name="T60" fmla="*/ 162 w 1462"/>
                  <a:gd name="T61" fmla="*/ 1051 h 1812"/>
                  <a:gd name="T62" fmla="*/ 139 w 1462"/>
                  <a:gd name="T63" fmla="*/ 942 h 1812"/>
                  <a:gd name="T64" fmla="*/ 227 w 1462"/>
                  <a:gd name="T65" fmla="*/ 939 h 1812"/>
                  <a:gd name="T66" fmla="*/ 233 w 1462"/>
                  <a:gd name="T67" fmla="*/ 918 h 1812"/>
                  <a:gd name="T68" fmla="*/ 234 w 1462"/>
                  <a:gd name="T69" fmla="*/ 919 h 1812"/>
                  <a:gd name="T70" fmla="*/ 237 w 1462"/>
                  <a:gd name="T71" fmla="*/ 904 h 1812"/>
                  <a:gd name="T72" fmla="*/ 268 w 1462"/>
                  <a:gd name="T73" fmla="*/ 579 h 1812"/>
                  <a:gd name="T74" fmla="*/ 281 w 1462"/>
                  <a:gd name="T75" fmla="*/ 545 h 1812"/>
                  <a:gd name="T76" fmla="*/ 908 w 1462"/>
                  <a:gd name="T77" fmla="*/ 472 h 1812"/>
                  <a:gd name="T78" fmla="*/ 868 w 1462"/>
                  <a:gd name="T79" fmla="*/ 579 h 1812"/>
                  <a:gd name="T80" fmla="*/ 908 w 1462"/>
                  <a:gd name="T81" fmla="*/ 586 h 1812"/>
                  <a:gd name="T82" fmla="*/ 954 w 1462"/>
                  <a:gd name="T83" fmla="*/ 514 h 1812"/>
                  <a:gd name="T84" fmla="*/ 948 w 1462"/>
                  <a:gd name="T85" fmla="*/ 565 h 1812"/>
                  <a:gd name="T86" fmla="*/ 991 w 1462"/>
                  <a:gd name="T87" fmla="*/ 570 h 1812"/>
                  <a:gd name="T88" fmla="*/ 1018 w 1462"/>
                  <a:gd name="T89" fmla="*/ 488 h 1812"/>
                  <a:gd name="T90" fmla="*/ 1181 w 1462"/>
                  <a:gd name="T91" fmla="*/ 536 h 1812"/>
                  <a:gd name="T92" fmla="*/ 1220 w 1462"/>
                  <a:gd name="T93" fmla="*/ 858 h 1812"/>
                  <a:gd name="T94" fmla="*/ 1231 w 1462"/>
                  <a:gd name="T95" fmla="*/ 916 h 1812"/>
                  <a:gd name="T96" fmla="*/ 1251 w 1462"/>
                  <a:gd name="T97" fmla="*/ 915 h 1812"/>
                  <a:gd name="T98" fmla="*/ 1260 w 1462"/>
                  <a:gd name="T99" fmla="*/ 946 h 1812"/>
                  <a:gd name="T100" fmla="*/ 1323 w 1462"/>
                  <a:gd name="T101" fmla="*/ 942 h 1812"/>
                  <a:gd name="T102" fmla="*/ 1301 w 1462"/>
                  <a:gd name="T103" fmla="*/ 1049 h 1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62" h="1812">
                    <a:moveTo>
                      <a:pt x="1460" y="878"/>
                    </a:moveTo>
                    <a:cubicBezTo>
                      <a:pt x="1460" y="844"/>
                      <a:pt x="1460" y="844"/>
                      <a:pt x="1460" y="844"/>
                    </a:cubicBezTo>
                    <a:cubicBezTo>
                      <a:pt x="1430" y="824"/>
                      <a:pt x="1430" y="824"/>
                      <a:pt x="1430" y="824"/>
                    </a:cubicBezTo>
                    <a:cubicBezTo>
                      <a:pt x="1427" y="822"/>
                      <a:pt x="1423" y="819"/>
                      <a:pt x="1420" y="817"/>
                    </a:cubicBezTo>
                    <a:cubicBezTo>
                      <a:pt x="1360" y="303"/>
                      <a:pt x="1364" y="0"/>
                      <a:pt x="764" y="90"/>
                    </a:cubicBezTo>
                    <a:cubicBezTo>
                      <a:pt x="553" y="121"/>
                      <a:pt x="323" y="56"/>
                      <a:pt x="193" y="151"/>
                    </a:cubicBezTo>
                    <a:cubicBezTo>
                      <a:pt x="28" y="305"/>
                      <a:pt x="16" y="535"/>
                      <a:pt x="61" y="806"/>
                    </a:cubicBezTo>
                    <a:cubicBezTo>
                      <a:pt x="51" y="811"/>
                      <a:pt x="41" y="817"/>
                      <a:pt x="31" y="824"/>
                    </a:cubicBezTo>
                    <a:cubicBezTo>
                      <a:pt x="2" y="844"/>
                      <a:pt x="2" y="844"/>
                      <a:pt x="2" y="844"/>
                    </a:cubicBezTo>
                    <a:cubicBezTo>
                      <a:pt x="2" y="878"/>
                      <a:pt x="2" y="878"/>
                      <a:pt x="2" y="878"/>
                    </a:cubicBezTo>
                    <a:cubicBezTo>
                      <a:pt x="0" y="969"/>
                      <a:pt x="11" y="1045"/>
                      <a:pt x="36" y="1103"/>
                    </a:cubicBezTo>
                    <a:cubicBezTo>
                      <a:pt x="58" y="1156"/>
                      <a:pt x="91" y="1195"/>
                      <a:pt x="135" y="1219"/>
                    </a:cubicBezTo>
                    <a:cubicBezTo>
                      <a:pt x="187" y="1396"/>
                      <a:pt x="262" y="1528"/>
                      <a:pt x="356" y="1624"/>
                    </a:cubicBezTo>
                    <a:cubicBezTo>
                      <a:pt x="459" y="1728"/>
                      <a:pt x="582" y="1787"/>
                      <a:pt x="722" y="1810"/>
                    </a:cubicBezTo>
                    <a:cubicBezTo>
                      <a:pt x="734" y="1812"/>
                      <a:pt x="734" y="1812"/>
                      <a:pt x="734" y="1812"/>
                    </a:cubicBezTo>
                    <a:cubicBezTo>
                      <a:pt x="747" y="1810"/>
                      <a:pt x="747" y="1810"/>
                      <a:pt x="747" y="1810"/>
                    </a:cubicBezTo>
                    <a:cubicBezTo>
                      <a:pt x="901" y="1777"/>
                      <a:pt x="1024" y="1716"/>
                      <a:pt x="1123" y="1613"/>
                    </a:cubicBezTo>
                    <a:cubicBezTo>
                      <a:pt x="1214" y="1517"/>
                      <a:pt x="1282" y="1388"/>
                      <a:pt x="1332" y="1216"/>
                    </a:cubicBezTo>
                    <a:cubicBezTo>
                      <a:pt x="1374" y="1192"/>
                      <a:pt x="1406" y="1152"/>
                      <a:pt x="1427" y="1099"/>
                    </a:cubicBezTo>
                    <a:cubicBezTo>
                      <a:pt x="1451" y="1042"/>
                      <a:pt x="1462" y="967"/>
                      <a:pt x="1460" y="878"/>
                    </a:cubicBezTo>
                    <a:close/>
                    <a:moveTo>
                      <a:pt x="1301" y="1049"/>
                    </a:moveTo>
                    <a:cubicBezTo>
                      <a:pt x="1289" y="1078"/>
                      <a:pt x="1273" y="1098"/>
                      <a:pt x="1252" y="1105"/>
                    </a:cubicBezTo>
                    <a:cubicBezTo>
                      <a:pt x="1218" y="1117"/>
                      <a:pt x="1218" y="1117"/>
                      <a:pt x="1218" y="1117"/>
                    </a:cubicBezTo>
                    <a:cubicBezTo>
                      <a:pt x="1209" y="1151"/>
                      <a:pt x="1209" y="1151"/>
                      <a:pt x="1209" y="1151"/>
                    </a:cubicBezTo>
                    <a:cubicBezTo>
                      <a:pt x="1164" y="1316"/>
                      <a:pt x="1104" y="1436"/>
                      <a:pt x="1024" y="1520"/>
                    </a:cubicBezTo>
                    <a:cubicBezTo>
                      <a:pt x="948" y="1599"/>
                      <a:pt x="852" y="1648"/>
                      <a:pt x="732" y="1675"/>
                    </a:cubicBezTo>
                    <a:cubicBezTo>
                      <a:pt x="625" y="1655"/>
                      <a:pt x="532" y="1609"/>
                      <a:pt x="454" y="1530"/>
                    </a:cubicBezTo>
                    <a:cubicBezTo>
                      <a:pt x="370" y="1445"/>
                      <a:pt x="304" y="1322"/>
                      <a:pt x="257" y="1153"/>
                    </a:cubicBezTo>
                    <a:cubicBezTo>
                      <a:pt x="248" y="1117"/>
                      <a:pt x="248" y="1117"/>
                      <a:pt x="248" y="1117"/>
                    </a:cubicBezTo>
                    <a:cubicBezTo>
                      <a:pt x="212" y="1106"/>
                      <a:pt x="212" y="1106"/>
                      <a:pt x="212" y="1106"/>
                    </a:cubicBezTo>
                    <a:cubicBezTo>
                      <a:pt x="191" y="1099"/>
                      <a:pt x="174" y="1080"/>
                      <a:pt x="162" y="1051"/>
                    </a:cubicBezTo>
                    <a:cubicBezTo>
                      <a:pt x="150" y="1022"/>
                      <a:pt x="142" y="986"/>
                      <a:pt x="139" y="942"/>
                    </a:cubicBezTo>
                    <a:cubicBezTo>
                      <a:pt x="172" y="937"/>
                      <a:pt x="209" y="927"/>
                      <a:pt x="227" y="939"/>
                    </a:cubicBezTo>
                    <a:cubicBezTo>
                      <a:pt x="229" y="933"/>
                      <a:pt x="231" y="926"/>
                      <a:pt x="233" y="918"/>
                    </a:cubicBezTo>
                    <a:cubicBezTo>
                      <a:pt x="234" y="919"/>
                      <a:pt x="234" y="919"/>
                      <a:pt x="234" y="919"/>
                    </a:cubicBezTo>
                    <a:cubicBezTo>
                      <a:pt x="237" y="904"/>
                      <a:pt x="237" y="904"/>
                      <a:pt x="237" y="904"/>
                    </a:cubicBezTo>
                    <a:cubicBezTo>
                      <a:pt x="247" y="865"/>
                      <a:pt x="258" y="619"/>
                      <a:pt x="268" y="579"/>
                    </a:cubicBezTo>
                    <a:cubicBezTo>
                      <a:pt x="272" y="568"/>
                      <a:pt x="274" y="554"/>
                      <a:pt x="281" y="545"/>
                    </a:cubicBezTo>
                    <a:cubicBezTo>
                      <a:pt x="330" y="611"/>
                      <a:pt x="695" y="618"/>
                      <a:pt x="908" y="472"/>
                    </a:cubicBezTo>
                    <a:cubicBezTo>
                      <a:pt x="868" y="579"/>
                      <a:pt x="868" y="579"/>
                      <a:pt x="868" y="579"/>
                    </a:cubicBezTo>
                    <a:cubicBezTo>
                      <a:pt x="908" y="586"/>
                      <a:pt x="908" y="586"/>
                      <a:pt x="908" y="586"/>
                    </a:cubicBezTo>
                    <a:cubicBezTo>
                      <a:pt x="954" y="514"/>
                      <a:pt x="954" y="514"/>
                      <a:pt x="954" y="514"/>
                    </a:cubicBezTo>
                    <a:cubicBezTo>
                      <a:pt x="948" y="565"/>
                      <a:pt x="948" y="565"/>
                      <a:pt x="948" y="565"/>
                    </a:cubicBezTo>
                    <a:cubicBezTo>
                      <a:pt x="991" y="570"/>
                      <a:pt x="991" y="570"/>
                      <a:pt x="991" y="570"/>
                    </a:cubicBezTo>
                    <a:cubicBezTo>
                      <a:pt x="1018" y="488"/>
                      <a:pt x="1018" y="488"/>
                      <a:pt x="1018" y="488"/>
                    </a:cubicBezTo>
                    <a:cubicBezTo>
                      <a:pt x="1070" y="518"/>
                      <a:pt x="1129" y="558"/>
                      <a:pt x="1181" y="536"/>
                    </a:cubicBezTo>
                    <a:cubicBezTo>
                      <a:pt x="1198" y="575"/>
                      <a:pt x="1211" y="812"/>
                      <a:pt x="1220" y="858"/>
                    </a:cubicBezTo>
                    <a:cubicBezTo>
                      <a:pt x="1231" y="916"/>
                      <a:pt x="1231" y="916"/>
                      <a:pt x="1231" y="916"/>
                    </a:cubicBezTo>
                    <a:cubicBezTo>
                      <a:pt x="1251" y="915"/>
                      <a:pt x="1251" y="915"/>
                      <a:pt x="1251" y="915"/>
                    </a:cubicBezTo>
                    <a:cubicBezTo>
                      <a:pt x="1260" y="946"/>
                      <a:pt x="1260" y="946"/>
                      <a:pt x="1260" y="946"/>
                    </a:cubicBezTo>
                    <a:cubicBezTo>
                      <a:pt x="1283" y="943"/>
                      <a:pt x="1303" y="942"/>
                      <a:pt x="1323" y="942"/>
                    </a:cubicBezTo>
                    <a:cubicBezTo>
                      <a:pt x="1320" y="985"/>
                      <a:pt x="1312" y="1021"/>
                      <a:pt x="1301" y="10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64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 accumulate="none">
                                            <p:cTn id="8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500000" y="500000"/>
                                          <p:to x="120000" y="120000"/>
                                        </p:animScale>
                                        <p:animScale>
                                          <p:cBhvr additive="base" accumulate="none">
                                            <p:cTn id="9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325"/>
                                </p:stCondLst>
                                <p:childTnLst>
                                  <p:par>
                                    <p:cTn id="1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825"/>
                                </p:stCondLst>
                                <p:childTnLst>
                                  <p:par>
                                    <p:cTn id="17" presetID="10" presetClass="entr" presetSubtype="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75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  <p:animScale p14:bounceEnd="50000">
                                          <p:cBhvr additive="base" accumulate="none">
                                            <p:cTn id="20" dur="750" fill="hold" p14:presetBounceEnd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</p:cBhvr>
                                          <p:from x="0" y="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 accumulate="none">
                                            <p:cTn id="24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</p:cBhvr>
                                          <p:from x="500000" y="500000"/>
                                          <p:to x="120000" y="120000"/>
                                        </p:animScale>
                                        <p:animScale>
                                          <p:cBhvr additive="base" accumulate="none">
                                            <p:cTn id="25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nodeType="withEffect" p14:presetBounceEnd="50000">
                                      <p:stCondLst>
                                        <p:cond delay="725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75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  <p:animScale p14:bounceEnd="50000">
                                          <p:cBhvr additive="base" accumulate="none">
                                            <p:cTn id="29" dur="750" fill="hold" p14:presetBounceEnd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</p:cBhvr>
                                          <p:from x="0" y="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725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 accumulate="none">
                                            <p:cTn id="33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</p:cBhvr>
                                          <p:from x="500000" y="500000"/>
                                          <p:to x="120000" y="120000"/>
                                        </p:animScale>
                                        <p:animScale>
                                          <p:cBhvr additive="base" accumulate="none">
                                            <p:cTn id="34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116" grpId="0" animBg="1"/>
          <p:bldP spid="118" grpId="0"/>
          <p:bldP spid="1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 accumulate="none">
                                            <p:cTn id="8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500000" y="500000"/>
                                          <p:to x="120000" y="120000"/>
                                        </p:animScale>
                                        <p:animScale>
                                          <p:cBhvr additive="base" accumulate="none">
                                            <p:cTn id="9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325"/>
                                </p:stCondLst>
                                <p:childTnLst>
                                  <p:par>
                                    <p:cTn id="1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825"/>
                                </p:stCondLst>
                                <p:childTnLst>
                                  <p:par>
                                    <p:cTn id="1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75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 accumulate="none">
                                            <p:cTn id="20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</p:cBhvr>
                                          <p:from x="0" y="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 accumulate="none">
                                            <p:cTn id="24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</p:cBhvr>
                                          <p:from x="500000" y="500000"/>
                                          <p:to x="120000" y="120000"/>
                                        </p:animScale>
                                        <p:animScale>
                                          <p:cBhvr additive="base" accumulate="none">
                                            <p:cTn id="25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nodeType="withEffect">
                                      <p:stCondLst>
                                        <p:cond delay="725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75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 accumulate="none">
                                            <p:cTn id="29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</p:cBhvr>
                                          <p:from x="0" y="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725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 accumulate="none">
                                            <p:cTn id="33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</p:cBhvr>
                                          <p:from x="500000" y="500000"/>
                                          <p:to x="120000" y="120000"/>
                                        </p:animScale>
                                        <p:animScale>
                                          <p:cBhvr additive="base" accumulate="none">
                                            <p:cTn id="34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116" grpId="0" animBg="1"/>
          <p:bldP spid="118" grpId="0"/>
          <p:bldP spid="119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10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六、标题文本预设</a:t>
            </a:r>
            <a:endParaRPr lang="zh-CN" altLang="en-US" dirty="0"/>
          </a:p>
        </p:txBody>
      </p:sp>
      <p:sp>
        <p:nvSpPr>
          <p:cNvPr id="6" name="Freeform 10"/>
          <p:cNvSpPr>
            <a:spLocks/>
          </p:cNvSpPr>
          <p:nvPr/>
        </p:nvSpPr>
        <p:spPr bwMode="auto">
          <a:xfrm>
            <a:off x="4980126" y="1965792"/>
            <a:ext cx="1081562" cy="1582231"/>
          </a:xfrm>
          <a:custGeom>
            <a:avLst/>
            <a:gdLst>
              <a:gd name="T0" fmla="*/ 64 w 307"/>
              <a:gd name="T1" fmla="*/ 28 h 449"/>
              <a:gd name="T2" fmla="*/ 201 w 307"/>
              <a:gd name="T3" fmla="*/ 65 h 449"/>
              <a:gd name="T4" fmla="*/ 307 w 307"/>
              <a:gd name="T5" fmla="*/ 249 h 449"/>
              <a:gd name="T6" fmla="*/ 307 w 307"/>
              <a:gd name="T7" fmla="*/ 449 h 449"/>
              <a:gd name="T8" fmla="*/ 134 w 307"/>
              <a:gd name="T9" fmla="*/ 349 h 449"/>
              <a:gd name="T10" fmla="*/ 28 w 307"/>
              <a:gd name="T11" fmla="*/ 165 h 449"/>
              <a:gd name="T12" fmla="*/ 64 w 307"/>
              <a:gd name="T13" fmla="*/ 28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7" h="449">
                <a:moveTo>
                  <a:pt x="64" y="28"/>
                </a:moveTo>
                <a:cubicBezTo>
                  <a:pt x="112" y="0"/>
                  <a:pt x="173" y="17"/>
                  <a:pt x="201" y="65"/>
                </a:cubicBezTo>
                <a:cubicBezTo>
                  <a:pt x="307" y="249"/>
                  <a:pt x="307" y="249"/>
                  <a:pt x="307" y="249"/>
                </a:cubicBezTo>
                <a:cubicBezTo>
                  <a:pt x="307" y="449"/>
                  <a:pt x="307" y="449"/>
                  <a:pt x="307" y="449"/>
                </a:cubicBezTo>
                <a:cubicBezTo>
                  <a:pt x="134" y="349"/>
                  <a:pt x="134" y="349"/>
                  <a:pt x="134" y="349"/>
                </a:cubicBezTo>
                <a:cubicBezTo>
                  <a:pt x="28" y="165"/>
                  <a:pt x="28" y="165"/>
                  <a:pt x="28" y="165"/>
                </a:cubicBezTo>
                <a:cubicBezTo>
                  <a:pt x="0" y="117"/>
                  <a:pt x="16" y="56"/>
                  <a:pt x="64" y="28"/>
                </a:cubicBezTo>
                <a:close/>
              </a:path>
            </a:pathLst>
          </a:custGeom>
          <a:solidFill>
            <a:schemeClr val="accent3"/>
          </a:solidFill>
          <a:ln w="19050">
            <a:solidFill>
              <a:schemeClr val="bg1"/>
            </a:solidFill>
          </a:ln>
          <a:ex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/>
            <a:endParaRPr lang="id-ID" sz="1404">
              <a:latin typeface="Impact" panose="020B0806030902050204" pitchFamily="34" charset="0"/>
            </a:endParaRPr>
          </a:p>
        </p:txBody>
      </p:sp>
      <p:sp>
        <p:nvSpPr>
          <p:cNvPr id="7" name="Oval 29"/>
          <p:cNvSpPr/>
          <p:nvPr/>
        </p:nvSpPr>
        <p:spPr>
          <a:xfrm>
            <a:off x="5145829" y="2131099"/>
            <a:ext cx="486571" cy="4865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>
                <a:solidFill>
                  <a:schemeClr val="tx1"/>
                </a:solidFill>
                <a:latin typeface="Impact" panose="020B0806030902050204" pitchFamily="34" charset="0"/>
              </a:rPr>
              <a:t>01</a:t>
            </a:r>
            <a:endParaRPr lang="en-US" sz="16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061688" y="1965792"/>
            <a:ext cx="1084533" cy="1582231"/>
          </a:xfrm>
          <a:custGeom>
            <a:avLst/>
            <a:gdLst>
              <a:gd name="T0" fmla="*/ 243 w 308"/>
              <a:gd name="T1" fmla="*/ 28 h 449"/>
              <a:gd name="T2" fmla="*/ 280 w 308"/>
              <a:gd name="T3" fmla="*/ 165 h 449"/>
              <a:gd name="T4" fmla="*/ 174 w 308"/>
              <a:gd name="T5" fmla="*/ 349 h 449"/>
              <a:gd name="T6" fmla="*/ 0 w 308"/>
              <a:gd name="T7" fmla="*/ 449 h 449"/>
              <a:gd name="T8" fmla="*/ 0 w 308"/>
              <a:gd name="T9" fmla="*/ 249 h 449"/>
              <a:gd name="T10" fmla="*/ 107 w 308"/>
              <a:gd name="T11" fmla="*/ 65 h 449"/>
              <a:gd name="T12" fmla="*/ 243 w 308"/>
              <a:gd name="T13" fmla="*/ 28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8" h="449">
                <a:moveTo>
                  <a:pt x="243" y="28"/>
                </a:moveTo>
                <a:cubicBezTo>
                  <a:pt x="291" y="56"/>
                  <a:pt x="308" y="117"/>
                  <a:pt x="280" y="165"/>
                </a:cubicBezTo>
                <a:cubicBezTo>
                  <a:pt x="174" y="349"/>
                  <a:pt x="174" y="349"/>
                  <a:pt x="174" y="349"/>
                </a:cubicBezTo>
                <a:cubicBezTo>
                  <a:pt x="0" y="449"/>
                  <a:pt x="0" y="449"/>
                  <a:pt x="0" y="449"/>
                </a:cubicBezTo>
                <a:cubicBezTo>
                  <a:pt x="0" y="249"/>
                  <a:pt x="0" y="249"/>
                  <a:pt x="0" y="249"/>
                </a:cubicBezTo>
                <a:cubicBezTo>
                  <a:pt x="107" y="65"/>
                  <a:pt x="107" y="65"/>
                  <a:pt x="107" y="65"/>
                </a:cubicBezTo>
                <a:cubicBezTo>
                  <a:pt x="134" y="17"/>
                  <a:pt x="196" y="0"/>
                  <a:pt x="243" y="28"/>
                </a:cubicBezTo>
                <a:close/>
              </a:path>
            </a:pathLst>
          </a:custGeom>
          <a:solidFill>
            <a:schemeClr val="accent6"/>
          </a:solidFill>
          <a:ln w="19050">
            <a:solidFill>
              <a:schemeClr val="bg1"/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/>
            <a:endParaRPr lang="id-ID" sz="1404">
              <a:latin typeface="Impact" panose="020B0806030902050204" pitchFamily="34" charset="0"/>
            </a:endParaRPr>
          </a:p>
        </p:txBody>
      </p:sp>
      <p:sp>
        <p:nvSpPr>
          <p:cNvPr id="10" name="Oval 30"/>
          <p:cNvSpPr/>
          <p:nvPr/>
        </p:nvSpPr>
        <p:spPr>
          <a:xfrm>
            <a:off x="6499284" y="2131099"/>
            <a:ext cx="486571" cy="4865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>
                <a:solidFill>
                  <a:schemeClr val="tx1"/>
                </a:solidFill>
                <a:latin typeface="Impact" panose="020B0806030902050204" pitchFamily="34" charset="0"/>
              </a:rPr>
              <a:t>06</a:t>
            </a:r>
            <a:endParaRPr lang="en-US" sz="1404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4980126" y="3548023"/>
            <a:ext cx="1081562" cy="1582231"/>
          </a:xfrm>
          <a:custGeom>
            <a:avLst/>
            <a:gdLst>
              <a:gd name="T0" fmla="*/ 64 w 307"/>
              <a:gd name="T1" fmla="*/ 421 h 449"/>
              <a:gd name="T2" fmla="*/ 201 w 307"/>
              <a:gd name="T3" fmla="*/ 384 h 449"/>
              <a:gd name="T4" fmla="*/ 307 w 307"/>
              <a:gd name="T5" fmla="*/ 200 h 449"/>
              <a:gd name="T6" fmla="*/ 307 w 307"/>
              <a:gd name="T7" fmla="*/ 0 h 449"/>
              <a:gd name="T8" fmla="*/ 134 w 307"/>
              <a:gd name="T9" fmla="*/ 100 h 449"/>
              <a:gd name="T10" fmla="*/ 28 w 307"/>
              <a:gd name="T11" fmla="*/ 284 h 449"/>
              <a:gd name="T12" fmla="*/ 64 w 307"/>
              <a:gd name="T13" fmla="*/ 421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7" h="449">
                <a:moveTo>
                  <a:pt x="64" y="421"/>
                </a:moveTo>
                <a:cubicBezTo>
                  <a:pt x="112" y="449"/>
                  <a:pt x="173" y="432"/>
                  <a:pt x="201" y="384"/>
                </a:cubicBezTo>
                <a:cubicBezTo>
                  <a:pt x="307" y="200"/>
                  <a:pt x="307" y="200"/>
                  <a:pt x="307" y="200"/>
                </a:cubicBezTo>
                <a:cubicBezTo>
                  <a:pt x="307" y="0"/>
                  <a:pt x="307" y="0"/>
                  <a:pt x="307" y="0"/>
                </a:cubicBezTo>
                <a:cubicBezTo>
                  <a:pt x="134" y="100"/>
                  <a:pt x="134" y="100"/>
                  <a:pt x="134" y="100"/>
                </a:cubicBezTo>
                <a:cubicBezTo>
                  <a:pt x="28" y="284"/>
                  <a:pt x="28" y="284"/>
                  <a:pt x="28" y="284"/>
                </a:cubicBezTo>
                <a:cubicBezTo>
                  <a:pt x="0" y="332"/>
                  <a:pt x="16" y="393"/>
                  <a:pt x="64" y="421"/>
                </a:cubicBezTo>
                <a:close/>
              </a:path>
            </a:pathLst>
          </a:custGeom>
          <a:solidFill>
            <a:schemeClr val="accent6"/>
          </a:solidFill>
          <a:ln w="19050">
            <a:solidFill>
              <a:schemeClr val="bg1"/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/>
            <a:endParaRPr lang="id-ID" sz="1404">
              <a:latin typeface="Impact" panose="020B0806030902050204" pitchFamily="34" charset="0"/>
            </a:endParaRPr>
          </a:p>
        </p:txBody>
      </p:sp>
      <p:sp>
        <p:nvSpPr>
          <p:cNvPr id="13" name="Oval 31"/>
          <p:cNvSpPr/>
          <p:nvPr/>
        </p:nvSpPr>
        <p:spPr>
          <a:xfrm>
            <a:off x="5145829" y="4478377"/>
            <a:ext cx="486571" cy="4865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>
                <a:solidFill>
                  <a:schemeClr val="tx1"/>
                </a:solidFill>
                <a:latin typeface="Impact" panose="020B0806030902050204" pitchFamily="34" charset="0"/>
              </a:rPr>
              <a:t>03</a:t>
            </a:r>
            <a:endParaRPr lang="en-US" sz="1404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15" name="Freeform 9"/>
          <p:cNvSpPr>
            <a:spLocks/>
          </p:cNvSpPr>
          <p:nvPr/>
        </p:nvSpPr>
        <p:spPr bwMode="auto">
          <a:xfrm>
            <a:off x="6061688" y="3548023"/>
            <a:ext cx="1084533" cy="1582231"/>
          </a:xfrm>
          <a:custGeom>
            <a:avLst/>
            <a:gdLst>
              <a:gd name="T0" fmla="*/ 243 w 308"/>
              <a:gd name="T1" fmla="*/ 421 h 449"/>
              <a:gd name="T2" fmla="*/ 280 w 308"/>
              <a:gd name="T3" fmla="*/ 284 h 449"/>
              <a:gd name="T4" fmla="*/ 174 w 308"/>
              <a:gd name="T5" fmla="*/ 100 h 449"/>
              <a:gd name="T6" fmla="*/ 0 w 308"/>
              <a:gd name="T7" fmla="*/ 0 h 449"/>
              <a:gd name="T8" fmla="*/ 0 w 308"/>
              <a:gd name="T9" fmla="*/ 200 h 449"/>
              <a:gd name="T10" fmla="*/ 107 w 308"/>
              <a:gd name="T11" fmla="*/ 384 h 449"/>
              <a:gd name="T12" fmla="*/ 243 w 308"/>
              <a:gd name="T13" fmla="*/ 421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8" h="449">
                <a:moveTo>
                  <a:pt x="243" y="421"/>
                </a:moveTo>
                <a:cubicBezTo>
                  <a:pt x="291" y="393"/>
                  <a:pt x="308" y="332"/>
                  <a:pt x="280" y="284"/>
                </a:cubicBezTo>
                <a:cubicBezTo>
                  <a:pt x="174" y="100"/>
                  <a:pt x="174" y="100"/>
                  <a:pt x="174" y="10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0"/>
                  <a:pt x="0" y="200"/>
                  <a:pt x="0" y="200"/>
                </a:cubicBezTo>
                <a:cubicBezTo>
                  <a:pt x="107" y="384"/>
                  <a:pt x="107" y="384"/>
                  <a:pt x="107" y="384"/>
                </a:cubicBezTo>
                <a:cubicBezTo>
                  <a:pt x="134" y="432"/>
                  <a:pt x="196" y="449"/>
                  <a:pt x="243" y="421"/>
                </a:cubicBezTo>
                <a:close/>
              </a:path>
            </a:pathLst>
          </a:custGeom>
          <a:solidFill>
            <a:schemeClr val="accent3"/>
          </a:solidFill>
          <a:ln w="19050">
            <a:solidFill>
              <a:schemeClr val="bg1"/>
            </a:solidFill>
          </a:ln>
          <a:ex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/>
            <a:endParaRPr lang="id-ID" sz="1404">
              <a:latin typeface="Impact" panose="020B0806030902050204" pitchFamily="34" charset="0"/>
            </a:endParaRPr>
          </a:p>
        </p:txBody>
      </p:sp>
      <p:sp>
        <p:nvSpPr>
          <p:cNvPr id="16" name="Oval 32"/>
          <p:cNvSpPr/>
          <p:nvPr/>
        </p:nvSpPr>
        <p:spPr>
          <a:xfrm>
            <a:off x="6499284" y="4478377"/>
            <a:ext cx="486571" cy="4865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lvl="0" algn="ctr"/>
            <a:r>
              <a:rPr lang="en-US" sz="1600">
                <a:solidFill>
                  <a:schemeClr val="tx1"/>
                </a:solidFill>
                <a:latin typeface="Impact" panose="020B0806030902050204" pitchFamily="34" charset="0"/>
              </a:rPr>
              <a:t>04</a:t>
            </a:r>
            <a:endParaRPr lang="en-US" sz="16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18" name="Freeform 6"/>
          <p:cNvSpPr>
            <a:spLocks/>
          </p:cNvSpPr>
          <p:nvPr/>
        </p:nvSpPr>
        <p:spPr bwMode="auto">
          <a:xfrm>
            <a:off x="6061688" y="3195921"/>
            <a:ext cx="1714454" cy="704204"/>
          </a:xfrm>
          <a:custGeom>
            <a:avLst/>
            <a:gdLst>
              <a:gd name="T0" fmla="*/ 487 w 487"/>
              <a:gd name="T1" fmla="*/ 100 h 200"/>
              <a:gd name="T2" fmla="*/ 387 w 487"/>
              <a:gd name="T3" fmla="*/ 200 h 200"/>
              <a:gd name="T4" fmla="*/ 174 w 487"/>
              <a:gd name="T5" fmla="*/ 200 h 200"/>
              <a:gd name="T6" fmla="*/ 0 w 487"/>
              <a:gd name="T7" fmla="*/ 100 h 200"/>
              <a:gd name="T8" fmla="*/ 174 w 487"/>
              <a:gd name="T9" fmla="*/ 0 h 200"/>
              <a:gd name="T10" fmla="*/ 387 w 487"/>
              <a:gd name="T11" fmla="*/ 0 h 200"/>
              <a:gd name="T12" fmla="*/ 487 w 487"/>
              <a:gd name="T13" fmla="*/ 10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7" h="200">
                <a:moveTo>
                  <a:pt x="487" y="100"/>
                </a:moveTo>
                <a:cubicBezTo>
                  <a:pt x="487" y="155"/>
                  <a:pt x="442" y="200"/>
                  <a:pt x="387" y="200"/>
                </a:cubicBezTo>
                <a:cubicBezTo>
                  <a:pt x="174" y="200"/>
                  <a:pt x="174" y="200"/>
                  <a:pt x="174" y="200"/>
                </a:cubicBezTo>
                <a:cubicBezTo>
                  <a:pt x="0" y="100"/>
                  <a:pt x="0" y="100"/>
                  <a:pt x="0" y="100"/>
                </a:cubicBezTo>
                <a:cubicBezTo>
                  <a:pt x="174" y="0"/>
                  <a:pt x="174" y="0"/>
                  <a:pt x="174" y="0"/>
                </a:cubicBezTo>
                <a:cubicBezTo>
                  <a:pt x="387" y="0"/>
                  <a:pt x="387" y="0"/>
                  <a:pt x="387" y="0"/>
                </a:cubicBezTo>
                <a:cubicBezTo>
                  <a:pt x="442" y="0"/>
                  <a:pt x="486" y="45"/>
                  <a:pt x="487" y="100"/>
                </a:cubicBezTo>
                <a:close/>
              </a:path>
            </a:pathLst>
          </a:custGeom>
          <a:solidFill>
            <a:schemeClr val="accent5"/>
          </a:solidFill>
          <a:ln w="19050">
            <a:solidFill>
              <a:schemeClr val="bg1"/>
            </a:solidFill>
          </a:ln>
          <a:ex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/>
            <a:endParaRPr lang="id-ID" sz="1404">
              <a:latin typeface="Impact" panose="020B0806030902050204" pitchFamily="34" charset="0"/>
            </a:endParaRPr>
          </a:p>
        </p:txBody>
      </p:sp>
      <p:sp>
        <p:nvSpPr>
          <p:cNvPr id="19" name="Oval 33"/>
          <p:cNvSpPr/>
          <p:nvPr/>
        </p:nvSpPr>
        <p:spPr>
          <a:xfrm>
            <a:off x="7169319" y="3307775"/>
            <a:ext cx="486571" cy="4865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>
                <a:solidFill>
                  <a:schemeClr val="tx1"/>
                </a:solidFill>
                <a:latin typeface="Impact" panose="020B0806030902050204" pitchFamily="34" charset="0"/>
              </a:rPr>
              <a:t>05</a:t>
            </a:r>
            <a:endParaRPr lang="en-US" sz="16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>
            <a:off x="4350205" y="3195921"/>
            <a:ext cx="1711483" cy="704204"/>
          </a:xfrm>
          <a:custGeom>
            <a:avLst/>
            <a:gdLst>
              <a:gd name="T0" fmla="*/ 0 w 486"/>
              <a:gd name="T1" fmla="*/ 100 h 200"/>
              <a:gd name="T2" fmla="*/ 100 w 486"/>
              <a:gd name="T3" fmla="*/ 200 h 200"/>
              <a:gd name="T4" fmla="*/ 313 w 486"/>
              <a:gd name="T5" fmla="*/ 200 h 200"/>
              <a:gd name="T6" fmla="*/ 486 w 486"/>
              <a:gd name="T7" fmla="*/ 100 h 200"/>
              <a:gd name="T8" fmla="*/ 313 w 486"/>
              <a:gd name="T9" fmla="*/ 0 h 200"/>
              <a:gd name="T10" fmla="*/ 100 w 486"/>
              <a:gd name="T11" fmla="*/ 0 h 200"/>
              <a:gd name="T12" fmla="*/ 0 w 486"/>
              <a:gd name="T13" fmla="*/ 10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6" h="200">
                <a:moveTo>
                  <a:pt x="0" y="100"/>
                </a:moveTo>
                <a:cubicBezTo>
                  <a:pt x="0" y="155"/>
                  <a:pt x="45" y="200"/>
                  <a:pt x="100" y="200"/>
                </a:cubicBezTo>
                <a:cubicBezTo>
                  <a:pt x="313" y="200"/>
                  <a:pt x="313" y="200"/>
                  <a:pt x="313" y="200"/>
                </a:cubicBezTo>
                <a:cubicBezTo>
                  <a:pt x="486" y="100"/>
                  <a:pt x="486" y="100"/>
                  <a:pt x="486" y="100"/>
                </a:cubicBezTo>
                <a:cubicBezTo>
                  <a:pt x="313" y="0"/>
                  <a:pt x="313" y="0"/>
                  <a:pt x="313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45" y="0"/>
                  <a:pt x="0" y="45"/>
                  <a:pt x="0" y="100"/>
                </a:cubicBezTo>
                <a:close/>
              </a:path>
            </a:pathLst>
          </a:custGeom>
          <a:solidFill>
            <a:schemeClr val="accent5"/>
          </a:solidFill>
          <a:ln w="19050">
            <a:solidFill>
              <a:schemeClr val="bg1"/>
            </a:solidFill>
          </a:ln>
          <a:ex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/>
            <a:endParaRPr lang="id-ID" sz="1404">
              <a:latin typeface="Impact" panose="020B0806030902050204" pitchFamily="34" charset="0"/>
            </a:endParaRPr>
          </a:p>
        </p:txBody>
      </p:sp>
      <p:sp>
        <p:nvSpPr>
          <p:cNvPr id="22" name="Oval 34"/>
          <p:cNvSpPr/>
          <p:nvPr/>
        </p:nvSpPr>
        <p:spPr>
          <a:xfrm>
            <a:off x="4478591" y="3307775"/>
            <a:ext cx="486571" cy="4865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AU" sz="1600">
                <a:solidFill>
                  <a:schemeClr val="tx1"/>
                </a:solidFill>
                <a:latin typeface="Impact" panose="020B0806030902050204" pitchFamily="34" charset="0"/>
              </a:rPr>
              <a:t>02</a:t>
            </a:r>
            <a:endParaRPr lang="en-US" sz="16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TextBox 47"/>
          <p:cNvSpPr txBox="1"/>
          <p:nvPr/>
        </p:nvSpPr>
        <p:spPr>
          <a:xfrm>
            <a:off x="9327005" y="1967824"/>
            <a:ext cx="2218363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+mn-ea"/>
              </a:rPr>
              <a:t>标题文本预设</a:t>
            </a:r>
            <a:endParaRPr lang="en-AU" sz="1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4" name="Text Placeholder 32"/>
          <p:cNvSpPr txBox="1">
            <a:spLocks/>
          </p:cNvSpPr>
          <p:nvPr/>
        </p:nvSpPr>
        <p:spPr>
          <a:xfrm>
            <a:off x="9327006" y="2233933"/>
            <a:ext cx="1899070" cy="7411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900">
                <a:latin typeface="+mn-lt"/>
                <a:cs typeface="Roboto Light" panose="02000000000000000000" pitchFamily="2" charset="0"/>
              </a:rPr>
              <a:t>此部分内容作为文字排版占位显示（建议使用主题字体）。</a:t>
            </a:r>
            <a:endParaRPr lang="en-US" sz="900" dirty="0">
              <a:latin typeface="+mn-lt"/>
              <a:cs typeface="Roboto Light" panose="02000000000000000000" pitchFamily="2" charset="0"/>
            </a:endParaRPr>
          </a:p>
        </p:txBody>
      </p:sp>
      <p:sp>
        <p:nvSpPr>
          <p:cNvPr id="25" name="TextBox 50"/>
          <p:cNvSpPr txBox="1"/>
          <p:nvPr/>
        </p:nvSpPr>
        <p:spPr>
          <a:xfrm>
            <a:off x="9327005" y="3230668"/>
            <a:ext cx="2218363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+mn-ea"/>
              </a:rPr>
              <a:t>标题文本预设</a:t>
            </a:r>
            <a:endParaRPr lang="en-AU" sz="1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6" name="Text Placeholder 32"/>
          <p:cNvSpPr txBox="1">
            <a:spLocks/>
          </p:cNvSpPr>
          <p:nvPr/>
        </p:nvSpPr>
        <p:spPr>
          <a:xfrm>
            <a:off x="9327006" y="3496777"/>
            <a:ext cx="1899070" cy="7411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900">
                <a:latin typeface="+mn-lt"/>
                <a:cs typeface="Roboto Light" panose="02000000000000000000" pitchFamily="2" charset="0"/>
              </a:rPr>
              <a:t>此部分内容作为文字排版占位显示（建议使用主题字体）。</a:t>
            </a:r>
            <a:endParaRPr lang="en-US" sz="900" dirty="0">
              <a:latin typeface="+mn-lt"/>
              <a:cs typeface="Roboto Light" panose="02000000000000000000" pitchFamily="2" charset="0"/>
            </a:endParaRPr>
          </a:p>
        </p:txBody>
      </p:sp>
      <p:sp>
        <p:nvSpPr>
          <p:cNvPr id="27" name="TextBox 53"/>
          <p:cNvSpPr txBox="1"/>
          <p:nvPr/>
        </p:nvSpPr>
        <p:spPr>
          <a:xfrm>
            <a:off x="9327005" y="4493512"/>
            <a:ext cx="2218363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+mn-ea"/>
              </a:rPr>
              <a:t>标题文本预设</a:t>
            </a:r>
            <a:endParaRPr lang="en-AU" sz="1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8" name="Text Placeholder 32"/>
          <p:cNvSpPr txBox="1">
            <a:spLocks/>
          </p:cNvSpPr>
          <p:nvPr/>
        </p:nvSpPr>
        <p:spPr>
          <a:xfrm>
            <a:off x="9327006" y="4759621"/>
            <a:ext cx="1899070" cy="7411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900">
                <a:latin typeface="+mn-lt"/>
                <a:cs typeface="Roboto Light" panose="02000000000000000000" pitchFamily="2" charset="0"/>
              </a:rPr>
              <a:t>此部分内容作为文字排版占位显示（建议使用主题字体）。</a:t>
            </a:r>
            <a:endParaRPr lang="en-US" sz="900" dirty="0">
              <a:latin typeface="+mn-lt"/>
              <a:cs typeface="Roboto Light" panose="02000000000000000000" pitchFamily="2" charset="0"/>
            </a:endParaRPr>
          </a:p>
        </p:txBody>
      </p:sp>
      <p:sp>
        <p:nvSpPr>
          <p:cNvPr id="29" name="Rounded Rectangle 55"/>
          <p:cNvSpPr/>
          <p:nvPr/>
        </p:nvSpPr>
        <p:spPr>
          <a:xfrm>
            <a:off x="8564887" y="1997998"/>
            <a:ext cx="585634" cy="565904"/>
          </a:xfrm>
          <a:prstGeom prst="roundRect">
            <a:avLst>
              <a:gd name="adj" fmla="val 1655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>
                <a:solidFill>
                  <a:schemeClr val="bg1"/>
                </a:solidFill>
                <a:latin typeface="Impact" panose="020B0806030902050204" pitchFamily="34" charset="0"/>
              </a:rPr>
              <a:t>06</a:t>
            </a:r>
            <a:endParaRPr lang="en-US" sz="1404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0" name="Rounded Rectangle 56"/>
          <p:cNvSpPr/>
          <p:nvPr/>
        </p:nvSpPr>
        <p:spPr>
          <a:xfrm>
            <a:off x="8564887" y="3260840"/>
            <a:ext cx="585634" cy="565904"/>
          </a:xfrm>
          <a:prstGeom prst="roundRect">
            <a:avLst>
              <a:gd name="adj" fmla="val 1655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endParaRPr lang="en-US" sz="1600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sp>
        <p:nvSpPr>
          <p:cNvPr id="31" name="Rounded Rectangle 57"/>
          <p:cNvSpPr/>
          <p:nvPr/>
        </p:nvSpPr>
        <p:spPr>
          <a:xfrm>
            <a:off x="8564887" y="4523683"/>
            <a:ext cx="585634" cy="565904"/>
          </a:xfrm>
          <a:prstGeom prst="roundRect">
            <a:avLst>
              <a:gd name="adj" fmla="val 165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lvl="0" algn="ctr"/>
            <a:r>
              <a:rPr lang="en-US" sz="160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en-US" sz="1600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sp>
        <p:nvSpPr>
          <p:cNvPr id="32" name="TextBox 59"/>
          <p:cNvSpPr txBox="1"/>
          <p:nvPr/>
        </p:nvSpPr>
        <p:spPr>
          <a:xfrm flipH="1">
            <a:off x="646632" y="1972056"/>
            <a:ext cx="2143625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accent1"/>
                </a:solidFill>
                <a:latin typeface="+mn-ea"/>
              </a:rPr>
              <a:t>标题文本预设</a:t>
            </a:r>
            <a:endParaRPr lang="en-AU" sz="1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3" name="Text Placeholder 32"/>
          <p:cNvSpPr txBox="1">
            <a:spLocks/>
          </p:cNvSpPr>
          <p:nvPr/>
        </p:nvSpPr>
        <p:spPr>
          <a:xfrm flipH="1">
            <a:off x="932482" y="2238165"/>
            <a:ext cx="1857775" cy="7411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zh-CN" altLang="en-US" sz="900">
                <a:latin typeface="+mn-lt"/>
                <a:cs typeface="Roboto Light" panose="02000000000000000000" pitchFamily="2" charset="0"/>
              </a:rPr>
              <a:t>此部分内容作为文字排版占位显示（建议使用主题字体）。</a:t>
            </a:r>
            <a:endParaRPr lang="en-US" sz="900" dirty="0">
              <a:latin typeface="+mn-lt"/>
              <a:cs typeface="Roboto Light" panose="02000000000000000000" pitchFamily="2" charset="0"/>
            </a:endParaRPr>
          </a:p>
        </p:txBody>
      </p:sp>
      <p:sp>
        <p:nvSpPr>
          <p:cNvPr id="34" name="TextBox 92"/>
          <p:cNvSpPr txBox="1"/>
          <p:nvPr/>
        </p:nvSpPr>
        <p:spPr>
          <a:xfrm flipH="1">
            <a:off x="646632" y="3234900"/>
            <a:ext cx="2143625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zh-CN" altLang="en-US" sz="1400" b="1">
                <a:solidFill>
                  <a:schemeClr val="accent1"/>
                </a:solidFill>
                <a:latin typeface="+mn-ea"/>
              </a:rPr>
              <a:t>标题文本预设</a:t>
            </a:r>
            <a:endParaRPr lang="en-AU" sz="1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5" name="Text Placeholder 32"/>
          <p:cNvSpPr txBox="1">
            <a:spLocks/>
          </p:cNvSpPr>
          <p:nvPr/>
        </p:nvSpPr>
        <p:spPr>
          <a:xfrm flipH="1">
            <a:off x="932482" y="3501009"/>
            <a:ext cx="1857775" cy="7411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zh-CN" altLang="en-US" sz="900">
                <a:latin typeface="+mn-lt"/>
                <a:cs typeface="Roboto Light" panose="02000000000000000000" pitchFamily="2" charset="0"/>
              </a:rPr>
              <a:t>此部分内容作为文字排版占位显示（建议使用主题字体）。</a:t>
            </a:r>
            <a:endParaRPr lang="en-US" sz="900" dirty="0">
              <a:latin typeface="+mn-lt"/>
              <a:cs typeface="Roboto Light" panose="02000000000000000000" pitchFamily="2" charset="0"/>
            </a:endParaRPr>
          </a:p>
        </p:txBody>
      </p:sp>
      <p:sp>
        <p:nvSpPr>
          <p:cNvPr id="36" name="TextBox 95"/>
          <p:cNvSpPr txBox="1"/>
          <p:nvPr/>
        </p:nvSpPr>
        <p:spPr>
          <a:xfrm flipH="1">
            <a:off x="646632" y="4497744"/>
            <a:ext cx="2143625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zh-CN" altLang="en-US" sz="1400" b="1">
                <a:solidFill>
                  <a:schemeClr val="accent1"/>
                </a:solidFill>
                <a:latin typeface="+mn-ea"/>
              </a:rPr>
              <a:t>标题文本预设</a:t>
            </a:r>
            <a:endParaRPr lang="en-AU" sz="1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7" name="Text Placeholder 32"/>
          <p:cNvSpPr txBox="1">
            <a:spLocks/>
          </p:cNvSpPr>
          <p:nvPr/>
        </p:nvSpPr>
        <p:spPr>
          <a:xfrm flipH="1">
            <a:off x="932482" y="4763853"/>
            <a:ext cx="1857775" cy="7411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zh-CN" altLang="en-US" sz="900">
                <a:latin typeface="+mn-lt"/>
                <a:cs typeface="Roboto Light" panose="02000000000000000000" pitchFamily="2" charset="0"/>
              </a:rPr>
              <a:t>此部分内容作为文字排版占位显示（建议使用主题字体）。</a:t>
            </a:r>
            <a:endParaRPr lang="en-US" sz="900" dirty="0">
              <a:latin typeface="+mn-lt"/>
              <a:cs typeface="Roboto Light" panose="02000000000000000000" pitchFamily="2" charset="0"/>
            </a:endParaRPr>
          </a:p>
        </p:txBody>
      </p:sp>
      <p:sp>
        <p:nvSpPr>
          <p:cNvPr id="38" name="Rounded Rectangle 97"/>
          <p:cNvSpPr/>
          <p:nvPr/>
        </p:nvSpPr>
        <p:spPr>
          <a:xfrm flipH="1">
            <a:off x="2986473" y="2002230"/>
            <a:ext cx="565904" cy="565904"/>
          </a:xfrm>
          <a:prstGeom prst="roundRect">
            <a:avLst>
              <a:gd name="adj" fmla="val 165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en-US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9" name="Rounded Rectangle 98"/>
          <p:cNvSpPr/>
          <p:nvPr/>
        </p:nvSpPr>
        <p:spPr>
          <a:xfrm flipH="1">
            <a:off x="2986473" y="3265072"/>
            <a:ext cx="565904" cy="565904"/>
          </a:xfrm>
          <a:prstGeom prst="roundRect">
            <a:avLst>
              <a:gd name="adj" fmla="val 1655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AU" sz="160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sz="1404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0" name="Rounded Rectangle 99"/>
          <p:cNvSpPr/>
          <p:nvPr/>
        </p:nvSpPr>
        <p:spPr>
          <a:xfrm flipH="1">
            <a:off x="2986473" y="4527915"/>
            <a:ext cx="565904" cy="565904"/>
          </a:xfrm>
          <a:prstGeom prst="roundRect">
            <a:avLst>
              <a:gd name="adj" fmla="val 1655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sz="1404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29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11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二、标题文本预设</a:t>
            </a:r>
            <a:endParaRPr lang="zh-CN" altLang="en-US" dirty="0"/>
          </a:p>
        </p:txBody>
      </p:sp>
      <p:grpSp>
        <p:nvGrpSpPr>
          <p:cNvPr id="6" name="Group 21"/>
          <p:cNvGrpSpPr/>
          <p:nvPr/>
        </p:nvGrpSpPr>
        <p:grpSpPr>
          <a:xfrm>
            <a:off x="10118743" y="2776488"/>
            <a:ext cx="1298364" cy="544448"/>
            <a:chOff x="9992129" y="3303494"/>
            <a:chExt cx="1298364" cy="544448"/>
          </a:xfrm>
        </p:grpSpPr>
        <p:sp>
          <p:nvSpPr>
            <p:cNvPr id="22" name="Oval 18"/>
            <p:cNvSpPr/>
            <p:nvPr/>
          </p:nvSpPr>
          <p:spPr>
            <a:xfrm>
              <a:off x="11072418" y="3466574"/>
              <a:ext cx="218075" cy="2182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12479"/>
                <a:satOff val="5757"/>
                <a:lumOff val="2418"/>
                <a:alphaOff val="0"/>
              </a:schemeClr>
            </a:fillRef>
            <a:effectRef idx="0">
              <a:schemeClr val="accent3">
                <a:hueOff val="112479"/>
                <a:satOff val="5757"/>
                <a:lumOff val="241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Oval 19"/>
            <p:cNvSpPr/>
            <p:nvPr/>
          </p:nvSpPr>
          <p:spPr>
            <a:xfrm>
              <a:off x="10653902" y="3425132"/>
              <a:ext cx="301176" cy="3011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393678"/>
                <a:satOff val="20151"/>
                <a:lumOff val="8464"/>
                <a:alphaOff val="0"/>
              </a:schemeClr>
            </a:fillRef>
            <a:effectRef idx="0">
              <a:schemeClr val="accent3">
                <a:hueOff val="393678"/>
                <a:satOff val="20151"/>
                <a:lumOff val="846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Oval 20"/>
            <p:cNvSpPr/>
            <p:nvPr/>
          </p:nvSpPr>
          <p:spPr>
            <a:xfrm>
              <a:off x="9992129" y="3303494"/>
              <a:ext cx="544433" cy="5444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449917"/>
                <a:satOff val="23029"/>
                <a:lumOff val="9673"/>
                <a:alphaOff val="0"/>
              </a:schemeClr>
            </a:fillRef>
            <a:effectRef idx="0">
              <a:schemeClr val="accent3">
                <a:hueOff val="449917"/>
                <a:satOff val="23029"/>
                <a:lumOff val="9673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7" name="Group 22"/>
          <p:cNvGrpSpPr/>
          <p:nvPr/>
        </p:nvGrpSpPr>
        <p:grpSpPr>
          <a:xfrm rot="10800000">
            <a:off x="774894" y="2776486"/>
            <a:ext cx="1298364" cy="544448"/>
            <a:chOff x="9992129" y="3303494"/>
            <a:chExt cx="1298364" cy="544448"/>
          </a:xfrm>
        </p:grpSpPr>
        <p:sp>
          <p:nvSpPr>
            <p:cNvPr id="19" name="Oval 23"/>
            <p:cNvSpPr/>
            <p:nvPr/>
          </p:nvSpPr>
          <p:spPr>
            <a:xfrm>
              <a:off x="11072418" y="3466574"/>
              <a:ext cx="218075" cy="2182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12479"/>
                <a:satOff val="5757"/>
                <a:lumOff val="2418"/>
                <a:alphaOff val="0"/>
              </a:schemeClr>
            </a:fillRef>
            <a:effectRef idx="0">
              <a:schemeClr val="accent3">
                <a:hueOff val="112479"/>
                <a:satOff val="5757"/>
                <a:lumOff val="241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24"/>
            <p:cNvSpPr/>
            <p:nvPr/>
          </p:nvSpPr>
          <p:spPr>
            <a:xfrm>
              <a:off x="10653902" y="3425132"/>
              <a:ext cx="301176" cy="3011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393678"/>
                <a:satOff val="20151"/>
                <a:lumOff val="8464"/>
                <a:alphaOff val="0"/>
              </a:schemeClr>
            </a:fillRef>
            <a:effectRef idx="0">
              <a:schemeClr val="accent3">
                <a:hueOff val="393678"/>
                <a:satOff val="20151"/>
                <a:lumOff val="846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25"/>
            <p:cNvSpPr/>
            <p:nvPr/>
          </p:nvSpPr>
          <p:spPr>
            <a:xfrm>
              <a:off x="9992129" y="3303494"/>
              <a:ext cx="544433" cy="5444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449917"/>
                <a:satOff val="23029"/>
                <a:lumOff val="9673"/>
                <a:alphaOff val="0"/>
              </a:schemeClr>
            </a:fillRef>
            <a:effectRef idx="0">
              <a:schemeClr val="accent3">
                <a:hueOff val="449917"/>
                <a:satOff val="23029"/>
                <a:lumOff val="9673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8" name="组合 7"/>
          <p:cNvGrpSpPr/>
          <p:nvPr/>
        </p:nvGrpSpPr>
        <p:grpSpPr>
          <a:xfrm>
            <a:off x="2190598" y="1880146"/>
            <a:ext cx="2297295" cy="2297295"/>
            <a:chOff x="2190598" y="2407152"/>
            <a:chExt cx="2297295" cy="2297295"/>
          </a:xfrm>
        </p:grpSpPr>
        <p:sp>
          <p:nvSpPr>
            <p:cNvPr id="17" name="Freeform 13"/>
            <p:cNvSpPr/>
            <p:nvPr/>
          </p:nvSpPr>
          <p:spPr>
            <a:xfrm>
              <a:off x="2190598" y="2407152"/>
              <a:ext cx="2297295" cy="2297295"/>
            </a:xfrm>
            <a:custGeom>
              <a:avLst/>
              <a:gdLst>
                <a:gd name="connsiteX0" fmla="*/ 0 w 2297295"/>
                <a:gd name="connsiteY0" fmla="*/ 1148648 h 2297295"/>
                <a:gd name="connsiteX1" fmla="*/ 1148648 w 2297295"/>
                <a:gd name="connsiteY1" fmla="*/ 0 h 2297295"/>
                <a:gd name="connsiteX2" fmla="*/ 2297296 w 2297295"/>
                <a:gd name="connsiteY2" fmla="*/ 1148648 h 2297295"/>
                <a:gd name="connsiteX3" fmla="*/ 1148648 w 2297295"/>
                <a:gd name="connsiteY3" fmla="*/ 2297296 h 2297295"/>
                <a:gd name="connsiteX4" fmla="*/ 0 w 2297295"/>
                <a:gd name="connsiteY4" fmla="*/ 1148648 h 229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7295" h="2297295">
                  <a:moveTo>
                    <a:pt x="0" y="1148648"/>
                  </a:moveTo>
                  <a:cubicBezTo>
                    <a:pt x="0" y="514267"/>
                    <a:pt x="514267" y="0"/>
                    <a:pt x="1148648" y="0"/>
                  </a:cubicBezTo>
                  <a:cubicBezTo>
                    <a:pt x="1783029" y="0"/>
                    <a:pt x="2297296" y="514267"/>
                    <a:pt x="2297296" y="1148648"/>
                  </a:cubicBezTo>
                  <a:cubicBezTo>
                    <a:pt x="2297296" y="1783029"/>
                    <a:pt x="1783029" y="2297296"/>
                    <a:pt x="1148648" y="2297296"/>
                  </a:cubicBezTo>
                  <a:cubicBezTo>
                    <a:pt x="514267" y="2297296"/>
                    <a:pt x="0" y="1783029"/>
                    <a:pt x="0" y="1148648"/>
                  </a:cubicBezTo>
                  <a:close/>
                </a:path>
              </a:pathLst>
            </a:cu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462859" tIns="396121" rIns="462859" bIns="396121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4700" kern="1200"/>
            </a:p>
          </p:txBody>
        </p:sp>
        <p:graphicFrame>
          <p:nvGraphicFramePr>
            <p:cNvPr id="18" name="图示 1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52440339"/>
                </p:ext>
              </p:extLst>
            </p:nvPr>
          </p:nvGraphicFramePr>
          <p:xfrm>
            <a:off x="2225363" y="2441599"/>
            <a:ext cx="2227764" cy="2228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sp>
        <p:nvSpPr>
          <p:cNvPr id="9" name="Freeform 15"/>
          <p:cNvSpPr/>
          <p:nvPr/>
        </p:nvSpPr>
        <p:spPr>
          <a:xfrm>
            <a:off x="4028435" y="1880146"/>
            <a:ext cx="2297295" cy="2297295"/>
          </a:xfrm>
          <a:custGeom>
            <a:avLst/>
            <a:gdLst>
              <a:gd name="connsiteX0" fmla="*/ 0 w 2297295"/>
              <a:gd name="connsiteY0" fmla="*/ 1148648 h 2297295"/>
              <a:gd name="connsiteX1" fmla="*/ 1148648 w 2297295"/>
              <a:gd name="connsiteY1" fmla="*/ 0 h 2297295"/>
              <a:gd name="connsiteX2" fmla="*/ 2297296 w 2297295"/>
              <a:gd name="connsiteY2" fmla="*/ 1148648 h 2297295"/>
              <a:gd name="connsiteX3" fmla="*/ 1148648 w 2297295"/>
              <a:gd name="connsiteY3" fmla="*/ 2297296 h 2297295"/>
              <a:gd name="connsiteX4" fmla="*/ 0 w 2297295"/>
              <a:gd name="connsiteY4" fmla="*/ 1148648 h 229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7295" h="2297295">
                <a:moveTo>
                  <a:pt x="0" y="1148648"/>
                </a:moveTo>
                <a:cubicBezTo>
                  <a:pt x="0" y="514267"/>
                  <a:pt x="514267" y="0"/>
                  <a:pt x="1148648" y="0"/>
                </a:cubicBezTo>
                <a:cubicBezTo>
                  <a:pt x="1783029" y="0"/>
                  <a:pt x="2297296" y="514267"/>
                  <a:pt x="2297296" y="1148648"/>
                </a:cubicBezTo>
                <a:cubicBezTo>
                  <a:pt x="2297296" y="1783029"/>
                  <a:pt x="1783029" y="2297296"/>
                  <a:pt x="1148648" y="2297296"/>
                </a:cubicBezTo>
                <a:cubicBezTo>
                  <a:pt x="514267" y="2297296"/>
                  <a:pt x="0" y="1783029"/>
                  <a:pt x="0" y="1148648"/>
                </a:cubicBezTo>
                <a:close/>
              </a:path>
            </a:pathLst>
          </a:custGeom>
          <a:noFill/>
          <a:ln w="63500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62859" tIns="396121" rIns="462859" bIns="396121" numCol="1" spcCol="1270" anchor="ctr" anchorCtr="0">
            <a:noAutofit/>
          </a:bodyPr>
          <a:lstStyle/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4700" kern="1200"/>
          </a:p>
        </p:txBody>
      </p:sp>
      <p:graphicFrame>
        <p:nvGraphicFramePr>
          <p:cNvPr id="10" name="图示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3904111"/>
              </p:ext>
            </p:extLst>
          </p:nvPr>
        </p:nvGraphicFramePr>
        <p:xfrm>
          <a:off x="4063200" y="1914593"/>
          <a:ext cx="2227764" cy="222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5866271" y="1880146"/>
            <a:ext cx="2297295" cy="2297295"/>
            <a:chOff x="5866271" y="2407152"/>
            <a:chExt cx="2297295" cy="2297295"/>
          </a:xfrm>
        </p:grpSpPr>
        <p:graphicFrame>
          <p:nvGraphicFramePr>
            <p:cNvPr id="15" name="图示 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43846032"/>
                </p:ext>
              </p:extLst>
            </p:nvPr>
          </p:nvGraphicFramePr>
          <p:xfrm>
            <a:off x="5899026" y="2441599"/>
            <a:ext cx="2227764" cy="2228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16" name="Freeform 16"/>
            <p:cNvSpPr/>
            <p:nvPr/>
          </p:nvSpPr>
          <p:spPr>
            <a:xfrm>
              <a:off x="5866271" y="2407152"/>
              <a:ext cx="2297295" cy="2297295"/>
            </a:xfrm>
            <a:custGeom>
              <a:avLst/>
              <a:gdLst>
                <a:gd name="connsiteX0" fmla="*/ 0 w 2297295"/>
                <a:gd name="connsiteY0" fmla="*/ 1148648 h 2297295"/>
                <a:gd name="connsiteX1" fmla="*/ 1148648 w 2297295"/>
                <a:gd name="connsiteY1" fmla="*/ 0 h 2297295"/>
                <a:gd name="connsiteX2" fmla="*/ 2297296 w 2297295"/>
                <a:gd name="connsiteY2" fmla="*/ 1148648 h 2297295"/>
                <a:gd name="connsiteX3" fmla="*/ 1148648 w 2297295"/>
                <a:gd name="connsiteY3" fmla="*/ 2297296 h 2297295"/>
                <a:gd name="connsiteX4" fmla="*/ 0 w 2297295"/>
                <a:gd name="connsiteY4" fmla="*/ 1148648 h 229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7295" h="2297295">
                  <a:moveTo>
                    <a:pt x="0" y="1148648"/>
                  </a:moveTo>
                  <a:cubicBezTo>
                    <a:pt x="0" y="514267"/>
                    <a:pt x="514267" y="0"/>
                    <a:pt x="1148648" y="0"/>
                  </a:cubicBezTo>
                  <a:cubicBezTo>
                    <a:pt x="1783029" y="0"/>
                    <a:pt x="2297296" y="514267"/>
                    <a:pt x="2297296" y="1148648"/>
                  </a:cubicBezTo>
                  <a:cubicBezTo>
                    <a:pt x="2297296" y="1783029"/>
                    <a:pt x="1783029" y="2297296"/>
                    <a:pt x="1148648" y="2297296"/>
                  </a:cubicBezTo>
                  <a:cubicBezTo>
                    <a:pt x="514267" y="2297296"/>
                    <a:pt x="0" y="1783029"/>
                    <a:pt x="0" y="1148648"/>
                  </a:cubicBezTo>
                  <a:close/>
                </a:path>
              </a:pathLst>
            </a:custGeom>
            <a:noFill/>
            <a:ln w="63500">
              <a:solidFill>
                <a:schemeClr val="accent3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462859" tIns="396121" rIns="462859" bIns="396121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4700" kern="12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704108" y="1880146"/>
            <a:ext cx="2297295" cy="2297295"/>
            <a:chOff x="7704108" y="2407152"/>
            <a:chExt cx="2297295" cy="2297295"/>
          </a:xfrm>
        </p:grpSpPr>
        <p:graphicFrame>
          <p:nvGraphicFramePr>
            <p:cNvPr id="13" name="图示 1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17927151"/>
                </p:ext>
              </p:extLst>
            </p:nvPr>
          </p:nvGraphicFramePr>
          <p:xfrm>
            <a:off x="7736863" y="2441599"/>
            <a:ext cx="2227764" cy="2228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sp>
          <p:nvSpPr>
            <p:cNvPr id="14" name="Freeform 17"/>
            <p:cNvSpPr/>
            <p:nvPr/>
          </p:nvSpPr>
          <p:spPr>
            <a:xfrm>
              <a:off x="7704108" y="2407152"/>
              <a:ext cx="2297295" cy="2297295"/>
            </a:xfrm>
            <a:custGeom>
              <a:avLst/>
              <a:gdLst>
                <a:gd name="connsiteX0" fmla="*/ 0 w 2297295"/>
                <a:gd name="connsiteY0" fmla="*/ 1148648 h 2297295"/>
                <a:gd name="connsiteX1" fmla="*/ 1148648 w 2297295"/>
                <a:gd name="connsiteY1" fmla="*/ 0 h 2297295"/>
                <a:gd name="connsiteX2" fmla="*/ 2297296 w 2297295"/>
                <a:gd name="connsiteY2" fmla="*/ 1148648 h 2297295"/>
                <a:gd name="connsiteX3" fmla="*/ 1148648 w 2297295"/>
                <a:gd name="connsiteY3" fmla="*/ 2297296 h 2297295"/>
                <a:gd name="connsiteX4" fmla="*/ 0 w 2297295"/>
                <a:gd name="connsiteY4" fmla="*/ 1148648 h 229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7295" h="2297295">
                  <a:moveTo>
                    <a:pt x="0" y="1148648"/>
                  </a:moveTo>
                  <a:cubicBezTo>
                    <a:pt x="0" y="514267"/>
                    <a:pt x="514267" y="0"/>
                    <a:pt x="1148648" y="0"/>
                  </a:cubicBezTo>
                  <a:cubicBezTo>
                    <a:pt x="1783029" y="0"/>
                    <a:pt x="2297296" y="514267"/>
                    <a:pt x="2297296" y="1148648"/>
                  </a:cubicBezTo>
                  <a:cubicBezTo>
                    <a:pt x="2297296" y="1783029"/>
                    <a:pt x="1783029" y="2297296"/>
                    <a:pt x="1148648" y="2297296"/>
                  </a:cubicBezTo>
                  <a:cubicBezTo>
                    <a:pt x="514267" y="2297296"/>
                    <a:pt x="0" y="1783029"/>
                    <a:pt x="0" y="1148648"/>
                  </a:cubicBezTo>
                  <a:close/>
                </a:path>
              </a:pathLst>
            </a:custGeom>
            <a:noFill/>
            <a:ln w="63500">
              <a:solidFill>
                <a:schemeClr val="accent4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462859" tIns="396121" rIns="462859" bIns="396121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4700" kern="120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907131" y="4576688"/>
            <a:ext cx="8377739" cy="1328686"/>
            <a:chOff x="1518927" y="4221088"/>
            <a:chExt cx="8377739" cy="1328686"/>
          </a:xfrm>
        </p:grpSpPr>
        <p:grpSp>
          <p:nvGrpSpPr>
            <p:cNvPr id="26" name="组合 25"/>
            <p:cNvGrpSpPr/>
            <p:nvPr/>
          </p:nvGrpSpPr>
          <p:grpSpPr>
            <a:xfrm>
              <a:off x="1518927" y="4221088"/>
              <a:ext cx="2091842" cy="1328686"/>
              <a:chOff x="1181047" y="4787952"/>
              <a:chExt cx="2520280" cy="1328686"/>
            </a:xfrm>
          </p:grpSpPr>
          <p:sp>
            <p:nvSpPr>
              <p:cNvPr id="36" name="Textfeld 38"/>
              <p:cNvSpPr txBox="1"/>
              <p:nvPr/>
            </p:nvSpPr>
            <p:spPr>
              <a:xfrm>
                <a:off x="1181047" y="4787952"/>
                <a:ext cx="2520280" cy="246221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1">
                <a:spAutoFit/>
              </a:bodyPr>
              <a:lstStyle/>
              <a:p>
                <a:pPr algn="ctr"/>
                <a:r>
                  <a:rPr lang="zh-CN" altLang="en-US" sz="1600" b="1" kern="900" dirty="0">
                    <a:solidFill>
                      <a:schemeClr val="accent1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7" name="Textfeld 38"/>
              <p:cNvSpPr txBox="1"/>
              <p:nvPr/>
            </p:nvSpPr>
            <p:spPr>
              <a:xfrm>
                <a:off x="1181047" y="5034173"/>
                <a:ext cx="2520280" cy="1082465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1">
                <a:normAutofit/>
              </a:bodyPr>
              <a:lstStyle/>
              <a:p>
                <a:pPr lvl="0" algn="ctr"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</a:p>
              <a:p>
                <a:pPr lvl="0" algn="ctr"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614226" y="4221088"/>
              <a:ext cx="2091842" cy="1328686"/>
              <a:chOff x="1181047" y="4787952"/>
              <a:chExt cx="2520280" cy="1328686"/>
            </a:xfrm>
          </p:grpSpPr>
          <p:sp>
            <p:nvSpPr>
              <p:cNvPr id="34" name="Textfeld 38"/>
              <p:cNvSpPr txBox="1"/>
              <p:nvPr/>
            </p:nvSpPr>
            <p:spPr>
              <a:xfrm>
                <a:off x="1181047" y="4787952"/>
                <a:ext cx="2520280" cy="246221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1">
                <a:spAutoFit/>
              </a:bodyPr>
              <a:lstStyle/>
              <a:p>
                <a:pPr algn="ctr"/>
                <a:r>
                  <a:rPr lang="zh-CN" altLang="en-US" sz="1600" b="1" kern="900" dirty="0">
                    <a:solidFill>
                      <a:schemeClr val="accent2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5" name="Textfeld 38"/>
              <p:cNvSpPr txBox="1"/>
              <p:nvPr/>
            </p:nvSpPr>
            <p:spPr>
              <a:xfrm>
                <a:off x="1181047" y="5034173"/>
                <a:ext cx="2520280" cy="1082465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1">
                <a:normAutofit/>
              </a:bodyPr>
              <a:lstStyle/>
              <a:p>
                <a:pPr lvl="0" algn="ctr"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</a:p>
              <a:p>
                <a:pPr lvl="0" algn="ctr"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5709525" y="4221088"/>
              <a:ext cx="2091842" cy="1328686"/>
              <a:chOff x="1181047" y="4787952"/>
              <a:chExt cx="2520280" cy="1328686"/>
            </a:xfrm>
          </p:grpSpPr>
          <p:sp>
            <p:nvSpPr>
              <p:cNvPr id="32" name="Textfeld 38"/>
              <p:cNvSpPr txBox="1"/>
              <p:nvPr/>
            </p:nvSpPr>
            <p:spPr>
              <a:xfrm>
                <a:off x="1181047" y="4787952"/>
                <a:ext cx="2520280" cy="246221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1">
                <a:spAutoFit/>
              </a:bodyPr>
              <a:lstStyle/>
              <a:p>
                <a:pPr algn="ctr"/>
                <a:r>
                  <a:rPr lang="zh-CN" altLang="en-US" sz="1600" b="1" kern="900" dirty="0">
                    <a:solidFill>
                      <a:schemeClr val="accent3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3" name="Textfeld 38"/>
              <p:cNvSpPr txBox="1"/>
              <p:nvPr/>
            </p:nvSpPr>
            <p:spPr>
              <a:xfrm>
                <a:off x="1181047" y="5034173"/>
                <a:ext cx="2520280" cy="1082465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1">
                <a:normAutofit/>
              </a:bodyPr>
              <a:lstStyle/>
              <a:p>
                <a:pPr lvl="0" algn="ctr"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</a:p>
              <a:p>
                <a:pPr lvl="0" algn="ctr"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7804824" y="4221088"/>
              <a:ext cx="2091842" cy="1328686"/>
              <a:chOff x="1181047" y="4787952"/>
              <a:chExt cx="2520280" cy="1328686"/>
            </a:xfrm>
          </p:grpSpPr>
          <p:sp>
            <p:nvSpPr>
              <p:cNvPr id="30" name="Textfeld 38"/>
              <p:cNvSpPr txBox="1"/>
              <p:nvPr/>
            </p:nvSpPr>
            <p:spPr>
              <a:xfrm>
                <a:off x="1181047" y="4787952"/>
                <a:ext cx="2520280" cy="246221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1">
                <a:spAutoFit/>
              </a:bodyPr>
              <a:lstStyle/>
              <a:p>
                <a:pPr algn="ctr"/>
                <a:r>
                  <a:rPr lang="zh-CN" altLang="en-US" sz="1600" b="1" kern="900" dirty="0">
                    <a:solidFill>
                      <a:schemeClr val="accent4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1" name="Textfeld 38"/>
              <p:cNvSpPr txBox="1"/>
              <p:nvPr/>
            </p:nvSpPr>
            <p:spPr>
              <a:xfrm>
                <a:off x="1181047" y="5034173"/>
                <a:ext cx="2520280" cy="1082465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1">
                <a:normAutofit/>
              </a:bodyPr>
              <a:lstStyle/>
              <a:p>
                <a:pPr lvl="0" algn="ctr"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</a:p>
              <a:p>
                <a:pPr lvl="0" algn="ctr"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131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12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二、标题文本预设</a:t>
            </a:r>
            <a:endParaRPr lang="zh-CN" altLang="en-US" dirty="0"/>
          </a:p>
        </p:txBody>
      </p:sp>
      <p:grpSp>
        <p:nvGrpSpPr>
          <p:cNvPr id="96" name="组合 95"/>
          <p:cNvGrpSpPr/>
          <p:nvPr/>
        </p:nvGrpSpPr>
        <p:grpSpPr>
          <a:xfrm>
            <a:off x="789365" y="2276872"/>
            <a:ext cx="2089846" cy="759997"/>
            <a:chOff x="711326" y="2163104"/>
            <a:chExt cx="2089846" cy="759997"/>
          </a:xfrm>
        </p:grpSpPr>
        <p:sp>
          <p:nvSpPr>
            <p:cNvPr id="97" name="Text Placeholder 2"/>
            <p:cNvSpPr txBox="1">
              <a:spLocks/>
            </p:cNvSpPr>
            <p:nvPr/>
          </p:nvSpPr>
          <p:spPr>
            <a:xfrm>
              <a:off x="711326" y="2163104"/>
              <a:ext cx="2089846" cy="282366"/>
            </a:xfrm>
            <a:prstGeom prst="rect">
              <a:avLst/>
            </a:prstGeom>
            <a:noFill/>
          </p:spPr>
          <p:txBody>
            <a:bodyPr vert="horz" wrap="square" lIns="0" tIns="0" rIns="144000" bIns="0" rtlCol="0" anchor="ctr">
              <a:norm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b="1" dirty="0">
                  <a:solidFill>
                    <a:schemeClr val="accent3"/>
                  </a:solidFill>
                  <a:cs typeface="+mn-ea"/>
                  <a:sym typeface="+mn-lt"/>
                </a:rPr>
                <a:t>标题文本预设</a:t>
              </a:r>
              <a:endParaRPr lang="en-GB" b="1" dirty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sp>
          <p:nvSpPr>
            <p:cNvPr id="98" name="TextBox 44"/>
            <p:cNvSpPr txBox="1"/>
            <p:nvPr/>
          </p:nvSpPr>
          <p:spPr>
            <a:xfrm>
              <a:off x="711326" y="2445470"/>
              <a:ext cx="2089846" cy="477631"/>
            </a:xfrm>
            <a:prstGeom prst="rect">
              <a:avLst/>
            </a:prstGeom>
            <a:noFill/>
          </p:spPr>
          <p:txBody>
            <a:bodyPr wrap="square" lIns="0" tIns="0" rIns="144000" bIns="0" rtlCol="0">
              <a:normAutofit lnSpcReduction="10000"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此部分内容作为文字排版占位显示（建议使用主题字体）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4306648" y="1886554"/>
            <a:ext cx="3488409" cy="3488409"/>
            <a:chOff x="4422087" y="1886554"/>
            <a:chExt cx="3488409" cy="3488409"/>
          </a:xfrm>
        </p:grpSpPr>
        <p:sp>
          <p:nvSpPr>
            <p:cNvPr id="100" name="Isosceles Triangle 21"/>
            <p:cNvSpPr/>
            <p:nvPr/>
          </p:nvSpPr>
          <p:spPr>
            <a:xfrm rot="2700000" flipH="1">
              <a:off x="6999308" y="1949394"/>
              <a:ext cx="911186" cy="78550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01" name="Arc 16"/>
            <p:cNvSpPr/>
            <p:nvPr/>
          </p:nvSpPr>
          <p:spPr>
            <a:xfrm rot="5400000" flipH="1" flipV="1">
              <a:off x="4742563" y="2207030"/>
              <a:ext cx="2847455" cy="2847456"/>
            </a:xfrm>
            <a:prstGeom prst="arc">
              <a:avLst>
                <a:gd name="adj1" fmla="val 21450093"/>
                <a:gd name="adj2" fmla="val 6793876"/>
              </a:avLst>
            </a:prstGeom>
            <a:noFill/>
            <a:ln w="635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02" name="Isosceles Triangle 20"/>
            <p:cNvSpPr/>
            <p:nvPr/>
          </p:nvSpPr>
          <p:spPr>
            <a:xfrm rot="13500000">
              <a:off x="4422087" y="4526617"/>
              <a:ext cx="911186" cy="785505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03" name="Arc 18"/>
            <p:cNvSpPr/>
            <p:nvPr/>
          </p:nvSpPr>
          <p:spPr>
            <a:xfrm rot="5400000">
              <a:off x="4742563" y="2207030"/>
              <a:ext cx="2847455" cy="2847456"/>
            </a:xfrm>
            <a:prstGeom prst="arc">
              <a:avLst>
                <a:gd name="adj1" fmla="val 21570699"/>
                <a:gd name="adj2" fmla="val 5546882"/>
              </a:avLst>
            </a:prstGeom>
            <a:noFill/>
            <a:ln w="635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04" name="Arc 19"/>
            <p:cNvSpPr/>
            <p:nvPr/>
          </p:nvSpPr>
          <p:spPr>
            <a:xfrm rot="5400000" flipH="1" flipV="1">
              <a:off x="4742563" y="2207030"/>
              <a:ext cx="2847455" cy="2847456"/>
            </a:xfrm>
            <a:prstGeom prst="arc">
              <a:avLst>
                <a:gd name="adj1" fmla="val 16165587"/>
                <a:gd name="adj2" fmla="val 71242"/>
              </a:avLst>
            </a:prstGeom>
            <a:noFill/>
            <a:ln w="635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105" name="Isosceles Triangle 14"/>
            <p:cNvSpPr/>
            <p:nvPr/>
          </p:nvSpPr>
          <p:spPr>
            <a:xfrm rot="18900000">
              <a:off x="4422087" y="1949394"/>
              <a:ext cx="911185" cy="78550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06" name="Arc 17"/>
            <p:cNvSpPr/>
            <p:nvPr/>
          </p:nvSpPr>
          <p:spPr>
            <a:xfrm rot="5400000">
              <a:off x="4742563" y="2207030"/>
              <a:ext cx="2847455" cy="2847456"/>
            </a:xfrm>
            <a:prstGeom prst="arc">
              <a:avLst>
                <a:gd name="adj1" fmla="val 16266375"/>
                <a:gd name="adj2" fmla="val 144661"/>
              </a:avLst>
            </a:prstGeom>
            <a:noFill/>
            <a:ln w="635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07" name="Isosceles Triangle 15"/>
            <p:cNvSpPr/>
            <p:nvPr/>
          </p:nvSpPr>
          <p:spPr>
            <a:xfrm rot="8100000" flipH="1">
              <a:off x="6999311" y="4526616"/>
              <a:ext cx="911185" cy="785505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grpSp>
          <p:nvGrpSpPr>
            <p:cNvPr id="108" name="Group 48"/>
            <p:cNvGrpSpPr/>
            <p:nvPr/>
          </p:nvGrpSpPr>
          <p:grpSpPr>
            <a:xfrm>
              <a:off x="5329253" y="2793351"/>
              <a:ext cx="1674077" cy="2178725"/>
              <a:chOff x="4375152" y="1801285"/>
              <a:chExt cx="3651249" cy="4751916"/>
            </a:xfrm>
          </p:grpSpPr>
          <p:grpSp>
            <p:nvGrpSpPr>
              <p:cNvPr id="109" name="Group 49"/>
              <p:cNvGrpSpPr/>
              <p:nvPr/>
            </p:nvGrpSpPr>
            <p:grpSpPr>
              <a:xfrm>
                <a:off x="4375152" y="1801285"/>
                <a:ext cx="3651249" cy="4751916"/>
                <a:chOff x="3281363" y="1350963"/>
                <a:chExt cx="2738437" cy="3563937"/>
              </a:xfrm>
            </p:grpSpPr>
            <p:sp>
              <p:nvSpPr>
                <p:cNvPr id="115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281363" y="1352550"/>
                  <a:ext cx="2738437" cy="35623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Freeform 7"/>
                <p:cNvSpPr>
                  <a:spLocks noEditPoints="1"/>
                </p:cNvSpPr>
                <p:nvPr/>
              </p:nvSpPr>
              <p:spPr bwMode="auto">
                <a:xfrm>
                  <a:off x="3282950" y="1350963"/>
                  <a:ext cx="2736850" cy="2730500"/>
                </a:xfrm>
                <a:custGeom>
                  <a:avLst/>
                  <a:gdLst>
                    <a:gd name="T0" fmla="*/ 172 w 1742"/>
                    <a:gd name="T1" fmla="*/ 864 h 1738"/>
                    <a:gd name="T2" fmla="*/ 868 w 1742"/>
                    <a:gd name="T3" fmla="*/ 168 h 1738"/>
                    <a:gd name="T4" fmla="*/ 869 w 1742"/>
                    <a:gd name="T5" fmla="*/ 168 h 1738"/>
                    <a:gd name="T6" fmla="*/ 1565 w 1742"/>
                    <a:gd name="T7" fmla="*/ 864 h 1738"/>
                    <a:gd name="T8" fmla="*/ 869 w 1742"/>
                    <a:gd name="T9" fmla="*/ 1561 h 1738"/>
                    <a:gd name="T10" fmla="*/ 868 w 1742"/>
                    <a:gd name="T11" fmla="*/ 1561 h 1738"/>
                    <a:gd name="T12" fmla="*/ 172 w 1742"/>
                    <a:gd name="T13" fmla="*/ 864 h 1738"/>
                    <a:gd name="T14" fmla="*/ 868 w 1742"/>
                    <a:gd name="T15" fmla="*/ 122 h 1738"/>
                    <a:gd name="T16" fmla="*/ 867 w 1742"/>
                    <a:gd name="T17" fmla="*/ 123 h 1738"/>
                    <a:gd name="T18" fmla="*/ 721 w 1742"/>
                    <a:gd name="T19" fmla="*/ 2 h 1738"/>
                    <a:gd name="T20" fmla="*/ 626 w 1742"/>
                    <a:gd name="T21" fmla="*/ 165 h 1738"/>
                    <a:gd name="T22" fmla="*/ 450 w 1742"/>
                    <a:gd name="T23" fmla="*/ 97 h 1738"/>
                    <a:gd name="T24" fmla="*/ 413 w 1742"/>
                    <a:gd name="T25" fmla="*/ 283 h 1738"/>
                    <a:gd name="T26" fmla="*/ 223 w 1742"/>
                    <a:gd name="T27" fmla="*/ 276 h 1738"/>
                    <a:gd name="T28" fmla="*/ 249 w 1742"/>
                    <a:gd name="T29" fmla="*/ 463 h 1738"/>
                    <a:gd name="T30" fmla="*/ 69 w 1742"/>
                    <a:gd name="T31" fmla="*/ 519 h 1738"/>
                    <a:gd name="T32" fmla="*/ 152 w 1742"/>
                    <a:gd name="T33" fmla="*/ 687 h 1738"/>
                    <a:gd name="T34" fmla="*/ 0 w 1742"/>
                    <a:gd name="T35" fmla="*/ 797 h 1738"/>
                    <a:gd name="T36" fmla="*/ 134 w 1742"/>
                    <a:gd name="T37" fmla="*/ 930 h 1738"/>
                    <a:gd name="T38" fmla="*/ 26 w 1742"/>
                    <a:gd name="T39" fmla="*/ 1085 h 1738"/>
                    <a:gd name="T40" fmla="*/ 196 w 1742"/>
                    <a:gd name="T41" fmla="*/ 1165 h 1738"/>
                    <a:gd name="T42" fmla="*/ 143 w 1742"/>
                    <a:gd name="T43" fmla="*/ 1348 h 1738"/>
                    <a:gd name="T44" fmla="*/ 331 w 1742"/>
                    <a:gd name="T45" fmla="*/ 1369 h 1738"/>
                    <a:gd name="T46" fmla="*/ 339 w 1742"/>
                    <a:gd name="T47" fmla="*/ 1557 h 1738"/>
                    <a:gd name="T48" fmla="*/ 524 w 1742"/>
                    <a:gd name="T49" fmla="*/ 1517 h 1738"/>
                    <a:gd name="T50" fmla="*/ 594 w 1742"/>
                    <a:gd name="T51" fmla="*/ 1693 h 1738"/>
                    <a:gd name="T52" fmla="*/ 755 w 1742"/>
                    <a:gd name="T53" fmla="*/ 1594 h 1738"/>
                    <a:gd name="T54" fmla="*/ 868 w 1742"/>
                    <a:gd name="T55" fmla="*/ 1726 h 1738"/>
                    <a:gd name="T56" fmla="*/ 878 w 1742"/>
                    <a:gd name="T57" fmla="*/ 1738 h 1738"/>
                    <a:gd name="T58" fmla="*/ 999 w 1742"/>
                    <a:gd name="T59" fmla="*/ 1593 h 1738"/>
                    <a:gd name="T60" fmla="*/ 1162 w 1742"/>
                    <a:gd name="T61" fmla="*/ 1688 h 1738"/>
                    <a:gd name="T62" fmla="*/ 1228 w 1742"/>
                    <a:gd name="T63" fmla="*/ 1512 h 1738"/>
                    <a:gd name="T64" fmla="*/ 1413 w 1742"/>
                    <a:gd name="T65" fmla="*/ 1550 h 1738"/>
                    <a:gd name="T66" fmla="*/ 1420 w 1742"/>
                    <a:gd name="T67" fmla="*/ 1361 h 1738"/>
                    <a:gd name="T68" fmla="*/ 1607 w 1742"/>
                    <a:gd name="T69" fmla="*/ 1337 h 1738"/>
                    <a:gd name="T70" fmla="*/ 1551 w 1742"/>
                    <a:gd name="T71" fmla="*/ 1156 h 1738"/>
                    <a:gd name="T72" fmla="*/ 1720 w 1742"/>
                    <a:gd name="T73" fmla="*/ 1073 h 1738"/>
                    <a:gd name="T74" fmla="*/ 1610 w 1742"/>
                    <a:gd name="T75" fmla="*/ 919 h 1738"/>
                    <a:gd name="T76" fmla="*/ 1742 w 1742"/>
                    <a:gd name="T77" fmla="*/ 786 h 1738"/>
                    <a:gd name="T78" fmla="*/ 1588 w 1742"/>
                    <a:gd name="T79" fmla="*/ 677 h 1738"/>
                    <a:gd name="T80" fmla="*/ 1669 w 1742"/>
                    <a:gd name="T81" fmla="*/ 507 h 1738"/>
                    <a:gd name="T82" fmla="*/ 1488 w 1742"/>
                    <a:gd name="T83" fmla="*/ 455 h 1738"/>
                    <a:gd name="T84" fmla="*/ 1511 w 1742"/>
                    <a:gd name="T85" fmla="*/ 266 h 1738"/>
                    <a:gd name="T86" fmla="*/ 1321 w 1742"/>
                    <a:gd name="T87" fmla="*/ 276 h 1738"/>
                    <a:gd name="T88" fmla="*/ 1282 w 1742"/>
                    <a:gd name="T89" fmla="*/ 91 h 1738"/>
                    <a:gd name="T90" fmla="*/ 1107 w 1742"/>
                    <a:gd name="T91" fmla="*/ 162 h 1738"/>
                    <a:gd name="T92" fmla="*/ 1009 w 1742"/>
                    <a:gd name="T93" fmla="*/ 0 h 1738"/>
                    <a:gd name="T94" fmla="*/ 868 w 1742"/>
                    <a:gd name="T95" fmla="*/ 122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742" h="1738">
                      <a:moveTo>
                        <a:pt x="172" y="864"/>
                      </a:moveTo>
                      <a:cubicBezTo>
                        <a:pt x="172" y="481"/>
                        <a:pt x="484" y="169"/>
                        <a:pt x="868" y="168"/>
                      </a:cubicBezTo>
                      <a:cubicBezTo>
                        <a:pt x="869" y="168"/>
                        <a:pt x="869" y="168"/>
                        <a:pt x="869" y="168"/>
                      </a:cubicBezTo>
                      <a:cubicBezTo>
                        <a:pt x="1254" y="168"/>
                        <a:pt x="1565" y="480"/>
                        <a:pt x="1565" y="864"/>
                      </a:cubicBezTo>
                      <a:cubicBezTo>
                        <a:pt x="1565" y="1248"/>
                        <a:pt x="1254" y="1561"/>
                        <a:pt x="869" y="1561"/>
                      </a:cubicBezTo>
                      <a:cubicBezTo>
                        <a:pt x="868" y="1561"/>
                        <a:pt x="868" y="1561"/>
                        <a:pt x="868" y="1561"/>
                      </a:cubicBezTo>
                      <a:cubicBezTo>
                        <a:pt x="484" y="1560"/>
                        <a:pt x="172" y="1248"/>
                        <a:pt x="172" y="864"/>
                      </a:cubicBezTo>
                      <a:close/>
                      <a:moveTo>
                        <a:pt x="868" y="122"/>
                      </a:moveTo>
                      <a:cubicBezTo>
                        <a:pt x="867" y="123"/>
                        <a:pt x="867" y="123"/>
                        <a:pt x="867" y="123"/>
                      </a:cubicBezTo>
                      <a:cubicBezTo>
                        <a:pt x="721" y="2"/>
                        <a:pt x="721" y="2"/>
                        <a:pt x="721" y="2"/>
                      </a:cubicBezTo>
                      <a:cubicBezTo>
                        <a:pt x="626" y="165"/>
                        <a:pt x="626" y="165"/>
                        <a:pt x="626" y="165"/>
                      </a:cubicBezTo>
                      <a:cubicBezTo>
                        <a:pt x="450" y="97"/>
                        <a:pt x="450" y="97"/>
                        <a:pt x="450" y="97"/>
                      </a:cubicBezTo>
                      <a:cubicBezTo>
                        <a:pt x="413" y="283"/>
                        <a:pt x="413" y="283"/>
                        <a:pt x="413" y="283"/>
                      </a:cubicBezTo>
                      <a:cubicBezTo>
                        <a:pt x="223" y="276"/>
                        <a:pt x="223" y="276"/>
                        <a:pt x="223" y="276"/>
                      </a:cubicBezTo>
                      <a:cubicBezTo>
                        <a:pt x="249" y="463"/>
                        <a:pt x="249" y="463"/>
                        <a:pt x="249" y="463"/>
                      </a:cubicBezTo>
                      <a:cubicBezTo>
                        <a:pt x="69" y="519"/>
                        <a:pt x="69" y="519"/>
                        <a:pt x="69" y="519"/>
                      </a:cubicBezTo>
                      <a:cubicBezTo>
                        <a:pt x="152" y="687"/>
                        <a:pt x="152" y="687"/>
                        <a:pt x="152" y="687"/>
                      </a:cubicBezTo>
                      <a:cubicBezTo>
                        <a:pt x="0" y="797"/>
                        <a:pt x="0" y="797"/>
                        <a:pt x="0" y="797"/>
                      </a:cubicBezTo>
                      <a:cubicBezTo>
                        <a:pt x="134" y="930"/>
                        <a:pt x="134" y="930"/>
                        <a:pt x="134" y="930"/>
                      </a:cubicBezTo>
                      <a:cubicBezTo>
                        <a:pt x="26" y="1085"/>
                        <a:pt x="26" y="1085"/>
                        <a:pt x="26" y="1085"/>
                      </a:cubicBezTo>
                      <a:cubicBezTo>
                        <a:pt x="196" y="1165"/>
                        <a:pt x="196" y="1165"/>
                        <a:pt x="196" y="1165"/>
                      </a:cubicBezTo>
                      <a:cubicBezTo>
                        <a:pt x="143" y="1348"/>
                        <a:pt x="143" y="1348"/>
                        <a:pt x="143" y="1348"/>
                      </a:cubicBezTo>
                      <a:cubicBezTo>
                        <a:pt x="331" y="1369"/>
                        <a:pt x="331" y="1369"/>
                        <a:pt x="331" y="1369"/>
                      </a:cubicBezTo>
                      <a:cubicBezTo>
                        <a:pt x="339" y="1557"/>
                        <a:pt x="339" y="1557"/>
                        <a:pt x="339" y="1557"/>
                      </a:cubicBezTo>
                      <a:cubicBezTo>
                        <a:pt x="524" y="1517"/>
                        <a:pt x="524" y="1517"/>
                        <a:pt x="524" y="1517"/>
                      </a:cubicBezTo>
                      <a:cubicBezTo>
                        <a:pt x="594" y="1693"/>
                        <a:pt x="594" y="1693"/>
                        <a:pt x="594" y="1693"/>
                      </a:cubicBezTo>
                      <a:cubicBezTo>
                        <a:pt x="755" y="1594"/>
                        <a:pt x="755" y="1594"/>
                        <a:pt x="755" y="1594"/>
                      </a:cubicBezTo>
                      <a:cubicBezTo>
                        <a:pt x="868" y="1726"/>
                        <a:pt x="868" y="1726"/>
                        <a:pt x="868" y="1726"/>
                      </a:cubicBezTo>
                      <a:cubicBezTo>
                        <a:pt x="878" y="1738"/>
                        <a:pt x="878" y="1738"/>
                        <a:pt x="878" y="1738"/>
                      </a:cubicBezTo>
                      <a:cubicBezTo>
                        <a:pt x="999" y="1593"/>
                        <a:pt x="999" y="1593"/>
                        <a:pt x="999" y="1593"/>
                      </a:cubicBezTo>
                      <a:cubicBezTo>
                        <a:pt x="1162" y="1688"/>
                        <a:pt x="1162" y="1688"/>
                        <a:pt x="1162" y="1688"/>
                      </a:cubicBezTo>
                      <a:cubicBezTo>
                        <a:pt x="1228" y="1512"/>
                        <a:pt x="1228" y="1512"/>
                        <a:pt x="1228" y="1512"/>
                      </a:cubicBezTo>
                      <a:cubicBezTo>
                        <a:pt x="1413" y="1550"/>
                        <a:pt x="1413" y="1550"/>
                        <a:pt x="1413" y="1550"/>
                      </a:cubicBezTo>
                      <a:cubicBezTo>
                        <a:pt x="1420" y="1361"/>
                        <a:pt x="1420" y="1361"/>
                        <a:pt x="1420" y="1361"/>
                      </a:cubicBezTo>
                      <a:cubicBezTo>
                        <a:pt x="1607" y="1337"/>
                        <a:pt x="1607" y="1337"/>
                        <a:pt x="1607" y="1337"/>
                      </a:cubicBezTo>
                      <a:cubicBezTo>
                        <a:pt x="1551" y="1156"/>
                        <a:pt x="1551" y="1156"/>
                        <a:pt x="1551" y="1156"/>
                      </a:cubicBezTo>
                      <a:cubicBezTo>
                        <a:pt x="1720" y="1073"/>
                        <a:pt x="1720" y="1073"/>
                        <a:pt x="1720" y="1073"/>
                      </a:cubicBezTo>
                      <a:cubicBezTo>
                        <a:pt x="1610" y="919"/>
                        <a:pt x="1610" y="919"/>
                        <a:pt x="1610" y="919"/>
                      </a:cubicBezTo>
                      <a:cubicBezTo>
                        <a:pt x="1742" y="786"/>
                        <a:pt x="1742" y="786"/>
                        <a:pt x="1742" y="786"/>
                      </a:cubicBezTo>
                      <a:cubicBezTo>
                        <a:pt x="1588" y="677"/>
                        <a:pt x="1588" y="677"/>
                        <a:pt x="1588" y="677"/>
                      </a:cubicBezTo>
                      <a:cubicBezTo>
                        <a:pt x="1669" y="507"/>
                        <a:pt x="1669" y="507"/>
                        <a:pt x="1669" y="507"/>
                      </a:cubicBezTo>
                      <a:cubicBezTo>
                        <a:pt x="1488" y="455"/>
                        <a:pt x="1488" y="455"/>
                        <a:pt x="1488" y="455"/>
                      </a:cubicBezTo>
                      <a:cubicBezTo>
                        <a:pt x="1511" y="266"/>
                        <a:pt x="1511" y="266"/>
                        <a:pt x="1511" y="266"/>
                      </a:cubicBezTo>
                      <a:cubicBezTo>
                        <a:pt x="1321" y="276"/>
                        <a:pt x="1321" y="276"/>
                        <a:pt x="1321" y="276"/>
                      </a:cubicBezTo>
                      <a:cubicBezTo>
                        <a:pt x="1282" y="91"/>
                        <a:pt x="1282" y="91"/>
                        <a:pt x="1282" y="91"/>
                      </a:cubicBezTo>
                      <a:cubicBezTo>
                        <a:pt x="1107" y="162"/>
                        <a:pt x="1107" y="162"/>
                        <a:pt x="1107" y="162"/>
                      </a:cubicBezTo>
                      <a:cubicBezTo>
                        <a:pt x="1009" y="0"/>
                        <a:pt x="1009" y="0"/>
                        <a:pt x="1009" y="0"/>
                      </a:cubicBezTo>
                      <a:cubicBezTo>
                        <a:pt x="868" y="122"/>
                        <a:pt x="868" y="122"/>
                        <a:pt x="868" y="122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Freeform 8"/>
                <p:cNvSpPr>
                  <a:spLocks noEditPoints="1"/>
                </p:cNvSpPr>
                <p:nvPr/>
              </p:nvSpPr>
              <p:spPr bwMode="auto">
                <a:xfrm>
                  <a:off x="3552825" y="1614488"/>
                  <a:ext cx="2189162" cy="2187575"/>
                </a:xfrm>
                <a:custGeom>
                  <a:avLst/>
                  <a:gdLst>
                    <a:gd name="T0" fmla="*/ 0 w 1393"/>
                    <a:gd name="T1" fmla="*/ 696 h 1393"/>
                    <a:gd name="T2" fmla="*/ 696 w 1393"/>
                    <a:gd name="T3" fmla="*/ 1393 h 1393"/>
                    <a:gd name="T4" fmla="*/ 697 w 1393"/>
                    <a:gd name="T5" fmla="*/ 1393 h 1393"/>
                    <a:gd name="T6" fmla="*/ 1393 w 1393"/>
                    <a:gd name="T7" fmla="*/ 696 h 1393"/>
                    <a:gd name="T8" fmla="*/ 697 w 1393"/>
                    <a:gd name="T9" fmla="*/ 0 h 1393"/>
                    <a:gd name="T10" fmla="*/ 696 w 1393"/>
                    <a:gd name="T11" fmla="*/ 0 h 1393"/>
                    <a:gd name="T12" fmla="*/ 0 w 1393"/>
                    <a:gd name="T13" fmla="*/ 696 h 1393"/>
                    <a:gd name="T14" fmla="*/ 696 w 1393"/>
                    <a:gd name="T15" fmla="*/ 1333 h 1393"/>
                    <a:gd name="T16" fmla="*/ 60 w 1393"/>
                    <a:gd name="T17" fmla="*/ 696 h 1393"/>
                    <a:gd name="T18" fmla="*/ 696 w 1393"/>
                    <a:gd name="T19" fmla="*/ 58 h 1393"/>
                    <a:gd name="T20" fmla="*/ 697 w 1393"/>
                    <a:gd name="T21" fmla="*/ 58 h 1393"/>
                    <a:gd name="T22" fmla="*/ 1335 w 1393"/>
                    <a:gd name="T23" fmla="*/ 696 h 1393"/>
                    <a:gd name="T24" fmla="*/ 697 w 1393"/>
                    <a:gd name="T25" fmla="*/ 1333 h 1393"/>
                    <a:gd name="T26" fmla="*/ 696 w 1393"/>
                    <a:gd name="T27" fmla="*/ 1333 h 1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93" h="1393">
                      <a:moveTo>
                        <a:pt x="0" y="696"/>
                      </a:moveTo>
                      <a:cubicBezTo>
                        <a:pt x="0" y="1080"/>
                        <a:pt x="312" y="1392"/>
                        <a:pt x="696" y="1393"/>
                      </a:cubicBezTo>
                      <a:cubicBezTo>
                        <a:pt x="697" y="1393"/>
                        <a:pt x="697" y="1393"/>
                        <a:pt x="697" y="1393"/>
                      </a:cubicBezTo>
                      <a:cubicBezTo>
                        <a:pt x="1082" y="1393"/>
                        <a:pt x="1393" y="1080"/>
                        <a:pt x="1393" y="696"/>
                      </a:cubicBezTo>
                      <a:cubicBezTo>
                        <a:pt x="1393" y="312"/>
                        <a:pt x="1082" y="0"/>
                        <a:pt x="697" y="0"/>
                      </a:cubicBezTo>
                      <a:cubicBezTo>
                        <a:pt x="696" y="0"/>
                        <a:pt x="696" y="0"/>
                        <a:pt x="696" y="0"/>
                      </a:cubicBezTo>
                      <a:cubicBezTo>
                        <a:pt x="312" y="1"/>
                        <a:pt x="0" y="313"/>
                        <a:pt x="0" y="696"/>
                      </a:cubicBezTo>
                      <a:close/>
                      <a:moveTo>
                        <a:pt x="696" y="1333"/>
                      </a:moveTo>
                      <a:cubicBezTo>
                        <a:pt x="344" y="1333"/>
                        <a:pt x="60" y="1048"/>
                        <a:pt x="60" y="696"/>
                      </a:cubicBezTo>
                      <a:cubicBezTo>
                        <a:pt x="60" y="345"/>
                        <a:pt x="344" y="59"/>
                        <a:pt x="696" y="58"/>
                      </a:cubicBezTo>
                      <a:cubicBezTo>
                        <a:pt x="697" y="58"/>
                        <a:pt x="697" y="58"/>
                        <a:pt x="697" y="58"/>
                      </a:cubicBezTo>
                      <a:cubicBezTo>
                        <a:pt x="1048" y="58"/>
                        <a:pt x="1335" y="345"/>
                        <a:pt x="1335" y="696"/>
                      </a:cubicBezTo>
                      <a:cubicBezTo>
                        <a:pt x="1335" y="1048"/>
                        <a:pt x="1048" y="1333"/>
                        <a:pt x="697" y="1333"/>
                      </a:cubicBezTo>
                      <a:cubicBezTo>
                        <a:pt x="696" y="1333"/>
                        <a:pt x="696" y="1333"/>
                        <a:pt x="696" y="1333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Freeform 9"/>
                <p:cNvSpPr>
                  <a:spLocks noEditPoints="1"/>
                </p:cNvSpPr>
                <p:nvPr/>
              </p:nvSpPr>
              <p:spPr bwMode="auto">
                <a:xfrm>
                  <a:off x="3648075" y="1706563"/>
                  <a:ext cx="2001837" cy="2001838"/>
                </a:xfrm>
                <a:custGeom>
                  <a:avLst/>
                  <a:gdLst>
                    <a:gd name="T0" fmla="*/ 28 w 1275"/>
                    <a:gd name="T1" fmla="*/ 638 h 1275"/>
                    <a:gd name="T2" fmla="*/ 636 w 1275"/>
                    <a:gd name="T3" fmla="*/ 30 h 1275"/>
                    <a:gd name="T4" fmla="*/ 637 w 1275"/>
                    <a:gd name="T5" fmla="*/ 30 h 1275"/>
                    <a:gd name="T6" fmla="*/ 1245 w 1275"/>
                    <a:gd name="T7" fmla="*/ 638 h 1275"/>
                    <a:gd name="T8" fmla="*/ 637 w 1275"/>
                    <a:gd name="T9" fmla="*/ 1247 h 1275"/>
                    <a:gd name="T10" fmla="*/ 636 w 1275"/>
                    <a:gd name="T11" fmla="*/ 1247 h 1275"/>
                    <a:gd name="T12" fmla="*/ 28 w 1275"/>
                    <a:gd name="T13" fmla="*/ 638 h 1275"/>
                    <a:gd name="T14" fmla="*/ 636 w 1275"/>
                    <a:gd name="T15" fmla="*/ 0 h 1275"/>
                    <a:gd name="T16" fmla="*/ 0 w 1275"/>
                    <a:gd name="T17" fmla="*/ 638 h 1275"/>
                    <a:gd name="T18" fmla="*/ 636 w 1275"/>
                    <a:gd name="T19" fmla="*/ 1275 h 1275"/>
                    <a:gd name="T20" fmla="*/ 637 w 1275"/>
                    <a:gd name="T21" fmla="*/ 1275 h 1275"/>
                    <a:gd name="T22" fmla="*/ 1275 w 1275"/>
                    <a:gd name="T23" fmla="*/ 638 h 1275"/>
                    <a:gd name="T24" fmla="*/ 637 w 1275"/>
                    <a:gd name="T25" fmla="*/ 0 h 1275"/>
                    <a:gd name="T26" fmla="*/ 636 w 1275"/>
                    <a:gd name="T27" fmla="*/ 0 h 1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5" h="1275">
                      <a:moveTo>
                        <a:pt x="28" y="638"/>
                      </a:moveTo>
                      <a:cubicBezTo>
                        <a:pt x="28" y="304"/>
                        <a:pt x="301" y="31"/>
                        <a:pt x="636" y="30"/>
                      </a:cubicBezTo>
                      <a:cubicBezTo>
                        <a:pt x="637" y="30"/>
                        <a:pt x="637" y="30"/>
                        <a:pt x="637" y="30"/>
                      </a:cubicBezTo>
                      <a:cubicBezTo>
                        <a:pt x="973" y="30"/>
                        <a:pt x="1245" y="302"/>
                        <a:pt x="1245" y="638"/>
                      </a:cubicBezTo>
                      <a:cubicBezTo>
                        <a:pt x="1245" y="974"/>
                        <a:pt x="973" y="1247"/>
                        <a:pt x="637" y="1247"/>
                      </a:cubicBezTo>
                      <a:cubicBezTo>
                        <a:pt x="636" y="1247"/>
                        <a:pt x="636" y="1247"/>
                        <a:pt x="636" y="1247"/>
                      </a:cubicBezTo>
                      <a:cubicBezTo>
                        <a:pt x="301" y="1245"/>
                        <a:pt x="28" y="973"/>
                        <a:pt x="28" y="638"/>
                      </a:cubicBezTo>
                      <a:close/>
                      <a:moveTo>
                        <a:pt x="636" y="0"/>
                      </a:moveTo>
                      <a:cubicBezTo>
                        <a:pt x="284" y="1"/>
                        <a:pt x="0" y="287"/>
                        <a:pt x="0" y="638"/>
                      </a:cubicBezTo>
                      <a:cubicBezTo>
                        <a:pt x="0" y="990"/>
                        <a:pt x="284" y="1275"/>
                        <a:pt x="636" y="1275"/>
                      </a:cubicBezTo>
                      <a:cubicBezTo>
                        <a:pt x="637" y="1275"/>
                        <a:pt x="637" y="1275"/>
                        <a:pt x="637" y="1275"/>
                      </a:cubicBezTo>
                      <a:cubicBezTo>
                        <a:pt x="988" y="1275"/>
                        <a:pt x="1275" y="990"/>
                        <a:pt x="1275" y="638"/>
                      </a:cubicBezTo>
                      <a:cubicBezTo>
                        <a:pt x="1275" y="287"/>
                        <a:pt x="988" y="0"/>
                        <a:pt x="637" y="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Freeform 10"/>
                <p:cNvSpPr>
                  <a:spLocks/>
                </p:cNvSpPr>
                <p:nvPr/>
              </p:nvSpPr>
              <p:spPr bwMode="auto">
                <a:xfrm>
                  <a:off x="3690938" y="1752600"/>
                  <a:ext cx="955675" cy="1911350"/>
                </a:xfrm>
                <a:custGeom>
                  <a:avLst/>
                  <a:gdLst>
                    <a:gd name="T0" fmla="*/ 0 w 608"/>
                    <a:gd name="T1" fmla="*/ 608 h 1217"/>
                    <a:gd name="T2" fmla="*/ 608 w 608"/>
                    <a:gd name="T3" fmla="*/ 1217 h 1217"/>
                    <a:gd name="T4" fmla="*/ 608 w 608"/>
                    <a:gd name="T5" fmla="*/ 1202 h 1217"/>
                    <a:gd name="T6" fmla="*/ 16 w 608"/>
                    <a:gd name="T7" fmla="*/ 608 h 1217"/>
                    <a:gd name="T8" fmla="*/ 608 w 608"/>
                    <a:gd name="T9" fmla="*/ 14 h 1217"/>
                    <a:gd name="T10" fmla="*/ 608 w 608"/>
                    <a:gd name="T11" fmla="*/ 0 h 1217"/>
                    <a:gd name="T12" fmla="*/ 0 w 608"/>
                    <a:gd name="T13" fmla="*/ 608 h 1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08" h="1217">
                      <a:moveTo>
                        <a:pt x="0" y="608"/>
                      </a:moveTo>
                      <a:cubicBezTo>
                        <a:pt x="0" y="943"/>
                        <a:pt x="273" y="1215"/>
                        <a:pt x="608" y="1217"/>
                      </a:cubicBezTo>
                      <a:cubicBezTo>
                        <a:pt x="608" y="1202"/>
                        <a:pt x="608" y="1202"/>
                        <a:pt x="608" y="1202"/>
                      </a:cubicBezTo>
                      <a:cubicBezTo>
                        <a:pt x="281" y="1201"/>
                        <a:pt x="16" y="936"/>
                        <a:pt x="16" y="608"/>
                      </a:cubicBezTo>
                      <a:cubicBezTo>
                        <a:pt x="16" y="281"/>
                        <a:pt x="281" y="15"/>
                        <a:pt x="608" y="14"/>
                      </a:cubicBezTo>
                      <a:cubicBezTo>
                        <a:pt x="608" y="0"/>
                        <a:pt x="608" y="0"/>
                        <a:pt x="608" y="0"/>
                      </a:cubicBezTo>
                      <a:cubicBezTo>
                        <a:pt x="273" y="1"/>
                        <a:pt x="0" y="274"/>
                        <a:pt x="0" y="6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Freeform 11"/>
                <p:cNvSpPr>
                  <a:spLocks noEditPoints="1"/>
                </p:cNvSpPr>
                <p:nvPr/>
              </p:nvSpPr>
              <p:spPr bwMode="auto">
                <a:xfrm>
                  <a:off x="3716338" y="1752600"/>
                  <a:ext cx="1887537" cy="1911350"/>
                </a:xfrm>
                <a:custGeom>
                  <a:avLst/>
                  <a:gdLst>
                    <a:gd name="T0" fmla="*/ 14 w 1201"/>
                    <a:gd name="T1" fmla="*/ 608 h 1217"/>
                    <a:gd name="T2" fmla="*/ 592 w 1201"/>
                    <a:gd name="T3" fmla="*/ 29 h 1217"/>
                    <a:gd name="T4" fmla="*/ 593 w 1201"/>
                    <a:gd name="T5" fmla="*/ 29 h 1217"/>
                    <a:gd name="T6" fmla="*/ 1172 w 1201"/>
                    <a:gd name="T7" fmla="*/ 608 h 1217"/>
                    <a:gd name="T8" fmla="*/ 593 w 1201"/>
                    <a:gd name="T9" fmla="*/ 1187 h 1217"/>
                    <a:gd name="T10" fmla="*/ 592 w 1201"/>
                    <a:gd name="T11" fmla="*/ 1187 h 1217"/>
                    <a:gd name="T12" fmla="*/ 14 w 1201"/>
                    <a:gd name="T13" fmla="*/ 608 h 1217"/>
                    <a:gd name="T14" fmla="*/ 592 w 1201"/>
                    <a:gd name="T15" fmla="*/ 14 h 1217"/>
                    <a:gd name="T16" fmla="*/ 0 w 1201"/>
                    <a:gd name="T17" fmla="*/ 608 h 1217"/>
                    <a:gd name="T18" fmla="*/ 592 w 1201"/>
                    <a:gd name="T19" fmla="*/ 1202 h 1217"/>
                    <a:gd name="T20" fmla="*/ 592 w 1201"/>
                    <a:gd name="T21" fmla="*/ 1217 h 1217"/>
                    <a:gd name="T22" fmla="*/ 593 w 1201"/>
                    <a:gd name="T23" fmla="*/ 1217 h 1217"/>
                    <a:gd name="T24" fmla="*/ 1201 w 1201"/>
                    <a:gd name="T25" fmla="*/ 608 h 1217"/>
                    <a:gd name="T26" fmla="*/ 593 w 1201"/>
                    <a:gd name="T27" fmla="*/ 0 h 1217"/>
                    <a:gd name="T28" fmla="*/ 592 w 1201"/>
                    <a:gd name="T29" fmla="*/ 0 h 1217"/>
                    <a:gd name="T30" fmla="*/ 592 w 1201"/>
                    <a:gd name="T31" fmla="*/ 14 h 1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01" h="1217">
                      <a:moveTo>
                        <a:pt x="14" y="608"/>
                      </a:moveTo>
                      <a:cubicBezTo>
                        <a:pt x="14" y="289"/>
                        <a:pt x="273" y="29"/>
                        <a:pt x="592" y="29"/>
                      </a:cubicBezTo>
                      <a:cubicBezTo>
                        <a:pt x="593" y="29"/>
                        <a:pt x="593" y="29"/>
                        <a:pt x="593" y="29"/>
                      </a:cubicBezTo>
                      <a:cubicBezTo>
                        <a:pt x="913" y="29"/>
                        <a:pt x="1172" y="288"/>
                        <a:pt x="1172" y="608"/>
                      </a:cubicBezTo>
                      <a:cubicBezTo>
                        <a:pt x="1172" y="929"/>
                        <a:pt x="913" y="1187"/>
                        <a:pt x="593" y="1187"/>
                      </a:cubicBezTo>
                      <a:cubicBezTo>
                        <a:pt x="592" y="1187"/>
                        <a:pt x="592" y="1187"/>
                        <a:pt x="592" y="1187"/>
                      </a:cubicBezTo>
                      <a:cubicBezTo>
                        <a:pt x="273" y="1187"/>
                        <a:pt x="14" y="927"/>
                        <a:pt x="14" y="608"/>
                      </a:cubicBezTo>
                      <a:close/>
                      <a:moveTo>
                        <a:pt x="592" y="14"/>
                      </a:moveTo>
                      <a:cubicBezTo>
                        <a:pt x="265" y="15"/>
                        <a:pt x="0" y="281"/>
                        <a:pt x="0" y="608"/>
                      </a:cubicBezTo>
                      <a:cubicBezTo>
                        <a:pt x="0" y="936"/>
                        <a:pt x="265" y="1201"/>
                        <a:pt x="592" y="1202"/>
                      </a:cubicBezTo>
                      <a:cubicBezTo>
                        <a:pt x="592" y="1217"/>
                        <a:pt x="592" y="1217"/>
                        <a:pt x="592" y="1217"/>
                      </a:cubicBezTo>
                      <a:cubicBezTo>
                        <a:pt x="593" y="1217"/>
                        <a:pt x="593" y="1217"/>
                        <a:pt x="593" y="1217"/>
                      </a:cubicBezTo>
                      <a:cubicBezTo>
                        <a:pt x="929" y="1217"/>
                        <a:pt x="1201" y="944"/>
                        <a:pt x="1201" y="608"/>
                      </a:cubicBezTo>
                      <a:cubicBezTo>
                        <a:pt x="1201" y="272"/>
                        <a:pt x="929" y="0"/>
                        <a:pt x="593" y="0"/>
                      </a:cubicBezTo>
                      <a:cubicBezTo>
                        <a:pt x="592" y="0"/>
                        <a:pt x="592" y="0"/>
                        <a:pt x="592" y="0"/>
                      </a:cubicBezTo>
                      <a:cubicBezTo>
                        <a:pt x="592" y="14"/>
                        <a:pt x="592" y="14"/>
                        <a:pt x="592" y="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10" name="Freeform 13"/>
              <p:cNvSpPr>
                <a:spLocks/>
              </p:cNvSpPr>
              <p:nvPr/>
            </p:nvSpPr>
            <p:spPr bwMode="auto">
              <a:xfrm>
                <a:off x="6195485" y="3611033"/>
                <a:ext cx="1214967" cy="1212851"/>
              </a:xfrm>
              <a:custGeom>
                <a:avLst/>
                <a:gdLst>
                  <a:gd name="T0" fmla="*/ 580 w 580"/>
                  <a:gd name="T1" fmla="*/ 0 h 579"/>
                  <a:gd name="T2" fmla="*/ 1 w 580"/>
                  <a:gd name="T3" fmla="*/ 579 h 579"/>
                  <a:gd name="T4" fmla="*/ 0 w 580"/>
                  <a:gd name="T5" fmla="*/ 579 h 579"/>
                  <a:gd name="T6" fmla="*/ 0 w 580"/>
                  <a:gd name="T7" fmla="*/ 0 h 579"/>
                  <a:gd name="T8" fmla="*/ 580 w 580"/>
                  <a:gd name="T9" fmla="*/ 0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0" h="579">
                    <a:moveTo>
                      <a:pt x="580" y="0"/>
                    </a:moveTo>
                    <a:cubicBezTo>
                      <a:pt x="580" y="321"/>
                      <a:pt x="321" y="579"/>
                      <a:pt x="1" y="579"/>
                    </a:cubicBezTo>
                    <a:cubicBezTo>
                      <a:pt x="0" y="579"/>
                      <a:pt x="0" y="579"/>
                      <a:pt x="0" y="579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58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111" name="Freeform 14"/>
              <p:cNvSpPr>
                <a:spLocks/>
              </p:cNvSpPr>
              <p:nvPr/>
            </p:nvSpPr>
            <p:spPr bwMode="auto">
              <a:xfrm>
                <a:off x="4980518" y="2398184"/>
                <a:ext cx="1214967" cy="1212851"/>
              </a:xfrm>
              <a:custGeom>
                <a:avLst/>
                <a:gdLst>
                  <a:gd name="T0" fmla="*/ 0 w 580"/>
                  <a:gd name="T1" fmla="*/ 579 h 579"/>
                  <a:gd name="T2" fmla="*/ 578 w 580"/>
                  <a:gd name="T3" fmla="*/ 0 h 579"/>
                  <a:gd name="T4" fmla="*/ 580 w 580"/>
                  <a:gd name="T5" fmla="*/ 0 h 579"/>
                  <a:gd name="T6" fmla="*/ 580 w 580"/>
                  <a:gd name="T7" fmla="*/ 579 h 579"/>
                  <a:gd name="T8" fmla="*/ 0 w 580"/>
                  <a:gd name="T9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0" h="579">
                    <a:moveTo>
                      <a:pt x="0" y="579"/>
                    </a:moveTo>
                    <a:cubicBezTo>
                      <a:pt x="0" y="259"/>
                      <a:pt x="258" y="0"/>
                      <a:pt x="578" y="0"/>
                    </a:cubicBezTo>
                    <a:cubicBezTo>
                      <a:pt x="580" y="0"/>
                      <a:pt x="580" y="0"/>
                      <a:pt x="580" y="0"/>
                    </a:cubicBezTo>
                    <a:cubicBezTo>
                      <a:pt x="580" y="579"/>
                      <a:pt x="580" y="579"/>
                      <a:pt x="580" y="579"/>
                    </a:cubicBezTo>
                    <a:lnTo>
                      <a:pt x="0" y="579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112" name="Freeform 15"/>
              <p:cNvSpPr>
                <a:spLocks/>
              </p:cNvSpPr>
              <p:nvPr/>
            </p:nvSpPr>
            <p:spPr bwMode="auto">
              <a:xfrm>
                <a:off x="4980518" y="3611033"/>
                <a:ext cx="1214967" cy="1212851"/>
              </a:xfrm>
              <a:custGeom>
                <a:avLst/>
                <a:gdLst>
                  <a:gd name="T0" fmla="*/ 0 w 580"/>
                  <a:gd name="T1" fmla="*/ 0 h 579"/>
                  <a:gd name="T2" fmla="*/ 578 w 580"/>
                  <a:gd name="T3" fmla="*/ 579 h 579"/>
                  <a:gd name="T4" fmla="*/ 580 w 580"/>
                  <a:gd name="T5" fmla="*/ 579 h 579"/>
                  <a:gd name="T6" fmla="*/ 580 w 580"/>
                  <a:gd name="T7" fmla="*/ 0 h 579"/>
                  <a:gd name="T8" fmla="*/ 0 w 580"/>
                  <a:gd name="T9" fmla="*/ 0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0" h="579">
                    <a:moveTo>
                      <a:pt x="0" y="0"/>
                    </a:moveTo>
                    <a:cubicBezTo>
                      <a:pt x="0" y="321"/>
                      <a:pt x="258" y="579"/>
                      <a:pt x="578" y="579"/>
                    </a:cubicBezTo>
                    <a:cubicBezTo>
                      <a:pt x="580" y="579"/>
                      <a:pt x="580" y="579"/>
                      <a:pt x="580" y="579"/>
                    </a:cubicBezTo>
                    <a:cubicBezTo>
                      <a:pt x="580" y="0"/>
                      <a:pt x="580" y="0"/>
                      <a:pt x="58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113" name="Freeform 12"/>
              <p:cNvSpPr>
                <a:spLocks/>
              </p:cNvSpPr>
              <p:nvPr/>
            </p:nvSpPr>
            <p:spPr bwMode="auto">
              <a:xfrm>
                <a:off x="6195485" y="2398184"/>
                <a:ext cx="1214967" cy="1212851"/>
              </a:xfrm>
              <a:custGeom>
                <a:avLst/>
                <a:gdLst>
                  <a:gd name="T0" fmla="*/ 580 w 580"/>
                  <a:gd name="T1" fmla="*/ 579 h 579"/>
                  <a:gd name="T2" fmla="*/ 1 w 580"/>
                  <a:gd name="T3" fmla="*/ 0 h 579"/>
                  <a:gd name="T4" fmla="*/ 0 w 580"/>
                  <a:gd name="T5" fmla="*/ 0 h 579"/>
                  <a:gd name="T6" fmla="*/ 0 w 580"/>
                  <a:gd name="T7" fmla="*/ 579 h 579"/>
                  <a:gd name="T8" fmla="*/ 580 w 580"/>
                  <a:gd name="T9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0" h="579">
                    <a:moveTo>
                      <a:pt x="580" y="579"/>
                    </a:moveTo>
                    <a:cubicBezTo>
                      <a:pt x="580" y="259"/>
                      <a:pt x="32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79"/>
                      <a:pt x="0" y="579"/>
                      <a:pt x="0" y="579"/>
                    </a:cubicBezTo>
                    <a:lnTo>
                      <a:pt x="580" y="579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114" name="Oval 16"/>
              <p:cNvSpPr>
                <a:spLocks noChangeArrowheads="1"/>
              </p:cNvSpPr>
              <p:nvPr/>
            </p:nvSpPr>
            <p:spPr bwMode="auto">
              <a:xfrm>
                <a:off x="5604933" y="3024717"/>
                <a:ext cx="1191683" cy="1193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21" name="Rectangle 31"/>
          <p:cNvSpPr/>
          <p:nvPr/>
        </p:nvSpPr>
        <p:spPr>
          <a:xfrm>
            <a:off x="8196887" y="2332618"/>
            <a:ext cx="989699" cy="989699"/>
          </a:xfrm>
          <a:prstGeom prst="rect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22" name="Freeform 274"/>
          <p:cNvSpPr>
            <a:spLocks noEditPoints="1"/>
          </p:cNvSpPr>
          <p:nvPr/>
        </p:nvSpPr>
        <p:spPr bwMode="auto">
          <a:xfrm>
            <a:off x="8427346" y="2489354"/>
            <a:ext cx="555616" cy="572977"/>
          </a:xfrm>
          <a:custGeom>
            <a:avLst/>
            <a:gdLst>
              <a:gd name="T0" fmla="*/ 68 w 68"/>
              <a:gd name="T1" fmla="*/ 16 h 67"/>
              <a:gd name="T2" fmla="*/ 68 w 68"/>
              <a:gd name="T3" fmla="*/ 66 h 67"/>
              <a:gd name="T4" fmla="*/ 67 w 68"/>
              <a:gd name="T5" fmla="*/ 67 h 67"/>
              <a:gd name="T6" fmla="*/ 56 w 68"/>
              <a:gd name="T7" fmla="*/ 67 h 67"/>
              <a:gd name="T8" fmla="*/ 46 w 68"/>
              <a:gd name="T9" fmla="*/ 67 h 67"/>
              <a:gd name="T10" fmla="*/ 36 w 68"/>
              <a:gd name="T11" fmla="*/ 67 h 67"/>
              <a:gd name="T12" fmla="*/ 25 w 68"/>
              <a:gd name="T13" fmla="*/ 67 h 67"/>
              <a:gd name="T14" fmla="*/ 16 w 68"/>
              <a:gd name="T15" fmla="*/ 67 h 67"/>
              <a:gd name="T16" fmla="*/ 5 w 68"/>
              <a:gd name="T17" fmla="*/ 67 h 67"/>
              <a:gd name="T18" fmla="*/ 2 w 68"/>
              <a:gd name="T19" fmla="*/ 67 h 67"/>
              <a:gd name="T20" fmla="*/ 0 w 68"/>
              <a:gd name="T21" fmla="*/ 66 h 67"/>
              <a:gd name="T22" fmla="*/ 2 w 68"/>
              <a:gd name="T23" fmla="*/ 64 h 67"/>
              <a:gd name="T24" fmla="*/ 3 w 68"/>
              <a:gd name="T25" fmla="*/ 64 h 67"/>
              <a:gd name="T26" fmla="*/ 3 w 68"/>
              <a:gd name="T27" fmla="*/ 56 h 67"/>
              <a:gd name="T28" fmla="*/ 5 w 68"/>
              <a:gd name="T29" fmla="*/ 54 h 67"/>
              <a:gd name="T30" fmla="*/ 16 w 68"/>
              <a:gd name="T31" fmla="*/ 54 h 67"/>
              <a:gd name="T32" fmla="*/ 17 w 68"/>
              <a:gd name="T33" fmla="*/ 56 h 67"/>
              <a:gd name="T34" fmla="*/ 17 w 68"/>
              <a:gd name="T35" fmla="*/ 64 h 67"/>
              <a:gd name="T36" fmla="*/ 24 w 68"/>
              <a:gd name="T37" fmla="*/ 64 h 67"/>
              <a:gd name="T38" fmla="*/ 24 w 68"/>
              <a:gd name="T39" fmla="*/ 40 h 67"/>
              <a:gd name="T40" fmla="*/ 25 w 68"/>
              <a:gd name="T41" fmla="*/ 38 h 67"/>
              <a:gd name="T42" fmla="*/ 36 w 68"/>
              <a:gd name="T43" fmla="*/ 38 h 67"/>
              <a:gd name="T44" fmla="*/ 38 w 68"/>
              <a:gd name="T45" fmla="*/ 40 h 67"/>
              <a:gd name="T46" fmla="*/ 38 w 68"/>
              <a:gd name="T47" fmla="*/ 64 h 67"/>
              <a:gd name="T48" fmla="*/ 44 w 68"/>
              <a:gd name="T49" fmla="*/ 64 h 67"/>
              <a:gd name="T50" fmla="*/ 44 w 68"/>
              <a:gd name="T51" fmla="*/ 20 h 67"/>
              <a:gd name="T52" fmla="*/ 46 w 68"/>
              <a:gd name="T53" fmla="*/ 18 h 67"/>
              <a:gd name="T54" fmla="*/ 56 w 68"/>
              <a:gd name="T55" fmla="*/ 18 h 67"/>
              <a:gd name="T56" fmla="*/ 58 w 68"/>
              <a:gd name="T57" fmla="*/ 20 h 67"/>
              <a:gd name="T58" fmla="*/ 58 w 68"/>
              <a:gd name="T59" fmla="*/ 64 h 67"/>
              <a:gd name="T60" fmla="*/ 65 w 68"/>
              <a:gd name="T61" fmla="*/ 64 h 67"/>
              <a:gd name="T62" fmla="*/ 65 w 68"/>
              <a:gd name="T63" fmla="*/ 16 h 67"/>
              <a:gd name="T64" fmla="*/ 67 w 68"/>
              <a:gd name="T65" fmla="*/ 15 h 67"/>
              <a:gd name="T66" fmla="*/ 68 w 68"/>
              <a:gd name="T67" fmla="*/ 16 h 67"/>
              <a:gd name="T68" fmla="*/ 2 w 68"/>
              <a:gd name="T69" fmla="*/ 48 h 67"/>
              <a:gd name="T70" fmla="*/ 2 w 68"/>
              <a:gd name="T71" fmla="*/ 48 h 67"/>
              <a:gd name="T72" fmla="*/ 29 w 68"/>
              <a:gd name="T73" fmla="*/ 30 h 67"/>
              <a:gd name="T74" fmla="*/ 55 w 68"/>
              <a:gd name="T75" fmla="*/ 6 h 67"/>
              <a:gd name="T76" fmla="*/ 55 w 68"/>
              <a:gd name="T77" fmla="*/ 13 h 67"/>
              <a:gd name="T78" fmla="*/ 56 w 68"/>
              <a:gd name="T79" fmla="*/ 15 h 67"/>
              <a:gd name="T80" fmla="*/ 58 w 68"/>
              <a:gd name="T81" fmla="*/ 13 h 67"/>
              <a:gd name="T82" fmla="*/ 58 w 68"/>
              <a:gd name="T83" fmla="*/ 2 h 67"/>
              <a:gd name="T84" fmla="*/ 56 w 68"/>
              <a:gd name="T85" fmla="*/ 0 h 67"/>
              <a:gd name="T86" fmla="*/ 46 w 68"/>
              <a:gd name="T87" fmla="*/ 0 h 67"/>
              <a:gd name="T88" fmla="*/ 44 w 68"/>
              <a:gd name="T89" fmla="*/ 2 h 67"/>
              <a:gd name="T90" fmla="*/ 46 w 68"/>
              <a:gd name="T91" fmla="*/ 3 h 67"/>
              <a:gd name="T92" fmla="*/ 53 w 68"/>
              <a:gd name="T93" fmla="*/ 3 h 67"/>
              <a:gd name="T94" fmla="*/ 27 w 68"/>
              <a:gd name="T95" fmla="*/ 28 h 67"/>
              <a:gd name="T96" fmla="*/ 1 w 68"/>
              <a:gd name="T97" fmla="*/ 45 h 67"/>
              <a:gd name="T98" fmla="*/ 0 w 68"/>
              <a:gd name="T99" fmla="*/ 47 h 67"/>
              <a:gd name="T100" fmla="*/ 2 w 68"/>
              <a:gd name="T101" fmla="*/ 4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8" h="67">
                <a:moveTo>
                  <a:pt x="68" y="16"/>
                </a:moveTo>
                <a:cubicBezTo>
                  <a:pt x="68" y="66"/>
                  <a:pt x="68" y="66"/>
                  <a:pt x="68" y="66"/>
                </a:cubicBezTo>
                <a:cubicBezTo>
                  <a:pt x="68" y="66"/>
                  <a:pt x="68" y="67"/>
                  <a:pt x="67" y="67"/>
                </a:cubicBezTo>
                <a:cubicBezTo>
                  <a:pt x="56" y="67"/>
                  <a:pt x="56" y="67"/>
                  <a:pt x="56" y="67"/>
                </a:cubicBezTo>
                <a:cubicBezTo>
                  <a:pt x="46" y="67"/>
                  <a:pt x="46" y="67"/>
                  <a:pt x="46" y="67"/>
                </a:cubicBezTo>
                <a:cubicBezTo>
                  <a:pt x="36" y="67"/>
                  <a:pt x="36" y="67"/>
                  <a:pt x="36" y="67"/>
                </a:cubicBezTo>
                <a:cubicBezTo>
                  <a:pt x="25" y="67"/>
                  <a:pt x="25" y="67"/>
                  <a:pt x="25" y="67"/>
                </a:cubicBezTo>
                <a:cubicBezTo>
                  <a:pt x="16" y="67"/>
                  <a:pt x="16" y="67"/>
                  <a:pt x="16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2" y="67"/>
                  <a:pt x="2" y="67"/>
                  <a:pt x="2" y="67"/>
                </a:cubicBezTo>
                <a:cubicBezTo>
                  <a:pt x="1" y="67"/>
                  <a:pt x="0" y="66"/>
                  <a:pt x="0" y="66"/>
                </a:cubicBezTo>
                <a:cubicBezTo>
                  <a:pt x="0" y="65"/>
                  <a:pt x="1" y="64"/>
                  <a:pt x="2" y="64"/>
                </a:cubicBezTo>
                <a:cubicBezTo>
                  <a:pt x="3" y="64"/>
                  <a:pt x="3" y="64"/>
                  <a:pt x="3" y="64"/>
                </a:cubicBezTo>
                <a:cubicBezTo>
                  <a:pt x="3" y="56"/>
                  <a:pt x="3" y="56"/>
                  <a:pt x="3" y="56"/>
                </a:cubicBezTo>
                <a:cubicBezTo>
                  <a:pt x="3" y="55"/>
                  <a:pt x="4" y="54"/>
                  <a:pt x="5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7" y="54"/>
                  <a:pt x="17" y="55"/>
                  <a:pt x="17" y="56"/>
                </a:cubicBezTo>
                <a:cubicBezTo>
                  <a:pt x="17" y="64"/>
                  <a:pt x="17" y="64"/>
                  <a:pt x="17" y="64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39"/>
                  <a:pt x="24" y="38"/>
                  <a:pt x="25" y="38"/>
                </a:cubicBezTo>
                <a:cubicBezTo>
                  <a:pt x="36" y="38"/>
                  <a:pt x="36" y="38"/>
                  <a:pt x="36" y="38"/>
                </a:cubicBezTo>
                <a:cubicBezTo>
                  <a:pt x="37" y="38"/>
                  <a:pt x="38" y="39"/>
                  <a:pt x="38" y="40"/>
                </a:cubicBezTo>
                <a:cubicBezTo>
                  <a:pt x="38" y="64"/>
                  <a:pt x="38" y="64"/>
                  <a:pt x="38" y="64"/>
                </a:cubicBezTo>
                <a:cubicBezTo>
                  <a:pt x="44" y="64"/>
                  <a:pt x="44" y="64"/>
                  <a:pt x="44" y="64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19"/>
                  <a:pt x="45" y="18"/>
                  <a:pt x="46" y="18"/>
                </a:cubicBezTo>
                <a:cubicBezTo>
                  <a:pt x="56" y="18"/>
                  <a:pt x="56" y="18"/>
                  <a:pt x="56" y="18"/>
                </a:cubicBezTo>
                <a:cubicBezTo>
                  <a:pt x="57" y="18"/>
                  <a:pt x="58" y="19"/>
                  <a:pt x="58" y="20"/>
                </a:cubicBezTo>
                <a:cubicBezTo>
                  <a:pt x="58" y="64"/>
                  <a:pt x="58" y="64"/>
                  <a:pt x="58" y="64"/>
                </a:cubicBezTo>
                <a:cubicBezTo>
                  <a:pt x="65" y="64"/>
                  <a:pt x="65" y="64"/>
                  <a:pt x="65" y="64"/>
                </a:cubicBezTo>
                <a:cubicBezTo>
                  <a:pt x="65" y="16"/>
                  <a:pt x="65" y="16"/>
                  <a:pt x="65" y="16"/>
                </a:cubicBezTo>
                <a:cubicBezTo>
                  <a:pt x="65" y="15"/>
                  <a:pt x="66" y="15"/>
                  <a:pt x="67" y="15"/>
                </a:cubicBezTo>
                <a:cubicBezTo>
                  <a:pt x="68" y="15"/>
                  <a:pt x="68" y="15"/>
                  <a:pt x="68" y="16"/>
                </a:cubicBezTo>
                <a:close/>
                <a:moveTo>
                  <a:pt x="2" y="48"/>
                </a:moveTo>
                <a:cubicBezTo>
                  <a:pt x="2" y="48"/>
                  <a:pt x="2" y="48"/>
                  <a:pt x="2" y="48"/>
                </a:cubicBezTo>
                <a:cubicBezTo>
                  <a:pt x="3" y="48"/>
                  <a:pt x="16" y="40"/>
                  <a:pt x="29" y="30"/>
                </a:cubicBezTo>
                <a:cubicBezTo>
                  <a:pt x="40" y="22"/>
                  <a:pt x="51" y="10"/>
                  <a:pt x="55" y="6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14"/>
                  <a:pt x="55" y="15"/>
                  <a:pt x="56" y="15"/>
                </a:cubicBezTo>
                <a:cubicBezTo>
                  <a:pt x="57" y="15"/>
                  <a:pt x="58" y="14"/>
                  <a:pt x="58" y="13"/>
                </a:cubicBezTo>
                <a:cubicBezTo>
                  <a:pt x="58" y="2"/>
                  <a:pt x="58" y="2"/>
                  <a:pt x="58" y="2"/>
                </a:cubicBezTo>
                <a:cubicBezTo>
                  <a:pt x="58" y="1"/>
                  <a:pt x="57" y="0"/>
                  <a:pt x="5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4" y="1"/>
                  <a:pt x="44" y="2"/>
                </a:cubicBezTo>
                <a:cubicBezTo>
                  <a:pt x="44" y="3"/>
                  <a:pt x="45" y="3"/>
                  <a:pt x="46" y="3"/>
                </a:cubicBezTo>
                <a:cubicBezTo>
                  <a:pt x="53" y="3"/>
                  <a:pt x="53" y="3"/>
                  <a:pt x="53" y="3"/>
                </a:cubicBezTo>
                <a:cubicBezTo>
                  <a:pt x="50" y="7"/>
                  <a:pt x="38" y="20"/>
                  <a:pt x="27" y="28"/>
                </a:cubicBezTo>
                <a:cubicBezTo>
                  <a:pt x="15" y="37"/>
                  <a:pt x="1" y="45"/>
                  <a:pt x="1" y="45"/>
                </a:cubicBezTo>
                <a:cubicBezTo>
                  <a:pt x="0" y="46"/>
                  <a:pt x="0" y="47"/>
                  <a:pt x="0" y="47"/>
                </a:cubicBezTo>
                <a:cubicBezTo>
                  <a:pt x="1" y="48"/>
                  <a:pt x="1" y="48"/>
                  <a:pt x="2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23" name="Rectangle 28"/>
          <p:cNvSpPr/>
          <p:nvPr/>
        </p:nvSpPr>
        <p:spPr>
          <a:xfrm>
            <a:off x="2879211" y="2332618"/>
            <a:ext cx="989700" cy="989699"/>
          </a:xfrm>
          <a:prstGeom prst="rect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grpSp>
        <p:nvGrpSpPr>
          <p:cNvPr id="124" name="Group 64"/>
          <p:cNvGrpSpPr/>
          <p:nvPr/>
        </p:nvGrpSpPr>
        <p:grpSpPr>
          <a:xfrm>
            <a:off x="3024344" y="2547897"/>
            <a:ext cx="725784" cy="473562"/>
            <a:chOff x="4357688" y="4635500"/>
            <a:chExt cx="447675" cy="292101"/>
          </a:xfrm>
          <a:solidFill>
            <a:schemeClr val="bg1"/>
          </a:solidFill>
          <a:effectLst/>
        </p:grpSpPr>
        <p:sp>
          <p:nvSpPr>
            <p:cNvPr id="125" name="Freeform 14"/>
            <p:cNvSpPr>
              <a:spLocks noEditPoints="1"/>
            </p:cNvSpPr>
            <p:nvPr/>
          </p:nvSpPr>
          <p:spPr bwMode="auto">
            <a:xfrm>
              <a:off x="4357688" y="4764088"/>
              <a:ext cx="112713" cy="152400"/>
            </a:xfrm>
            <a:custGeom>
              <a:avLst/>
              <a:gdLst>
                <a:gd name="T0" fmla="*/ 24 w 29"/>
                <a:gd name="T1" fmla="*/ 0 h 39"/>
                <a:gd name="T2" fmla="*/ 5 w 29"/>
                <a:gd name="T3" fmla="*/ 0 h 39"/>
                <a:gd name="T4" fmla="*/ 0 w 29"/>
                <a:gd name="T5" fmla="*/ 5 h 39"/>
                <a:gd name="T6" fmla="*/ 0 w 29"/>
                <a:gd name="T7" fmla="*/ 34 h 39"/>
                <a:gd name="T8" fmla="*/ 5 w 29"/>
                <a:gd name="T9" fmla="*/ 39 h 39"/>
                <a:gd name="T10" fmla="*/ 24 w 29"/>
                <a:gd name="T11" fmla="*/ 39 h 39"/>
                <a:gd name="T12" fmla="*/ 29 w 29"/>
                <a:gd name="T13" fmla="*/ 34 h 39"/>
                <a:gd name="T14" fmla="*/ 29 w 29"/>
                <a:gd name="T15" fmla="*/ 5 h 39"/>
                <a:gd name="T16" fmla="*/ 24 w 29"/>
                <a:gd name="T17" fmla="*/ 0 h 39"/>
                <a:gd name="T18" fmla="*/ 19 w 29"/>
                <a:gd name="T19" fmla="*/ 34 h 39"/>
                <a:gd name="T20" fmla="*/ 15 w 29"/>
                <a:gd name="T21" fmla="*/ 30 h 39"/>
                <a:gd name="T22" fmla="*/ 19 w 29"/>
                <a:gd name="T23" fmla="*/ 27 h 39"/>
                <a:gd name="T24" fmla="*/ 23 w 29"/>
                <a:gd name="T25" fmla="*/ 30 h 39"/>
                <a:gd name="T26" fmla="*/ 19 w 29"/>
                <a:gd name="T2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39">
                  <a:moveTo>
                    <a:pt x="2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7"/>
                    <a:pt x="2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7" y="39"/>
                    <a:pt x="29" y="37"/>
                    <a:pt x="29" y="3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3"/>
                    <a:pt x="27" y="0"/>
                    <a:pt x="24" y="0"/>
                  </a:cubicBezTo>
                  <a:close/>
                  <a:moveTo>
                    <a:pt x="19" y="34"/>
                  </a:moveTo>
                  <a:cubicBezTo>
                    <a:pt x="17" y="34"/>
                    <a:pt x="15" y="33"/>
                    <a:pt x="15" y="30"/>
                  </a:cubicBezTo>
                  <a:cubicBezTo>
                    <a:pt x="15" y="28"/>
                    <a:pt x="17" y="27"/>
                    <a:pt x="19" y="27"/>
                  </a:cubicBezTo>
                  <a:cubicBezTo>
                    <a:pt x="21" y="27"/>
                    <a:pt x="23" y="28"/>
                    <a:pt x="23" y="30"/>
                  </a:cubicBezTo>
                  <a:cubicBezTo>
                    <a:pt x="23" y="33"/>
                    <a:pt x="21" y="34"/>
                    <a:pt x="1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cs typeface="+mn-ea"/>
                <a:sym typeface="+mn-lt"/>
              </a:endParaRPr>
            </a:p>
          </p:txBody>
        </p:sp>
        <p:sp>
          <p:nvSpPr>
            <p:cNvPr id="126" name="Freeform 15"/>
            <p:cNvSpPr>
              <a:spLocks/>
            </p:cNvSpPr>
            <p:nvPr/>
          </p:nvSpPr>
          <p:spPr bwMode="auto">
            <a:xfrm>
              <a:off x="4481513" y="4767263"/>
              <a:ext cx="323850" cy="160338"/>
            </a:xfrm>
            <a:custGeom>
              <a:avLst/>
              <a:gdLst>
                <a:gd name="T0" fmla="*/ 0 w 84"/>
                <a:gd name="T1" fmla="*/ 31 h 41"/>
                <a:gd name="T2" fmla="*/ 0 w 84"/>
                <a:gd name="T3" fmla="*/ 7 h 41"/>
                <a:gd name="T4" fmla="*/ 19 w 84"/>
                <a:gd name="T5" fmla="*/ 2 h 41"/>
                <a:gd name="T6" fmla="*/ 39 w 84"/>
                <a:gd name="T7" fmla="*/ 14 h 41"/>
                <a:gd name="T8" fmla="*/ 41 w 84"/>
                <a:gd name="T9" fmla="*/ 29 h 41"/>
                <a:gd name="T10" fmla="*/ 26 w 84"/>
                <a:gd name="T11" fmla="*/ 24 h 41"/>
                <a:gd name="T12" fmla="*/ 40 w 84"/>
                <a:gd name="T13" fmla="*/ 30 h 41"/>
                <a:gd name="T14" fmla="*/ 52 w 84"/>
                <a:gd name="T15" fmla="*/ 18 h 41"/>
                <a:gd name="T16" fmla="*/ 68 w 84"/>
                <a:gd name="T17" fmla="*/ 10 h 41"/>
                <a:gd name="T18" fmla="*/ 78 w 84"/>
                <a:gd name="T19" fmla="*/ 20 h 41"/>
                <a:gd name="T20" fmla="*/ 54 w 84"/>
                <a:gd name="T21" fmla="*/ 36 h 41"/>
                <a:gd name="T22" fmla="*/ 30 w 84"/>
                <a:gd name="T23" fmla="*/ 37 h 41"/>
                <a:gd name="T24" fmla="*/ 0 w 84"/>
                <a:gd name="T25" fmla="*/ 3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41">
                  <a:moveTo>
                    <a:pt x="0" y="31"/>
                  </a:moveTo>
                  <a:cubicBezTo>
                    <a:pt x="0" y="23"/>
                    <a:pt x="0" y="15"/>
                    <a:pt x="0" y="7"/>
                  </a:cubicBezTo>
                  <a:cubicBezTo>
                    <a:pt x="7" y="1"/>
                    <a:pt x="12" y="0"/>
                    <a:pt x="19" y="2"/>
                  </a:cubicBezTo>
                  <a:cubicBezTo>
                    <a:pt x="27" y="5"/>
                    <a:pt x="26" y="10"/>
                    <a:pt x="39" y="14"/>
                  </a:cubicBezTo>
                  <a:cubicBezTo>
                    <a:pt x="55" y="18"/>
                    <a:pt x="51" y="29"/>
                    <a:pt x="41" y="29"/>
                  </a:cubicBezTo>
                  <a:cubicBezTo>
                    <a:pt x="35" y="28"/>
                    <a:pt x="32" y="28"/>
                    <a:pt x="26" y="24"/>
                  </a:cubicBezTo>
                  <a:cubicBezTo>
                    <a:pt x="29" y="27"/>
                    <a:pt x="34" y="30"/>
                    <a:pt x="40" y="30"/>
                  </a:cubicBezTo>
                  <a:cubicBezTo>
                    <a:pt x="50" y="31"/>
                    <a:pt x="54" y="26"/>
                    <a:pt x="52" y="18"/>
                  </a:cubicBezTo>
                  <a:cubicBezTo>
                    <a:pt x="59" y="15"/>
                    <a:pt x="62" y="13"/>
                    <a:pt x="68" y="10"/>
                  </a:cubicBezTo>
                  <a:cubicBezTo>
                    <a:pt x="76" y="6"/>
                    <a:pt x="84" y="13"/>
                    <a:pt x="78" y="20"/>
                  </a:cubicBezTo>
                  <a:cubicBezTo>
                    <a:pt x="75" y="22"/>
                    <a:pt x="59" y="33"/>
                    <a:pt x="54" y="36"/>
                  </a:cubicBezTo>
                  <a:cubicBezTo>
                    <a:pt x="46" y="41"/>
                    <a:pt x="37" y="41"/>
                    <a:pt x="30" y="37"/>
                  </a:cubicBezTo>
                  <a:cubicBezTo>
                    <a:pt x="22" y="33"/>
                    <a:pt x="13" y="31"/>
                    <a:pt x="0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cs typeface="+mn-ea"/>
                <a:sym typeface="+mn-lt"/>
              </a:endParaRPr>
            </a:p>
          </p:txBody>
        </p:sp>
        <p:sp>
          <p:nvSpPr>
            <p:cNvPr id="127" name="Freeform 16"/>
            <p:cNvSpPr>
              <a:spLocks/>
            </p:cNvSpPr>
            <p:nvPr/>
          </p:nvSpPr>
          <p:spPr bwMode="auto">
            <a:xfrm>
              <a:off x="4673601" y="4732338"/>
              <a:ext cx="12700" cy="19050"/>
            </a:xfrm>
            <a:custGeom>
              <a:avLst/>
              <a:gdLst>
                <a:gd name="T0" fmla="*/ 0 w 3"/>
                <a:gd name="T1" fmla="*/ 0 h 5"/>
                <a:gd name="T2" fmla="*/ 0 w 3"/>
                <a:gd name="T3" fmla="*/ 5 h 5"/>
                <a:gd name="T4" fmla="*/ 2 w 3"/>
                <a:gd name="T5" fmla="*/ 4 h 5"/>
                <a:gd name="T6" fmla="*/ 3 w 3"/>
                <a:gd name="T7" fmla="*/ 3 h 5"/>
                <a:gd name="T8" fmla="*/ 2 w 3"/>
                <a:gd name="T9" fmla="*/ 1 h 5"/>
                <a:gd name="T10" fmla="*/ 0 w 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cs typeface="+mn-ea"/>
                <a:sym typeface="+mn-lt"/>
              </a:endParaRPr>
            </a:p>
          </p:txBody>
        </p:sp>
        <p:sp>
          <p:nvSpPr>
            <p:cNvPr id="128" name="Freeform 17"/>
            <p:cNvSpPr>
              <a:spLocks noEditPoints="1"/>
            </p:cNvSpPr>
            <p:nvPr/>
          </p:nvSpPr>
          <p:spPr bwMode="auto">
            <a:xfrm>
              <a:off x="4581526" y="4635500"/>
              <a:ext cx="177800" cy="179388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30 w 46"/>
                <a:gd name="T11" fmla="*/ 33 h 46"/>
                <a:gd name="T12" fmla="*/ 24 w 46"/>
                <a:gd name="T13" fmla="*/ 35 h 46"/>
                <a:gd name="T14" fmla="*/ 24 w 46"/>
                <a:gd name="T15" fmla="*/ 38 h 46"/>
                <a:gd name="T16" fmla="*/ 22 w 46"/>
                <a:gd name="T17" fmla="*/ 38 h 46"/>
                <a:gd name="T18" fmla="*/ 22 w 46"/>
                <a:gd name="T19" fmla="*/ 35 h 46"/>
                <a:gd name="T20" fmla="*/ 12 w 46"/>
                <a:gd name="T21" fmla="*/ 27 h 46"/>
                <a:gd name="T22" fmla="*/ 19 w 46"/>
                <a:gd name="T23" fmla="*/ 26 h 46"/>
                <a:gd name="T24" fmla="*/ 22 w 46"/>
                <a:gd name="T25" fmla="*/ 30 h 46"/>
                <a:gd name="T26" fmla="*/ 22 w 46"/>
                <a:gd name="T27" fmla="*/ 24 h 46"/>
                <a:gd name="T28" fmla="*/ 17 w 46"/>
                <a:gd name="T29" fmla="*/ 22 h 46"/>
                <a:gd name="T30" fmla="*/ 15 w 46"/>
                <a:gd name="T31" fmla="*/ 11 h 46"/>
                <a:gd name="T32" fmla="*/ 22 w 46"/>
                <a:gd name="T33" fmla="*/ 9 h 46"/>
                <a:gd name="T34" fmla="*/ 22 w 46"/>
                <a:gd name="T35" fmla="*/ 7 h 46"/>
                <a:gd name="T36" fmla="*/ 24 w 46"/>
                <a:gd name="T37" fmla="*/ 7 h 46"/>
                <a:gd name="T38" fmla="*/ 24 w 46"/>
                <a:gd name="T39" fmla="*/ 9 h 46"/>
                <a:gd name="T40" fmla="*/ 33 w 46"/>
                <a:gd name="T41" fmla="*/ 15 h 46"/>
                <a:gd name="T42" fmla="*/ 26 w 46"/>
                <a:gd name="T43" fmla="*/ 16 h 46"/>
                <a:gd name="T44" fmla="*/ 24 w 46"/>
                <a:gd name="T45" fmla="*/ 14 h 46"/>
                <a:gd name="T46" fmla="*/ 24 w 46"/>
                <a:gd name="T47" fmla="*/ 18 h 46"/>
                <a:gd name="T48" fmla="*/ 31 w 46"/>
                <a:gd name="T49" fmla="*/ 21 h 46"/>
                <a:gd name="T50" fmla="*/ 30 w 46"/>
                <a:gd name="T51" fmla="*/ 3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6"/>
                    <a:pt x="23" y="46"/>
                  </a:cubicBezTo>
                  <a:cubicBezTo>
                    <a:pt x="35" y="46"/>
                    <a:pt x="46" y="35"/>
                    <a:pt x="46" y="23"/>
                  </a:cubicBezTo>
                  <a:cubicBezTo>
                    <a:pt x="46" y="10"/>
                    <a:pt x="35" y="0"/>
                    <a:pt x="23" y="0"/>
                  </a:cubicBezTo>
                  <a:close/>
                  <a:moveTo>
                    <a:pt x="30" y="33"/>
                  </a:moveTo>
                  <a:cubicBezTo>
                    <a:pt x="28" y="34"/>
                    <a:pt x="26" y="35"/>
                    <a:pt x="24" y="35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17" y="34"/>
                    <a:pt x="13" y="32"/>
                    <a:pt x="12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8"/>
                    <a:pt x="20" y="29"/>
                    <a:pt x="22" y="3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9" y="23"/>
                    <a:pt x="18" y="23"/>
                    <a:pt x="17" y="22"/>
                  </a:cubicBezTo>
                  <a:cubicBezTo>
                    <a:pt x="13" y="20"/>
                    <a:pt x="12" y="14"/>
                    <a:pt x="15" y="11"/>
                  </a:cubicBezTo>
                  <a:cubicBezTo>
                    <a:pt x="17" y="10"/>
                    <a:pt x="19" y="9"/>
                    <a:pt x="22" y="9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8" y="9"/>
                    <a:pt x="32" y="11"/>
                    <a:pt x="33" y="15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5"/>
                    <a:pt x="25" y="14"/>
                    <a:pt x="24" y="14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8" y="19"/>
                    <a:pt x="30" y="20"/>
                    <a:pt x="31" y="21"/>
                  </a:cubicBezTo>
                  <a:cubicBezTo>
                    <a:pt x="35" y="25"/>
                    <a:pt x="34" y="31"/>
                    <a:pt x="30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cs typeface="+mn-ea"/>
                <a:sym typeface="+mn-lt"/>
              </a:endParaRPr>
            </a:p>
          </p:txBody>
        </p:sp>
        <p:sp>
          <p:nvSpPr>
            <p:cNvPr id="129" name="Freeform 18"/>
            <p:cNvSpPr>
              <a:spLocks/>
            </p:cNvSpPr>
            <p:nvPr/>
          </p:nvSpPr>
          <p:spPr bwMode="auto">
            <a:xfrm>
              <a:off x="4654551" y="4686300"/>
              <a:ext cx="12700" cy="19050"/>
            </a:xfrm>
            <a:custGeom>
              <a:avLst/>
              <a:gdLst>
                <a:gd name="T0" fmla="*/ 1 w 3"/>
                <a:gd name="T1" fmla="*/ 4 h 5"/>
                <a:gd name="T2" fmla="*/ 3 w 3"/>
                <a:gd name="T3" fmla="*/ 5 h 5"/>
                <a:gd name="T4" fmla="*/ 3 w 3"/>
                <a:gd name="T5" fmla="*/ 0 h 5"/>
                <a:gd name="T6" fmla="*/ 1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1" y="4"/>
                  </a:moveTo>
                  <a:cubicBezTo>
                    <a:pt x="1" y="4"/>
                    <a:pt x="2" y="5"/>
                    <a:pt x="3" y="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0" y="2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cs typeface="+mn-ea"/>
                <a:sym typeface="+mn-lt"/>
              </a:endParaRPr>
            </a:p>
          </p:txBody>
        </p:sp>
      </p:grpSp>
      <p:sp>
        <p:nvSpPr>
          <p:cNvPr id="130" name="Rectangle 34"/>
          <p:cNvSpPr/>
          <p:nvPr/>
        </p:nvSpPr>
        <p:spPr>
          <a:xfrm>
            <a:off x="8199981" y="4018788"/>
            <a:ext cx="989699" cy="989699"/>
          </a:xfrm>
          <a:prstGeom prst="rect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grpSp>
        <p:nvGrpSpPr>
          <p:cNvPr id="131" name="Group 70"/>
          <p:cNvGrpSpPr/>
          <p:nvPr/>
        </p:nvGrpSpPr>
        <p:grpSpPr>
          <a:xfrm>
            <a:off x="8354824" y="4153640"/>
            <a:ext cx="670122" cy="564212"/>
            <a:chOff x="6413500" y="4905376"/>
            <a:chExt cx="552451" cy="465138"/>
          </a:xfrm>
          <a:solidFill>
            <a:schemeClr val="bg1"/>
          </a:solidFill>
          <a:effectLst/>
        </p:grpSpPr>
        <p:sp>
          <p:nvSpPr>
            <p:cNvPr id="132" name="Freeform 71"/>
            <p:cNvSpPr>
              <a:spLocks noEditPoints="1"/>
            </p:cNvSpPr>
            <p:nvPr/>
          </p:nvSpPr>
          <p:spPr bwMode="auto">
            <a:xfrm>
              <a:off x="6413500" y="5106988"/>
              <a:ext cx="173038" cy="192088"/>
            </a:xfrm>
            <a:custGeom>
              <a:avLst/>
              <a:gdLst>
                <a:gd name="T0" fmla="*/ 46 w 46"/>
                <a:gd name="T1" fmla="*/ 28 h 51"/>
                <a:gd name="T2" fmla="*/ 46 w 46"/>
                <a:gd name="T3" fmla="*/ 28 h 51"/>
                <a:gd name="T4" fmla="*/ 46 w 46"/>
                <a:gd name="T5" fmla="*/ 28 h 51"/>
                <a:gd name="T6" fmla="*/ 26 w 46"/>
                <a:gd name="T7" fmla="*/ 8 h 51"/>
                <a:gd name="T8" fmla="*/ 27 w 46"/>
                <a:gd name="T9" fmla="*/ 6 h 51"/>
                <a:gd name="T10" fmla="*/ 23 w 46"/>
                <a:gd name="T11" fmla="*/ 0 h 51"/>
                <a:gd name="T12" fmla="*/ 19 w 46"/>
                <a:gd name="T13" fmla="*/ 6 h 51"/>
                <a:gd name="T14" fmla="*/ 20 w 46"/>
                <a:gd name="T15" fmla="*/ 8 h 51"/>
                <a:gd name="T16" fmla="*/ 0 w 46"/>
                <a:gd name="T17" fmla="*/ 28 h 51"/>
                <a:gd name="T18" fmla="*/ 0 w 46"/>
                <a:gd name="T19" fmla="*/ 28 h 51"/>
                <a:gd name="T20" fmla="*/ 23 w 46"/>
                <a:gd name="T21" fmla="*/ 51 h 51"/>
                <a:gd name="T22" fmla="*/ 46 w 46"/>
                <a:gd name="T23" fmla="*/ 28 h 51"/>
                <a:gd name="T24" fmla="*/ 23 w 46"/>
                <a:gd name="T25" fmla="*/ 28 h 51"/>
                <a:gd name="T26" fmla="*/ 2 w 46"/>
                <a:gd name="T27" fmla="*/ 28 h 51"/>
                <a:gd name="T28" fmla="*/ 21 w 46"/>
                <a:gd name="T29" fmla="*/ 9 h 51"/>
                <a:gd name="T30" fmla="*/ 23 w 46"/>
                <a:gd name="T31" fmla="*/ 9 h 51"/>
                <a:gd name="T32" fmla="*/ 23 w 46"/>
                <a:gd name="T33" fmla="*/ 28 h 51"/>
                <a:gd name="T34" fmla="*/ 23 w 46"/>
                <a:gd name="T35" fmla="*/ 9 h 51"/>
                <a:gd name="T36" fmla="*/ 25 w 46"/>
                <a:gd name="T37" fmla="*/ 9 h 51"/>
                <a:gd name="T38" fmla="*/ 43 w 46"/>
                <a:gd name="T39" fmla="*/ 28 h 51"/>
                <a:gd name="T40" fmla="*/ 23 w 46"/>
                <a:gd name="T41" fmla="*/ 28 h 51"/>
                <a:gd name="T42" fmla="*/ 23 w 46"/>
                <a:gd name="T43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51">
                  <a:moveTo>
                    <a:pt x="46" y="28"/>
                  </a:move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7"/>
                    <a:pt x="27" y="6"/>
                    <a:pt x="27" y="6"/>
                  </a:cubicBezTo>
                  <a:cubicBezTo>
                    <a:pt x="27" y="4"/>
                    <a:pt x="23" y="0"/>
                    <a:pt x="23" y="0"/>
                  </a:cubicBezTo>
                  <a:cubicBezTo>
                    <a:pt x="23" y="0"/>
                    <a:pt x="19" y="4"/>
                    <a:pt x="19" y="6"/>
                  </a:cubicBezTo>
                  <a:cubicBezTo>
                    <a:pt x="19" y="6"/>
                    <a:pt x="20" y="7"/>
                    <a:pt x="20" y="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0"/>
                    <a:pt x="10" y="51"/>
                    <a:pt x="23" y="51"/>
                  </a:cubicBezTo>
                  <a:cubicBezTo>
                    <a:pt x="36" y="51"/>
                    <a:pt x="46" y="40"/>
                    <a:pt x="46" y="28"/>
                  </a:cubicBezTo>
                  <a:close/>
                  <a:moveTo>
                    <a:pt x="23" y="28"/>
                  </a:moveTo>
                  <a:cubicBezTo>
                    <a:pt x="2" y="28"/>
                    <a:pt x="2" y="28"/>
                    <a:pt x="2" y="2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2" y="9"/>
                    <a:pt x="22" y="9"/>
                    <a:pt x="23" y="9"/>
                  </a:cubicBezTo>
                  <a:lnTo>
                    <a:pt x="23" y="28"/>
                  </a:lnTo>
                  <a:close/>
                  <a:moveTo>
                    <a:pt x="23" y="9"/>
                  </a:moveTo>
                  <a:cubicBezTo>
                    <a:pt x="24" y="9"/>
                    <a:pt x="24" y="9"/>
                    <a:pt x="25" y="9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23" y="28"/>
                    <a:pt x="23" y="28"/>
                    <a:pt x="23" y="28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cs typeface="+mn-ea"/>
                <a:sym typeface="+mn-lt"/>
              </a:endParaRPr>
            </a:p>
          </p:txBody>
        </p:sp>
        <p:sp>
          <p:nvSpPr>
            <p:cNvPr id="133" name="Freeform 72"/>
            <p:cNvSpPr>
              <a:spLocks noEditPoints="1"/>
            </p:cNvSpPr>
            <p:nvPr/>
          </p:nvSpPr>
          <p:spPr bwMode="auto">
            <a:xfrm>
              <a:off x="6792913" y="5106988"/>
              <a:ext cx="173038" cy="192088"/>
            </a:xfrm>
            <a:custGeom>
              <a:avLst/>
              <a:gdLst>
                <a:gd name="T0" fmla="*/ 46 w 46"/>
                <a:gd name="T1" fmla="*/ 28 h 51"/>
                <a:gd name="T2" fmla="*/ 46 w 46"/>
                <a:gd name="T3" fmla="*/ 28 h 51"/>
                <a:gd name="T4" fmla="*/ 26 w 46"/>
                <a:gd name="T5" fmla="*/ 8 h 51"/>
                <a:gd name="T6" fmla="*/ 27 w 46"/>
                <a:gd name="T7" fmla="*/ 6 h 51"/>
                <a:gd name="T8" fmla="*/ 23 w 46"/>
                <a:gd name="T9" fmla="*/ 0 h 51"/>
                <a:gd name="T10" fmla="*/ 19 w 46"/>
                <a:gd name="T11" fmla="*/ 6 h 51"/>
                <a:gd name="T12" fmla="*/ 20 w 46"/>
                <a:gd name="T13" fmla="*/ 8 h 51"/>
                <a:gd name="T14" fmla="*/ 0 w 46"/>
                <a:gd name="T15" fmla="*/ 28 h 51"/>
                <a:gd name="T16" fmla="*/ 0 w 46"/>
                <a:gd name="T17" fmla="*/ 28 h 51"/>
                <a:gd name="T18" fmla="*/ 23 w 46"/>
                <a:gd name="T19" fmla="*/ 51 h 51"/>
                <a:gd name="T20" fmla="*/ 46 w 46"/>
                <a:gd name="T21" fmla="*/ 28 h 51"/>
                <a:gd name="T22" fmla="*/ 22 w 46"/>
                <a:gd name="T23" fmla="*/ 28 h 51"/>
                <a:gd name="T24" fmla="*/ 2 w 46"/>
                <a:gd name="T25" fmla="*/ 28 h 51"/>
                <a:gd name="T26" fmla="*/ 21 w 46"/>
                <a:gd name="T27" fmla="*/ 9 h 51"/>
                <a:gd name="T28" fmla="*/ 22 w 46"/>
                <a:gd name="T29" fmla="*/ 9 h 51"/>
                <a:gd name="T30" fmla="*/ 22 w 46"/>
                <a:gd name="T31" fmla="*/ 28 h 51"/>
                <a:gd name="T32" fmla="*/ 23 w 46"/>
                <a:gd name="T33" fmla="*/ 28 h 51"/>
                <a:gd name="T34" fmla="*/ 23 w 46"/>
                <a:gd name="T35" fmla="*/ 9 h 51"/>
                <a:gd name="T36" fmla="*/ 25 w 46"/>
                <a:gd name="T37" fmla="*/ 9 h 51"/>
                <a:gd name="T38" fmla="*/ 43 w 46"/>
                <a:gd name="T39" fmla="*/ 28 h 51"/>
                <a:gd name="T40" fmla="*/ 23 w 46"/>
                <a:gd name="T41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51">
                  <a:moveTo>
                    <a:pt x="46" y="28"/>
                  </a:moveTo>
                  <a:cubicBezTo>
                    <a:pt x="46" y="28"/>
                    <a:pt x="46" y="28"/>
                    <a:pt x="46" y="2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7"/>
                    <a:pt x="27" y="6"/>
                    <a:pt x="27" y="6"/>
                  </a:cubicBezTo>
                  <a:cubicBezTo>
                    <a:pt x="27" y="4"/>
                    <a:pt x="23" y="0"/>
                    <a:pt x="23" y="0"/>
                  </a:cubicBezTo>
                  <a:cubicBezTo>
                    <a:pt x="23" y="0"/>
                    <a:pt x="19" y="4"/>
                    <a:pt x="19" y="6"/>
                  </a:cubicBezTo>
                  <a:cubicBezTo>
                    <a:pt x="19" y="6"/>
                    <a:pt x="19" y="7"/>
                    <a:pt x="20" y="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0"/>
                    <a:pt x="10" y="51"/>
                    <a:pt x="23" y="51"/>
                  </a:cubicBezTo>
                  <a:cubicBezTo>
                    <a:pt x="36" y="51"/>
                    <a:pt x="46" y="40"/>
                    <a:pt x="46" y="28"/>
                  </a:cubicBezTo>
                  <a:close/>
                  <a:moveTo>
                    <a:pt x="22" y="28"/>
                  </a:moveTo>
                  <a:cubicBezTo>
                    <a:pt x="2" y="28"/>
                    <a:pt x="2" y="28"/>
                    <a:pt x="2" y="2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2" y="9"/>
                    <a:pt x="22" y="9"/>
                  </a:cubicBezTo>
                  <a:lnTo>
                    <a:pt x="22" y="28"/>
                  </a:lnTo>
                  <a:close/>
                  <a:moveTo>
                    <a:pt x="23" y="28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4" y="9"/>
                    <a:pt x="24" y="9"/>
                    <a:pt x="25" y="9"/>
                  </a:cubicBezTo>
                  <a:cubicBezTo>
                    <a:pt x="43" y="28"/>
                    <a:pt x="43" y="28"/>
                    <a:pt x="43" y="28"/>
                  </a:cubicBezTo>
                  <a:lnTo>
                    <a:pt x="2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cs typeface="+mn-ea"/>
                <a:sym typeface="+mn-lt"/>
              </a:endParaRPr>
            </a:p>
          </p:txBody>
        </p:sp>
        <p:sp>
          <p:nvSpPr>
            <p:cNvPr id="134" name="Freeform 73"/>
            <p:cNvSpPr>
              <a:spLocks/>
            </p:cNvSpPr>
            <p:nvPr/>
          </p:nvSpPr>
          <p:spPr bwMode="auto">
            <a:xfrm>
              <a:off x="6477000" y="4905376"/>
              <a:ext cx="425450" cy="465138"/>
            </a:xfrm>
            <a:custGeom>
              <a:avLst/>
              <a:gdLst>
                <a:gd name="T0" fmla="*/ 87 w 113"/>
                <a:gd name="T1" fmla="*/ 109 h 124"/>
                <a:gd name="T2" fmla="*/ 80 w 113"/>
                <a:gd name="T3" fmla="*/ 109 h 124"/>
                <a:gd name="T4" fmla="*/ 80 w 113"/>
                <a:gd name="T5" fmla="*/ 107 h 124"/>
                <a:gd name="T6" fmla="*/ 74 w 113"/>
                <a:gd name="T7" fmla="*/ 101 h 124"/>
                <a:gd name="T8" fmla="*/ 64 w 113"/>
                <a:gd name="T9" fmla="*/ 101 h 124"/>
                <a:gd name="T10" fmla="*/ 65 w 113"/>
                <a:gd name="T11" fmla="*/ 96 h 124"/>
                <a:gd name="T12" fmla="*/ 61 w 113"/>
                <a:gd name="T13" fmla="*/ 85 h 124"/>
                <a:gd name="T14" fmla="*/ 61 w 113"/>
                <a:gd name="T15" fmla="*/ 30 h 124"/>
                <a:gd name="T16" fmla="*/ 101 w 113"/>
                <a:gd name="T17" fmla="*/ 49 h 124"/>
                <a:gd name="T18" fmla="*/ 107 w 113"/>
                <a:gd name="T19" fmla="*/ 52 h 124"/>
                <a:gd name="T20" fmla="*/ 113 w 113"/>
                <a:gd name="T21" fmla="*/ 46 h 124"/>
                <a:gd name="T22" fmla="*/ 107 w 113"/>
                <a:gd name="T23" fmla="*/ 39 h 124"/>
                <a:gd name="T24" fmla="*/ 102 w 113"/>
                <a:gd name="T25" fmla="*/ 42 h 124"/>
                <a:gd name="T26" fmla="*/ 61 w 113"/>
                <a:gd name="T27" fmla="*/ 24 h 124"/>
                <a:gd name="T28" fmla="*/ 61 w 113"/>
                <a:gd name="T29" fmla="*/ 20 h 124"/>
                <a:gd name="T30" fmla="*/ 66 w 113"/>
                <a:gd name="T31" fmla="*/ 12 h 124"/>
                <a:gd name="T32" fmla="*/ 56 w 113"/>
                <a:gd name="T33" fmla="*/ 0 h 124"/>
                <a:gd name="T34" fmla="*/ 47 w 113"/>
                <a:gd name="T35" fmla="*/ 12 h 124"/>
                <a:gd name="T36" fmla="*/ 52 w 113"/>
                <a:gd name="T37" fmla="*/ 20 h 124"/>
                <a:gd name="T38" fmla="*/ 52 w 113"/>
                <a:gd name="T39" fmla="*/ 24 h 124"/>
                <a:gd name="T40" fmla="*/ 12 w 113"/>
                <a:gd name="T41" fmla="*/ 42 h 124"/>
                <a:gd name="T42" fmla="*/ 6 w 113"/>
                <a:gd name="T43" fmla="*/ 39 h 124"/>
                <a:gd name="T44" fmla="*/ 0 w 113"/>
                <a:gd name="T45" fmla="*/ 46 h 124"/>
                <a:gd name="T46" fmla="*/ 6 w 113"/>
                <a:gd name="T47" fmla="*/ 52 h 124"/>
                <a:gd name="T48" fmla="*/ 12 w 113"/>
                <a:gd name="T49" fmla="*/ 49 h 124"/>
                <a:gd name="T50" fmla="*/ 52 w 113"/>
                <a:gd name="T51" fmla="*/ 30 h 124"/>
                <a:gd name="T52" fmla="*/ 52 w 113"/>
                <a:gd name="T53" fmla="*/ 85 h 124"/>
                <a:gd name="T54" fmla="*/ 48 w 113"/>
                <a:gd name="T55" fmla="*/ 96 h 124"/>
                <a:gd name="T56" fmla="*/ 49 w 113"/>
                <a:gd name="T57" fmla="*/ 101 h 124"/>
                <a:gd name="T58" fmla="*/ 39 w 113"/>
                <a:gd name="T59" fmla="*/ 101 h 124"/>
                <a:gd name="T60" fmla="*/ 33 w 113"/>
                <a:gd name="T61" fmla="*/ 107 h 124"/>
                <a:gd name="T62" fmla="*/ 33 w 113"/>
                <a:gd name="T63" fmla="*/ 109 h 124"/>
                <a:gd name="T64" fmla="*/ 26 w 113"/>
                <a:gd name="T65" fmla="*/ 109 h 124"/>
                <a:gd name="T66" fmla="*/ 15 w 113"/>
                <a:gd name="T67" fmla="*/ 119 h 124"/>
                <a:gd name="T68" fmla="*/ 15 w 113"/>
                <a:gd name="T69" fmla="*/ 124 h 124"/>
                <a:gd name="T70" fmla="*/ 97 w 113"/>
                <a:gd name="T71" fmla="*/ 124 h 124"/>
                <a:gd name="T72" fmla="*/ 97 w 113"/>
                <a:gd name="T73" fmla="*/ 119 h 124"/>
                <a:gd name="T74" fmla="*/ 87 w 113"/>
                <a:gd name="T75" fmla="*/ 10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" h="124">
                  <a:moveTo>
                    <a:pt x="87" y="109"/>
                  </a:moveTo>
                  <a:cubicBezTo>
                    <a:pt x="80" y="109"/>
                    <a:pt x="80" y="109"/>
                    <a:pt x="80" y="109"/>
                  </a:cubicBezTo>
                  <a:cubicBezTo>
                    <a:pt x="80" y="107"/>
                    <a:pt x="80" y="107"/>
                    <a:pt x="80" y="107"/>
                  </a:cubicBezTo>
                  <a:cubicBezTo>
                    <a:pt x="80" y="103"/>
                    <a:pt x="77" y="101"/>
                    <a:pt x="7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5" y="99"/>
                    <a:pt x="65" y="98"/>
                    <a:pt x="65" y="96"/>
                  </a:cubicBezTo>
                  <a:cubicBezTo>
                    <a:pt x="65" y="91"/>
                    <a:pt x="63" y="87"/>
                    <a:pt x="61" y="85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76" y="32"/>
                    <a:pt x="90" y="39"/>
                    <a:pt x="101" y="49"/>
                  </a:cubicBezTo>
                  <a:cubicBezTo>
                    <a:pt x="102" y="51"/>
                    <a:pt x="105" y="52"/>
                    <a:pt x="107" y="52"/>
                  </a:cubicBezTo>
                  <a:cubicBezTo>
                    <a:pt x="110" y="52"/>
                    <a:pt x="113" y="49"/>
                    <a:pt x="113" y="46"/>
                  </a:cubicBezTo>
                  <a:cubicBezTo>
                    <a:pt x="113" y="42"/>
                    <a:pt x="110" y="39"/>
                    <a:pt x="107" y="39"/>
                  </a:cubicBezTo>
                  <a:cubicBezTo>
                    <a:pt x="105" y="39"/>
                    <a:pt x="103" y="40"/>
                    <a:pt x="102" y="42"/>
                  </a:cubicBezTo>
                  <a:cubicBezTo>
                    <a:pt x="90" y="32"/>
                    <a:pt x="76" y="26"/>
                    <a:pt x="61" y="24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4" y="18"/>
                    <a:pt x="66" y="15"/>
                    <a:pt x="66" y="12"/>
                  </a:cubicBezTo>
                  <a:cubicBezTo>
                    <a:pt x="66" y="7"/>
                    <a:pt x="56" y="0"/>
                    <a:pt x="56" y="0"/>
                  </a:cubicBezTo>
                  <a:cubicBezTo>
                    <a:pt x="56" y="0"/>
                    <a:pt x="47" y="7"/>
                    <a:pt x="47" y="12"/>
                  </a:cubicBezTo>
                  <a:cubicBezTo>
                    <a:pt x="47" y="15"/>
                    <a:pt x="49" y="18"/>
                    <a:pt x="52" y="20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37" y="26"/>
                    <a:pt x="23" y="32"/>
                    <a:pt x="12" y="42"/>
                  </a:cubicBezTo>
                  <a:cubicBezTo>
                    <a:pt x="10" y="40"/>
                    <a:pt x="9" y="39"/>
                    <a:pt x="6" y="39"/>
                  </a:cubicBezTo>
                  <a:cubicBezTo>
                    <a:pt x="3" y="39"/>
                    <a:pt x="0" y="42"/>
                    <a:pt x="0" y="46"/>
                  </a:cubicBezTo>
                  <a:cubicBezTo>
                    <a:pt x="0" y="49"/>
                    <a:pt x="3" y="52"/>
                    <a:pt x="6" y="52"/>
                  </a:cubicBezTo>
                  <a:cubicBezTo>
                    <a:pt x="9" y="52"/>
                    <a:pt x="11" y="51"/>
                    <a:pt x="12" y="49"/>
                  </a:cubicBezTo>
                  <a:cubicBezTo>
                    <a:pt x="23" y="39"/>
                    <a:pt x="37" y="32"/>
                    <a:pt x="52" y="30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49" y="87"/>
                    <a:pt x="48" y="91"/>
                    <a:pt x="48" y="96"/>
                  </a:cubicBezTo>
                  <a:cubicBezTo>
                    <a:pt x="48" y="98"/>
                    <a:pt x="48" y="99"/>
                    <a:pt x="49" y="101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36" y="101"/>
                    <a:pt x="33" y="103"/>
                    <a:pt x="33" y="107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26" y="109"/>
                    <a:pt x="26" y="109"/>
                    <a:pt x="26" y="109"/>
                  </a:cubicBezTo>
                  <a:cubicBezTo>
                    <a:pt x="20" y="109"/>
                    <a:pt x="15" y="114"/>
                    <a:pt x="15" y="119"/>
                  </a:cubicBezTo>
                  <a:cubicBezTo>
                    <a:pt x="15" y="124"/>
                    <a:pt x="15" y="124"/>
                    <a:pt x="15" y="124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7" y="114"/>
                    <a:pt x="93" y="109"/>
                    <a:pt x="87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cs typeface="+mn-ea"/>
                <a:sym typeface="+mn-lt"/>
              </a:endParaRPr>
            </a:p>
          </p:txBody>
        </p:sp>
      </p:grpSp>
      <p:sp>
        <p:nvSpPr>
          <p:cNvPr id="135" name="Rectangle 25"/>
          <p:cNvSpPr/>
          <p:nvPr/>
        </p:nvSpPr>
        <p:spPr>
          <a:xfrm>
            <a:off x="2874009" y="4018788"/>
            <a:ext cx="989699" cy="908157"/>
          </a:xfrm>
          <a:prstGeom prst="rect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36" name="Shape 464"/>
          <p:cNvSpPr/>
          <p:nvPr/>
        </p:nvSpPr>
        <p:spPr>
          <a:xfrm>
            <a:off x="3128019" y="4219236"/>
            <a:ext cx="473349" cy="495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1" h="21600" extrusionOk="0">
                <a:moveTo>
                  <a:pt x="2206" y="3607"/>
                </a:moveTo>
                <a:lnTo>
                  <a:pt x="4487" y="1200"/>
                </a:lnTo>
                <a:lnTo>
                  <a:pt x="16953" y="1200"/>
                </a:lnTo>
                <a:lnTo>
                  <a:pt x="19234" y="3607"/>
                </a:lnTo>
                <a:cubicBezTo>
                  <a:pt x="19234" y="3607"/>
                  <a:pt x="2206" y="3607"/>
                  <a:pt x="2206" y="3607"/>
                </a:cubicBezTo>
                <a:close/>
                <a:moveTo>
                  <a:pt x="10720" y="13168"/>
                </a:moveTo>
                <a:cubicBezTo>
                  <a:pt x="6671" y="13168"/>
                  <a:pt x="5805" y="7652"/>
                  <a:pt x="5625" y="6516"/>
                </a:cubicBezTo>
                <a:lnTo>
                  <a:pt x="7915" y="6516"/>
                </a:lnTo>
                <a:cubicBezTo>
                  <a:pt x="8259" y="8173"/>
                  <a:pt x="9042" y="11009"/>
                  <a:pt x="10720" y="11009"/>
                </a:cubicBezTo>
                <a:cubicBezTo>
                  <a:pt x="12398" y="11009"/>
                  <a:pt x="13182" y="8173"/>
                  <a:pt x="13525" y="6516"/>
                </a:cubicBezTo>
                <a:lnTo>
                  <a:pt x="15816" y="6516"/>
                </a:lnTo>
                <a:cubicBezTo>
                  <a:pt x="15635" y="7652"/>
                  <a:pt x="14769" y="13168"/>
                  <a:pt x="10720" y="13168"/>
                </a:cubicBezTo>
                <a:close/>
                <a:moveTo>
                  <a:pt x="20843" y="2725"/>
                </a:moveTo>
                <a:cubicBezTo>
                  <a:pt x="20476" y="2418"/>
                  <a:pt x="18467" y="648"/>
                  <a:pt x="18092" y="336"/>
                </a:cubicBezTo>
                <a:cubicBezTo>
                  <a:pt x="17719" y="25"/>
                  <a:pt x="17150" y="0"/>
                  <a:pt x="16718" y="0"/>
                </a:cubicBezTo>
                <a:lnTo>
                  <a:pt x="4722" y="0"/>
                </a:lnTo>
                <a:cubicBezTo>
                  <a:pt x="4292" y="0"/>
                  <a:pt x="3722" y="25"/>
                  <a:pt x="3348" y="336"/>
                </a:cubicBezTo>
                <a:cubicBezTo>
                  <a:pt x="2973" y="648"/>
                  <a:pt x="964" y="2419"/>
                  <a:pt x="597" y="2725"/>
                </a:cubicBezTo>
                <a:cubicBezTo>
                  <a:pt x="227" y="3032"/>
                  <a:pt x="-80" y="3497"/>
                  <a:pt x="18" y="4155"/>
                </a:cubicBezTo>
                <a:cubicBezTo>
                  <a:pt x="117" y="4817"/>
                  <a:pt x="2374" y="20549"/>
                  <a:pt x="2433" y="20923"/>
                </a:cubicBezTo>
                <a:cubicBezTo>
                  <a:pt x="2490" y="21296"/>
                  <a:pt x="2829" y="21592"/>
                  <a:pt x="3241" y="21600"/>
                </a:cubicBezTo>
                <a:lnTo>
                  <a:pt x="18199" y="21600"/>
                </a:lnTo>
                <a:cubicBezTo>
                  <a:pt x="18611" y="21592"/>
                  <a:pt x="18950" y="21296"/>
                  <a:pt x="19007" y="20922"/>
                </a:cubicBezTo>
                <a:cubicBezTo>
                  <a:pt x="19066" y="20549"/>
                  <a:pt x="21323" y="4816"/>
                  <a:pt x="21423" y="4155"/>
                </a:cubicBezTo>
                <a:cubicBezTo>
                  <a:pt x="21520" y="3497"/>
                  <a:pt x="21213" y="3032"/>
                  <a:pt x="20843" y="2725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cs typeface="+mn-ea"/>
              <a:sym typeface="+mn-lt"/>
            </a:endParaRPr>
          </a:p>
        </p:txBody>
      </p:sp>
      <p:grpSp>
        <p:nvGrpSpPr>
          <p:cNvPr id="137" name="组合 136"/>
          <p:cNvGrpSpPr/>
          <p:nvPr/>
        </p:nvGrpSpPr>
        <p:grpSpPr>
          <a:xfrm>
            <a:off x="789365" y="4018196"/>
            <a:ext cx="2089846" cy="759997"/>
            <a:chOff x="711326" y="2163104"/>
            <a:chExt cx="2089846" cy="759997"/>
          </a:xfrm>
        </p:grpSpPr>
        <p:sp>
          <p:nvSpPr>
            <p:cNvPr id="138" name="Text Placeholder 2"/>
            <p:cNvSpPr txBox="1">
              <a:spLocks/>
            </p:cNvSpPr>
            <p:nvPr/>
          </p:nvSpPr>
          <p:spPr>
            <a:xfrm>
              <a:off x="711326" y="2163104"/>
              <a:ext cx="2089846" cy="282366"/>
            </a:xfrm>
            <a:prstGeom prst="rect">
              <a:avLst/>
            </a:prstGeom>
            <a:noFill/>
          </p:spPr>
          <p:txBody>
            <a:bodyPr vert="horz" wrap="square" lIns="0" tIns="0" rIns="144000" bIns="0" rtlCol="0" anchor="ctr">
              <a:norm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b="1" dirty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标题文本预设</a:t>
              </a:r>
              <a:endParaRPr lang="en-GB" b="1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9" name="TextBox 44"/>
            <p:cNvSpPr txBox="1"/>
            <p:nvPr/>
          </p:nvSpPr>
          <p:spPr>
            <a:xfrm>
              <a:off x="711326" y="2445470"/>
              <a:ext cx="2089846" cy="477631"/>
            </a:xfrm>
            <a:prstGeom prst="rect">
              <a:avLst/>
            </a:prstGeom>
            <a:noFill/>
          </p:spPr>
          <p:txBody>
            <a:bodyPr wrap="square" lIns="0" tIns="0" rIns="144000" bIns="0" rtlCol="0">
              <a:normAutofit lnSpcReduction="10000"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此部分内容作为文字排版占位显示（建议使用主题字体）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9312790" y="2276872"/>
            <a:ext cx="2089846" cy="759997"/>
            <a:chOff x="711326" y="2163104"/>
            <a:chExt cx="2089846" cy="759997"/>
          </a:xfrm>
        </p:grpSpPr>
        <p:sp>
          <p:nvSpPr>
            <p:cNvPr id="141" name="Text Placeholder 2"/>
            <p:cNvSpPr txBox="1">
              <a:spLocks/>
            </p:cNvSpPr>
            <p:nvPr/>
          </p:nvSpPr>
          <p:spPr>
            <a:xfrm>
              <a:off x="711326" y="2163104"/>
              <a:ext cx="2089846" cy="282366"/>
            </a:xfrm>
            <a:prstGeom prst="rect">
              <a:avLst/>
            </a:prstGeom>
            <a:noFill/>
          </p:spPr>
          <p:txBody>
            <a:bodyPr vert="horz" wrap="square" lIns="144000" tIns="0" rIns="0" bIns="0" rtlCol="0" anchor="ctr" anchorCtr="0">
              <a:norm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b="1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标题文本预设</a:t>
              </a:r>
              <a:endParaRPr lang="en-GB" b="1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2" name="TextBox 44"/>
            <p:cNvSpPr txBox="1"/>
            <p:nvPr/>
          </p:nvSpPr>
          <p:spPr>
            <a:xfrm>
              <a:off x="711326" y="2445470"/>
              <a:ext cx="2089846" cy="477631"/>
            </a:xfrm>
            <a:prstGeom prst="rect">
              <a:avLst/>
            </a:prstGeom>
            <a:noFill/>
          </p:spPr>
          <p:txBody>
            <a:bodyPr wrap="square" lIns="144000" tIns="0" rIns="0" bIns="0" rtlCol="0" anchor="ctr" anchorCtr="0">
              <a:normAutofit lnSpcReduction="100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此部分内容作为文字排版占位显示（建议使用主题字体）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9312790" y="4018196"/>
            <a:ext cx="2089846" cy="759997"/>
            <a:chOff x="711326" y="2163104"/>
            <a:chExt cx="2089846" cy="759997"/>
          </a:xfrm>
        </p:grpSpPr>
        <p:sp>
          <p:nvSpPr>
            <p:cNvPr id="144" name="Text Placeholder 2"/>
            <p:cNvSpPr txBox="1">
              <a:spLocks/>
            </p:cNvSpPr>
            <p:nvPr/>
          </p:nvSpPr>
          <p:spPr>
            <a:xfrm>
              <a:off x="711326" y="2163104"/>
              <a:ext cx="2089846" cy="282366"/>
            </a:xfrm>
            <a:prstGeom prst="rect">
              <a:avLst/>
            </a:prstGeom>
            <a:noFill/>
          </p:spPr>
          <p:txBody>
            <a:bodyPr vert="horz" wrap="square" lIns="144000" tIns="0" rIns="0" bIns="0" rtlCol="0" anchor="ctr" anchorCtr="0">
              <a:norm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b="1" dirty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标题文本预设</a:t>
              </a:r>
              <a:endParaRPr lang="en-GB" b="1" dirty="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5" name="TextBox 44"/>
            <p:cNvSpPr txBox="1"/>
            <p:nvPr/>
          </p:nvSpPr>
          <p:spPr>
            <a:xfrm>
              <a:off x="711326" y="2445470"/>
              <a:ext cx="2089846" cy="477631"/>
            </a:xfrm>
            <a:prstGeom prst="rect">
              <a:avLst/>
            </a:prstGeom>
            <a:noFill/>
          </p:spPr>
          <p:txBody>
            <a:bodyPr wrap="square" lIns="144000" tIns="0" rIns="0" bIns="0" rtlCol="0" anchor="ctr" anchorCtr="0">
              <a:normAutofit lnSpcReduction="100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此部分内容作为文字排版占位显示（建议使用主题字体）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13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13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graphicFrame>
        <p:nvGraphicFramePr>
          <p:cNvPr id="5" name="图示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8023402"/>
              </p:ext>
            </p:extLst>
          </p:nvPr>
        </p:nvGraphicFramePr>
        <p:xfrm>
          <a:off x="693164" y="1"/>
          <a:ext cx="5198897" cy="642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38"/>
          <p:cNvSpPr/>
          <p:nvPr/>
        </p:nvSpPr>
        <p:spPr>
          <a:xfrm>
            <a:off x="696509" y="6429763"/>
            <a:ext cx="5195552" cy="4282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7" name="Right Triangle 42"/>
          <p:cNvSpPr/>
          <p:nvPr/>
        </p:nvSpPr>
        <p:spPr>
          <a:xfrm rot="18900000">
            <a:off x="2981596" y="-341497"/>
            <a:ext cx="682992" cy="68299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cxnSp>
        <p:nvCxnSpPr>
          <p:cNvPr id="8" name="Straight Connector 41"/>
          <p:cNvCxnSpPr/>
          <p:nvPr/>
        </p:nvCxnSpPr>
        <p:spPr>
          <a:xfrm>
            <a:off x="7653434" y="1278337"/>
            <a:ext cx="21936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24"/>
          <p:cNvSpPr/>
          <p:nvPr/>
        </p:nvSpPr>
        <p:spPr>
          <a:xfrm>
            <a:off x="6656905" y="4039660"/>
            <a:ext cx="817468" cy="81746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endParaRPr 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Freeform 11"/>
          <p:cNvSpPr>
            <a:spLocks noEditPoints="1"/>
          </p:cNvSpPr>
          <p:nvPr/>
        </p:nvSpPr>
        <p:spPr bwMode="auto">
          <a:xfrm>
            <a:off x="6855774" y="4244079"/>
            <a:ext cx="408629" cy="408629"/>
          </a:xfrm>
          <a:custGeom>
            <a:avLst/>
            <a:gdLst>
              <a:gd name="T0" fmla="*/ 118 w 236"/>
              <a:gd name="T1" fmla="*/ 142 h 236"/>
              <a:gd name="T2" fmla="*/ 142 w 236"/>
              <a:gd name="T3" fmla="*/ 118 h 236"/>
              <a:gd name="T4" fmla="*/ 137 w 236"/>
              <a:gd name="T5" fmla="*/ 105 h 236"/>
              <a:gd name="T6" fmla="*/ 118 w 236"/>
              <a:gd name="T7" fmla="*/ 95 h 236"/>
              <a:gd name="T8" fmla="*/ 99 w 236"/>
              <a:gd name="T9" fmla="*/ 105 h 236"/>
              <a:gd name="T10" fmla="*/ 94 w 236"/>
              <a:gd name="T11" fmla="*/ 118 h 236"/>
              <a:gd name="T12" fmla="*/ 118 w 236"/>
              <a:gd name="T13" fmla="*/ 142 h 236"/>
              <a:gd name="T14" fmla="*/ 170 w 236"/>
              <a:gd name="T15" fmla="*/ 89 h 236"/>
              <a:gd name="T16" fmla="*/ 170 w 236"/>
              <a:gd name="T17" fmla="*/ 70 h 236"/>
              <a:gd name="T18" fmla="*/ 170 w 236"/>
              <a:gd name="T19" fmla="*/ 67 h 236"/>
              <a:gd name="T20" fmla="*/ 167 w 236"/>
              <a:gd name="T21" fmla="*/ 67 h 236"/>
              <a:gd name="T22" fmla="*/ 147 w 236"/>
              <a:gd name="T23" fmla="*/ 67 h 236"/>
              <a:gd name="T24" fmla="*/ 147 w 236"/>
              <a:gd name="T25" fmla="*/ 90 h 236"/>
              <a:gd name="T26" fmla="*/ 170 w 236"/>
              <a:gd name="T27" fmla="*/ 89 h 236"/>
              <a:gd name="T28" fmla="*/ 118 w 236"/>
              <a:gd name="T29" fmla="*/ 0 h 236"/>
              <a:gd name="T30" fmla="*/ 0 w 236"/>
              <a:gd name="T31" fmla="*/ 118 h 236"/>
              <a:gd name="T32" fmla="*/ 118 w 236"/>
              <a:gd name="T33" fmla="*/ 236 h 236"/>
              <a:gd name="T34" fmla="*/ 236 w 236"/>
              <a:gd name="T35" fmla="*/ 118 h 236"/>
              <a:gd name="T36" fmla="*/ 118 w 236"/>
              <a:gd name="T37" fmla="*/ 0 h 236"/>
              <a:gd name="T38" fmla="*/ 185 w 236"/>
              <a:gd name="T39" fmla="*/ 105 h 236"/>
              <a:gd name="T40" fmla="*/ 185 w 236"/>
              <a:gd name="T41" fmla="*/ 160 h 236"/>
              <a:gd name="T42" fmla="*/ 159 w 236"/>
              <a:gd name="T43" fmla="*/ 186 h 236"/>
              <a:gd name="T44" fmla="*/ 77 w 236"/>
              <a:gd name="T45" fmla="*/ 186 h 236"/>
              <a:gd name="T46" fmla="*/ 51 w 236"/>
              <a:gd name="T47" fmla="*/ 160 h 236"/>
              <a:gd name="T48" fmla="*/ 51 w 236"/>
              <a:gd name="T49" fmla="*/ 105 h 236"/>
              <a:gd name="T50" fmla="*/ 51 w 236"/>
              <a:gd name="T51" fmla="*/ 77 h 236"/>
              <a:gd name="T52" fmla="*/ 77 w 236"/>
              <a:gd name="T53" fmla="*/ 51 h 236"/>
              <a:gd name="T54" fmla="*/ 159 w 236"/>
              <a:gd name="T55" fmla="*/ 51 h 236"/>
              <a:gd name="T56" fmla="*/ 185 w 236"/>
              <a:gd name="T57" fmla="*/ 77 h 236"/>
              <a:gd name="T58" fmla="*/ 185 w 236"/>
              <a:gd name="T59" fmla="*/ 105 h 236"/>
              <a:gd name="T60" fmla="*/ 155 w 236"/>
              <a:gd name="T61" fmla="*/ 118 h 236"/>
              <a:gd name="T62" fmla="*/ 118 w 236"/>
              <a:gd name="T63" fmla="*/ 155 h 236"/>
              <a:gd name="T64" fmla="*/ 81 w 236"/>
              <a:gd name="T65" fmla="*/ 118 h 236"/>
              <a:gd name="T66" fmla="*/ 84 w 236"/>
              <a:gd name="T67" fmla="*/ 105 h 236"/>
              <a:gd name="T68" fmla="*/ 64 w 236"/>
              <a:gd name="T69" fmla="*/ 105 h 236"/>
              <a:gd name="T70" fmla="*/ 64 w 236"/>
              <a:gd name="T71" fmla="*/ 160 h 236"/>
              <a:gd name="T72" fmla="*/ 77 w 236"/>
              <a:gd name="T73" fmla="*/ 172 h 236"/>
              <a:gd name="T74" fmla="*/ 159 w 236"/>
              <a:gd name="T75" fmla="*/ 172 h 236"/>
              <a:gd name="T76" fmla="*/ 172 w 236"/>
              <a:gd name="T77" fmla="*/ 160 h 236"/>
              <a:gd name="T78" fmla="*/ 172 w 236"/>
              <a:gd name="T79" fmla="*/ 105 h 236"/>
              <a:gd name="T80" fmla="*/ 152 w 236"/>
              <a:gd name="T81" fmla="*/ 105 h 236"/>
              <a:gd name="T82" fmla="*/ 155 w 236"/>
              <a:gd name="T83" fmla="*/ 118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36" h="236">
                <a:moveTo>
                  <a:pt x="118" y="142"/>
                </a:moveTo>
                <a:cubicBezTo>
                  <a:pt x="131" y="142"/>
                  <a:pt x="142" y="131"/>
                  <a:pt x="142" y="118"/>
                </a:cubicBezTo>
                <a:cubicBezTo>
                  <a:pt x="142" y="113"/>
                  <a:pt x="140" y="108"/>
                  <a:pt x="137" y="105"/>
                </a:cubicBezTo>
                <a:cubicBezTo>
                  <a:pt x="133" y="99"/>
                  <a:pt x="126" y="95"/>
                  <a:pt x="118" y="95"/>
                </a:cubicBezTo>
                <a:cubicBezTo>
                  <a:pt x="110" y="95"/>
                  <a:pt x="103" y="99"/>
                  <a:pt x="99" y="105"/>
                </a:cubicBezTo>
                <a:cubicBezTo>
                  <a:pt x="96" y="108"/>
                  <a:pt x="94" y="113"/>
                  <a:pt x="94" y="118"/>
                </a:cubicBezTo>
                <a:cubicBezTo>
                  <a:pt x="94" y="131"/>
                  <a:pt x="105" y="142"/>
                  <a:pt x="118" y="142"/>
                </a:cubicBezTo>
                <a:close/>
                <a:moveTo>
                  <a:pt x="170" y="89"/>
                </a:moveTo>
                <a:cubicBezTo>
                  <a:pt x="170" y="70"/>
                  <a:pt x="170" y="70"/>
                  <a:pt x="170" y="70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67" y="67"/>
                  <a:pt x="167" y="67"/>
                  <a:pt x="167" y="67"/>
                </a:cubicBezTo>
                <a:cubicBezTo>
                  <a:pt x="147" y="67"/>
                  <a:pt x="147" y="67"/>
                  <a:pt x="147" y="67"/>
                </a:cubicBezTo>
                <a:cubicBezTo>
                  <a:pt x="147" y="90"/>
                  <a:pt x="147" y="90"/>
                  <a:pt x="147" y="90"/>
                </a:cubicBezTo>
                <a:lnTo>
                  <a:pt x="170" y="89"/>
                </a:ln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85" y="105"/>
                </a:moveTo>
                <a:cubicBezTo>
                  <a:pt x="185" y="160"/>
                  <a:pt x="185" y="160"/>
                  <a:pt x="185" y="160"/>
                </a:cubicBezTo>
                <a:cubicBezTo>
                  <a:pt x="185" y="174"/>
                  <a:pt x="173" y="186"/>
                  <a:pt x="159" y="186"/>
                </a:cubicBezTo>
                <a:cubicBezTo>
                  <a:pt x="77" y="186"/>
                  <a:pt x="77" y="186"/>
                  <a:pt x="77" y="186"/>
                </a:cubicBezTo>
                <a:cubicBezTo>
                  <a:pt x="62" y="186"/>
                  <a:pt x="51" y="174"/>
                  <a:pt x="51" y="160"/>
                </a:cubicBezTo>
                <a:cubicBezTo>
                  <a:pt x="51" y="105"/>
                  <a:pt x="51" y="105"/>
                  <a:pt x="51" y="105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63"/>
                  <a:pt x="62" y="51"/>
                  <a:pt x="77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73" y="51"/>
                  <a:pt x="185" y="63"/>
                  <a:pt x="185" y="77"/>
                </a:cubicBezTo>
                <a:lnTo>
                  <a:pt x="185" y="105"/>
                </a:lnTo>
                <a:close/>
                <a:moveTo>
                  <a:pt x="155" y="118"/>
                </a:moveTo>
                <a:cubicBezTo>
                  <a:pt x="155" y="139"/>
                  <a:pt x="138" y="155"/>
                  <a:pt x="118" y="155"/>
                </a:cubicBezTo>
                <a:cubicBezTo>
                  <a:pt x="98" y="155"/>
                  <a:pt x="81" y="139"/>
                  <a:pt x="81" y="118"/>
                </a:cubicBezTo>
                <a:cubicBezTo>
                  <a:pt x="81" y="114"/>
                  <a:pt x="82" y="109"/>
                  <a:pt x="84" y="105"/>
                </a:cubicBezTo>
                <a:cubicBezTo>
                  <a:pt x="64" y="105"/>
                  <a:pt x="64" y="105"/>
                  <a:pt x="64" y="105"/>
                </a:cubicBezTo>
                <a:cubicBezTo>
                  <a:pt x="64" y="160"/>
                  <a:pt x="64" y="160"/>
                  <a:pt x="64" y="160"/>
                </a:cubicBezTo>
                <a:cubicBezTo>
                  <a:pt x="64" y="167"/>
                  <a:pt x="70" y="172"/>
                  <a:pt x="77" y="172"/>
                </a:cubicBezTo>
                <a:cubicBezTo>
                  <a:pt x="159" y="172"/>
                  <a:pt x="159" y="172"/>
                  <a:pt x="159" y="172"/>
                </a:cubicBezTo>
                <a:cubicBezTo>
                  <a:pt x="166" y="172"/>
                  <a:pt x="172" y="167"/>
                  <a:pt x="172" y="160"/>
                </a:cubicBezTo>
                <a:cubicBezTo>
                  <a:pt x="172" y="105"/>
                  <a:pt x="172" y="105"/>
                  <a:pt x="172" y="105"/>
                </a:cubicBezTo>
                <a:cubicBezTo>
                  <a:pt x="152" y="105"/>
                  <a:pt x="152" y="105"/>
                  <a:pt x="152" y="105"/>
                </a:cubicBezTo>
                <a:cubicBezTo>
                  <a:pt x="154" y="109"/>
                  <a:pt x="155" y="114"/>
                  <a:pt x="155" y="1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1" name="Oval 23"/>
          <p:cNvSpPr/>
          <p:nvPr/>
        </p:nvSpPr>
        <p:spPr>
          <a:xfrm>
            <a:off x="6656905" y="2780928"/>
            <a:ext cx="817468" cy="81746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Freeform 65"/>
          <p:cNvSpPr>
            <a:spLocks noEditPoints="1"/>
          </p:cNvSpPr>
          <p:nvPr/>
        </p:nvSpPr>
        <p:spPr bwMode="auto">
          <a:xfrm>
            <a:off x="6861324" y="2985347"/>
            <a:ext cx="408629" cy="408629"/>
          </a:xfrm>
          <a:custGeom>
            <a:avLst/>
            <a:gdLst>
              <a:gd name="T0" fmla="*/ 130 w 236"/>
              <a:gd name="T1" fmla="*/ 1 h 236"/>
              <a:gd name="T2" fmla="*/ 118 w 236"/>
              <a:gd name="T3" fmla="*/ 0 h 236"/>
              <a:gd name="T4" fmla="*/ 30 w 236"/>
              <a:gd name="T5" fmla="*/ 40 h 236"/>
              <a:gd name="T6" fmla="*/ 68 w 236"/>
              <a:gd name="T7" fmla="*/ 105 h 236"/>
              <a:gd name="T8" fmla="*/ 130 w 236"/>
              <a:gd name="T9" fmla="*/ 1 h 236"/>
              <a:gd name="T10" fmla="*/ 20 w 236"/>
              <a:gd name="T11" fmla="*/ 52 h 236"/>
              <a:gd name="T12" fmla="*/ 0 w 236"/>
              <a:gd name="T13" fmla="*/ 118 h 236"/>
              <a:gd name="T14" fmla="*/ 5 w 236"/>
              <a:gd name="T15" fmla="*/ 153 h 236"/>
              <a:gd name="T16" fmla="*/ 81 w 236"/>
              <a:gd name="T17" fmla="*/ 153 h 236"/>
              <a:gd name="T18" fmla="*/ 20 w 236"/>
              <a:gd name="T19" fmla="*/ 52 h 236"/>
              <a:gd name="T20" fmla="*/ 225 w 236"/>
              <a:gd name="T21" fmla="*/ 68 h 236"/>
              <a:gd name="T22" fmla="*/ 145 w 236"/>
              <a:gd name="T23" fmla="*/ 3 h 236"/>
              <a:gd name="T24" fmla="*/ 106 w 236"/>
              <a:gd name="T25" fmla="*/ 68 h 236"/>
              <a:gd name="T26" fmla="*/ 225 w 236"/>
              <a:gd name="T27" fmla="*/ 68 h 236"/>
              <a:gd name="T28" fmla="*/ 130 w 236"/>
              <a:gd name="T29" fmla="*/ 167 h 236"/>
              <a:gd name="T30" fmla="*/ 11 w 236"/>
              <a:gd name="T31" fmla="*/ 167 h 236"/>
              <a:gd name="T32" fmla="*/ 96 w 236"/>
              <a:gd name="T33" fmla="*/ 234 h 236"/>
              <a:gd name="T34" fmla="*/ 93 w 236"/>
              <a:gd name="T35" fmla="*/ 232 h 236"/>
              <a:gd name="T36" fmla="*/ 130 w 236"/>
              <a:gd name="T37" fmla="*/ 167 h 236"/>
              <a:gd name="T38" fmla="*/ 230 w 236"/>
              <a:gd name="T39" fmla="*/ 82 h 236"/>
              <a:gd name="T40" fmla="*/ 155 w 236"/>
              <a:gd name="T41" fmla="*/ 82 h 236"/>
              <a:gd name="T42" fmla="*/ 215 w 236"/>
              <a:gd name="T43" fmla="*/ 186 h 236"/>
              <a:gd name="T44" fmla="*/ 236 w 236"/>
              <a:gd name="T45" fmla="*/ 118 h 236"/>
              <a:gd name="T46" fmla="*/ 230 w 236"/>
              <a:gd name="T47" fmla="*/ 82 h 236"/>
              <a:gd name="T48" fmla="*/ 108 w 236"/>
              <a:gd name="T49" fmla="*/ 236 h 236"/>
              <a:gd name="T50" fmla="*/ 118 w 236"/>
              <a:gd name="T51" fmla="*/ 236 h 236"/>
              <a:gd name="T52" fmla="*/ 205 w 236"/>
              <a:gd name="T53" fmla="*/ 198 h 236"/>
              <a:gd name="T54" fmla="*/ 167 w 236"/>
              <a:gd name="T55" fmla="*/ 132 h 236"/>
              <a:gd name="T56" fmla="*/ 108 w 236"/>
              <a:gd name="T57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6" h="236">
                <a:moveTo>
                  <a:pt x="130" y="1"/>
                </a:moveTo>
                <a:cubicBezTo>
                  <a:pt x="126" y="0"/>
                  <a:pt x="122" y="0"/>
                  <a:pt x="118" y="0"/>
                </a:cubicBezTo>
                <a:cubicBezTo>
                  <a:pt x="83" y="0"/>
                  <a:pt x="51" y="16"/>
                  <a:pt x="30" y="40"/>
                </a:cubicBezTo>
                <a:cubicBezTo>
                  <a:pt x="68" y="105"/>
                  <a:pt x="68" y="105"/>
                  <a:pt x="68" y="105"/>
                </a:cubicBezTo>
                <a:lnTo>
                  <a:pt x="130" y="1"/>
                </a:lnTo>
                <a:close/>
                <a:moveTo>
                  <a:pt x="20" y="52"/>
                </a:moveTo>
                <a:cubicBezTo>
                  <a:pt x="7" y="71"/>
                  <a:pt x="0" y="94"/>
                  <a:pt x="0" y="118"/>
                </a:cubicBezTo>
                <a:cubicBezTo>
                  <a:pt x="0" y="130"/>
                  <a:pt x="2" y="142"/>
                  <a:pt x="5" y="153"/>
                </a:cubicBezTo>
                <a:cubicBezTo>
                  <a:pt x="81" y="153"/>
                  <a:pt x="81" y="153"/>
                  <a:pt x="81" y="153"/>
                </a:cubicBezTo>
                <a:lnTo>
                  <a:pt x="20" y="52"/>
                </a:lnTo>
                <a:close/>
                <a:moveTo>
                  <a:pt x="225" y="68"/>
                </a:moveTo>
                <a:cubicBezTo>
                  <a:pt x="210" y="36"/>
                  <a:pt x="180" y="11"/>
                  <a:pt x="145" y="3"/>
                </a:cubicBezTo>
                <a:cubicBezTo>
                  <a:pt x="106" y="68"/>
                  <a:pt x="106" y="68"/>
                  <a:pt x="106" y="68"/>
                </a:cubicBezTo>
                <a:lnTo>
                  <a:pt x="225" y="68"/>
                </a:lnTo>
                <a:close/>
                <a:moveTo>
                  <a:pt x="130" y="167"/>
                </a:moveTo>
                <a:cubicBezTo>
                  <a:pt x="11" y="167"/>
                  <a:pt x="11" y="167"/>
                  <a:pt x="11" y="167"/>
                </a:cubicBezTo>
                <a:cubicBezTo>
                  <a:pt x="26" y="201"/>
                  <a:pt x="58" y="227"/>
                  <a:pt x="96" y="234"/>
                </a:cubicBezTo>
                <a:cubicBezTo>
                  <a:pt x="93" y="232"/>
                  <a:pt x="93" y="232"/>
                  <a:pt x="93" y="232"/>
                </a:cubicBezTo>
                <a:lnTo>
                  <a:pt x="130" y="167"/>
                </a:lnTo>
                <a:close/>
                <a:moveTo>
                  <a:pt x="230" y="82"/>
                </a:moveTo>
                <a:cubicBezTo>
                  <a:pt x="155" y="82"/>
                  <a:pt x="155" y="82"/>
                  <a:pt x="155" y="82"/>
                </a:cubicBezTo>
                <a:cubicBezTo>
                  <a:pt x="215" y="186"/>
                  <a:pt x="215" y="186"/>
                  <a:pt x="215" y="186"/>
                </a:cubicBezTo>
                <a:cubicBezTo>
                  <a:pt x="228" y="167"/>
                  <a:pt x="236" y="143"/>
                  <a:pt x="236" y="118"/>
                </a:cubicBezTo>
                <a:cubicBezTo>
                  <a:pt x="236" y="106"/>
                  <a:pt x="234" y="94"/>
                  <a:pt x="230" y="82"/>
                </a:cubicBezTo>
                <a:close/>
                <a:moveTo>
                  <a:pt x="108" y="236"/>
                </a:moveTo>
                <a:cubicBezTo>
                  <a:pt x="111" y="236"/>
                  <a:pt x="115" y="236"/>
                  <a:pt x="118" y="236"/>
                </a:cubicBezTo>
                <a:cubicBezTo>
                  <a:pt x="152" y="236"/>
                  <a:pt x="183" y="221"/>
                  <a:pt x="205" y="198"/>
                </a:cubicBezTo>
                <a:cubicBezTo>
                  <a:pt x="167" y="132"/>
                  <a:pt x="167" y="132"/>
                  <a:pt x="167" y="132"/>
                </a:cubicBezTo>
                <a:lnTo>
                  <a:pt x="108" y="2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3" name="Oval 25"/>
          <p:cNvSpPr/>
          <p:nvPr/>
        </p:nvSpPr>
        <p:spPr>
          <a:xfrm>
            <a:off x="6661394" y="5219816"/>
            <a:ext cx="817468" cy="817468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Freeform 87"/>
          <p:cNvSpPr>
            <a:spLocks noEditPoints="1"/>
          </p:cNvSpPr>
          <p:nvPr/>
        </p:nvSpPr>
        <p:spPr bwMode="auto">
          <a:xfrm>
            <a:off x="6865813" y="5429230"/>
            <a:ext cx="408629" cy="408629"/>
          </a:xfrm>
          <a:custGeom>
            <a:avLst/>
            <a:gdLst>
              <a:gd name="T0" fmla="*/ 119 w 236"/>
              <a:gd name="T1" fmla="*/ 123 h 236"/>
              <a:gd name="T2" fmla="*/ 111 w 236"/>
              <a:gd name="T3" fmla="*/ 131 h 236"/>
              <a:gd name="T4" fmla="*/ 115 w 236"/>
              <a:gd name="T5" fmla="*/ 138 h 236"/>
              <a:gd name="T6" fmla="*/ 115 w 236"/>
              <a:gd name="T7" fmla="*/ 150 h 236"/>
              <a:gd name="T8" fmla="*/ 118 w 236"/>
              <a:gd name="T9" fmla="*/ 154 h 236"/>
              <a:gd name="T10" fmla="*/ 119 w 236"/>
              <a:gd name="T11" fmla="*/ 154 h 236"/>
              <a:gd name="T12" fmla="*/ 122 w 236"/>
              <a:gd name="T13" fmla="*/ 150 h 236"/>
              <a:gd name="T14" fmla="*/ 122 w 236"/>
              <a:gd name="T15" fmla="*/ 138 h 236"/>
              <a:gd name="T16" fmla="*/ 126 w 236"/>
              <a:gd name="T17" fmla="*/ 131 h 236"/>
              <a:gd name="T18" fmla="*/ 119 w 236"/>
              <a:gd name="T19" fmla="*/ 123 h 236"/>
              <a:gd name="T20" fmla="*/ 119 w 236"/>
              <a:gd name="T21" fmla="*/ 66 h 236"/>
              <a:gd name="T22" fmla="*/ 100 w 236"/>
              <a:gd name="T23" fmla="*/ 84 h 236"/>
              <a:gd name="T24" fmla="*/ 100 w 236"/>
              <a:gd name="T25" fmla="*/ 102 h 236"/>
              <a:gd name="T26" fmla="*/ 137 w 236"/>
              <a:gd name="T27" fmla="*/ 102 h 236"/>
              <a:gd name="T28" fmla="*/ 137 w 236"/>
              <a:gd name="T29" fmla="*/ 84 h 236"/>
              <a:gd name="T30" fmla="*/ 119 w 236"/>
              <a:gd name="T31" fmla="*/ 66 h 236"/>
              <a:gd name="T32" fmla="*/ 118 w 236"/>
              <a:gd name="T33" fmla="*/ 0 h 236"/>
              <a:gd name="T34" fmla="*/ 0 w 236"/>
              <a:gd name="T35" fmla="*/ 118 h 236"/>
              <a:gd name="T36" fmla="*/ 118 w 236"/>
              <a:gd name="T37" fmla="*/ 236 h 236"/>
              <a:gd name="T38" fmla="*/ 236 w 236"/>
              <a:gd name="T39" fmla="*/ 118 h 236"/>
              <a:gd name="T40" fmla="*/ 118 w 236"/>
              <a:gd name="T41" fmla="*/ 0 h 236"/>
              <a:gd name="T42" fmla="*/ 164 w 236"/>
              <a:gd name="T43" fmla="*/ 161 h 236"/>
              <a:gd name="T44" fmla="*/ 149 w 236"/>
              <a:gd name="T45" fmla="*/ 176 h 236"/>
              <a:gd name="T46" fmla="*/ 88 w 236"/>
              <a:gd name="T47" fmla="*/ 176 h 236"/>
              <a:gd name="T48" fmla="*/ 73 w 236"/>
              <a:gd name="T49" fmla="*/ 161 h 236"/>
              <a:gd name="T50" fmla="*/ 73 w 236"/>
              <a:gd name="T51" fmla="*/ 105 h 236"/>
              <a:gd name="T52" fmla="*/ 76 w 236"/>
              <a:gd name="T53" fmla="*/ 102 h 236"/>
              <a:gd name="T54" fmla="*/ 86 w 236"/>
              <a:gd name="T55" fmla="*/ 102 h 236"/>
              <a:gd name="T56" fmla="*/ 86 w 236"/>
              <a:gd name="T57" fmla="*/ 84 h 236"/>
              <a:gd name="T58" fmla="*/ 118 w 236"/>
              <a:gd name="T59" fmla="*/ 51 h 236"/>
              <a:gd name="T60" fmla="*/ 119 w 236"/>
              <a:gd name="T61" fmla="*/ 51 h 236"/>
              <a:gd name="T62" fmla="*/ 152 w 236"/>
              <a:gd name="T63" fmla="*/ 84 h 236"/>
              <a:gd name="T64" fmla="*/ 152 w 236"/>
              <a:gd name="T65" fmla="*/ 102 h 236"/>
              <a:gd name="T66" fmla="*/ 161 w 236"/>
              <a:gd name="T67" fmla="*/ 102 h 236"/>
              <a:gd name="T68" fmla="*/ 164 w 236"/>
              <a:gd name="T69" fmla="*/ 105 h 236"/>
              <a:gd name="T70" fmla="*/ 164 w 236"/>
              <a:gd name="T71" fmla="*/ 161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36" h="236">
                <a:moveTo>
                  <a:pt x="119" y="123"/>
                </a:moveTo>
                <a:cubicBezTo>
                  <a:pt x="114" y="123"/>
                  <a:pt x="111" y="127"/>
                  <a:pt x="111" y="131"/>
                </a:cubicBezTo>
                <a:cubicBezTo>
                  <a:pt x="111" y="134"/>
                  <a:pt x="112" y="136"/>
                  <a:pt x="115" y="138"/>
                </a:cubicBezTo>
                <a:cubicBezTo>
                  <a:pt x="115" y="150"/>
                  <a:pt x="115" y="150"/>
                  <a:pt x="115" y="150"/>
                </a:cubicBezTo>
                <a:cubicBezTo>
                  <a:pt x="115" y="152"/>
                  <a:pt x="116" y="154"/>
                  <a:pt x="118" y="154"/>
                </a:cubicBezTo>
                <a:cubicBezTo>
                  <a:pt x="119" y="154"/>
                  <a:pt x="119" y="154"/>
                  <a:pt x="119" y="154"/>
                </a:cubicBezTo>
                <a:cubicBezTo>
                  <a:pt x="121" y="154"/>
                  <a:pt x="122" y="152"/>
                  <a:pt x="122" y="150"/>
                </a:cubicBezTo>
                <a:cubicBezTo>
                  <a:pt x="122" y="138"/>
                  <a:pt x="122" y="138"/>
                  <a:pt x="122" y="138"/>
                </a:cubicBezTo>
                <a:cubicBezTo>
                  <a:pt x="125" y="136"/>
                  <a:pt x="126" y="134"/>
                  <a:pt x="126" y="131"/>
                </a:cubicBezTo>
                <a:cubicBezTo>
                  <a:pt x="126" y="126"/>
                  <a:pt x="123" y="123"/>
                  <a:pt x="119" y="123"/>
                </a:cubicBezTo>
                <a:close/>
                <a:moveTo>
                  <a:pt x="119" y="66"/>
                </a:moveTo>
                <a:cubicBezTo>
                  <a:pt x="108" y="66"/>
                  <a:pt x="100" y="74"/>
                  <a:pt x="100" y="84"/>
                </a:cubicBezTo>
                <a:cubicBezTo>
                  <a:pt x="100" y="102"/>
                  <a:pt x="100" y="102"/>
                  <a:pt x="100" y="102"/>
                </a:cubicBezTo>
                <a:cubicBezTo>
                  <a:pt x="137" y="102"/>
                  <a:pt x="137" y="102"/>
                  <a:pt x="137" y="102"/>
                </a:cubicBezTo>
                <a:cubicBezTo>
                  <a:pt x="137" y="84"/>
                  <a:pt x="137" y="84"/>
                  <a:pt x="137" y="84"/>
                </a:cubicBezTo>
                <a:cubicBezTo>
                  <a:pt x="137" y="74"/>
                  <a:pt x="129" y="66"/>
                  <a:pt x="119" y="66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64" y="161"/>
                </a:moveTo>
                <a:cubicBezTo>
                  <a:pt x="164" y="169"/>
                  <a:pt x="157" y="176"/>
                  <a:pt x="149" y="176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0" y="176"/>
                  <a:pt x="73" y="169"/>
                  <a:pt x="73" y="161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73" y="103"/>
                  <a:pt x="74" y="102"/>
                  <a:pt x="76" y="102"/>
                </a:cubicBezTo>
                <a:cubicBezTo>
                  <a:pt x="86" y="102"/>
                  <a:pt x="86" y="102"/>
                  <a:pt x="86" y="102"/>
                </a:cubicBezTo>
                <a:cubicBezTo>
                  <a:pt x="86" y="84"/>
                  <a:pt x="86" y="84"/>
                  <a:pt x="86" y="84"/>
                </a:cubicBezTo>
                <a:cubicBezTo>
                  <a:pt x="86" y="66"/>
                  <a:pt x="100" y="52"/>
                  <a:pt x="118" y="51"/>
                </a:cubicBezTo>
                <a:cubicBezTo>
                  <a:pt x="119" y="51"/>
                  <a:pt x="119" y="51"/>
                  <a:pt x="119" y="51"/>
                </a:cubicBezTo>
                <a:cubicBezTo>
                  <a:pt x="137" y="52"/>
                  <a:pt x="152" y="66"/>
                  <a:pt x="152" y="84"/>
                </a:cubicBezTo>
                <a:cubicBezTo>
                  <a:pt x="152" y="102"/>
                  <a:pt x="152" y="102"/>
                  <a:pt x="152" y="102"/>
                </a:cubicBezTo>
                <a:cubicBezTo>
                  <a:pt x="161" y="102"/>
                  <a:pt x="161" y="102"/>
                  <a:pt x="161" y="102"/>
                </a:cubicBezTo>
                <a:cubicBezTo>
                  <a:pt x="163" y="102"/>
                  <a:pt x="164" y="103"/>
                  <a:pt x="164" y="105"/>
                </a:cubicBezTo>
                <a:lnTo>
                  <a:pt x="164" y="16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5" name="TextBox 20"/>
          <p:cNvSpPr txBox="1"/>
          <p:nvPr/>
        </p:nvSpPr>
        <p:spPr>
          <a:xfrm>
            <a:off x="6132512" y="1143764"/>
            <a:ext cx="5320119" cy="521040"/>
          </a:xfrm>
          <a:prstGeom prst="rect">
            <a:avLst/>
          </a:prstGeom>
          <a:noFill/>
        </p:spPr>
        <p:txBody>
          <a:bodyPr wrap="square" lIns="0" tIns="0" rIns="0" bIns="0" rtlCol="0">
            <a:normAutofit lnSpcReduction="1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此部分内容作为文字排版占位显示（建议使用主题字体）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如需更改请在（设置形状格式）菜单下（文本选项）中调整</a:t>
            </a:r>
          </a:p>
        </p:txBody>
      </p:sp>
      <p:sp>
        <p:nvSpPr>
          <p:cNvPr id="16" name="Rectangle 39"/>
          <p:cNvSpPr/>
          <p:nvPr/>
        </p:nvSpPr>
        <p:spPr>
          <a:xfrm>
            <a:off x="8007741" y="77443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标题文本预设</a:t>
            </a:r>
          </a:p>
        </p:txBody>
      </p:sp>
      <p:cxnSp>
        <p:nvCxnSpPr>
          <p:cNvPr id="17" name="Straight Connector 41"/>
          <p:cNvCxnSpPr/>
          <p:nvPr/>
        </p:nvCxnSpPr>
        <p:spPr>
          <a:xfrm>
            <a:off x="6855774" y="1143764"/>
            <a:ext cx="366871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7475837" y="2727996"/>
            <a:ext cx="4363838" cy="923329"/>
            <a:chOff x="6545227" y="1653809"/>
            <a:chExt cx="4932548" cy="923329"/>
          </a:xfrm>
        </p:grpSpPr>
        <p:sp>
          <p:nvSpPr>
            <p:cNvPr id="19" name="矩形 18"/>
            <p:cNvSpPr/>
            <p:nvPr/>
          </p:nvSpPr>
          <p:spPr>
            <a:xfrm>
              <a:off x="6545227" y="2069307"/>
              <a:ext cx="4932548" cy="507831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此部分内容作为文字排版占位显示（建议使用主题字体）</a:t>
              </a:r>
            </a:p>
            <a:p>
              <a:pPr lvl="0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如需更改请在（设置形状格式）菜单下（文本选项）中调整</a:t>
              </a:r>
              <a:endParaRPr lang="en-US" altLang="zh-CN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545227" y="1653809"/>
              <a:ext cx="4932548" cy="366126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accent1"/>
                  </a:solidFill>
                  <a:cs typeface="+mn-ea"/>
                  <a:sym typeface="+mn-lt"/>
                </a:rPr>
                <a:t>标题文本预设</a:t>
              </a:r>
              <a:endParaRPr lang="en-US" altLang="zh-CN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475837" y="3986728"/>
            <a:ext cx="4363838" cy="923329"/>
            <a:chOff x="6545227" y="1653809"/>
            <a:chExt cx="4932548" cy="923329"/>
          </a:xfrm>
        </p:grpSpPr>
        <p:sp>
          <p:nvSpPr>
            <p:cNvPr id="22" name="矩形 21"/>
            <p:cNvSpPr/>
            <p:nvPr/>
          </p:nvSpPr>
          <p:spPr>
            <a:xfrm>
              <a:off x="6545227" y="2069307"/>
              <a:ext cx="4932548" cy="507831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此部分内容作为文字排版占位显示（建议使用主题字体）</a:t>
              </a:r>
            </a:p>
            <a:p>
              <a:pPr lvl="0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如需更改请在（设置形状格式）菜单下（文本选项）中调整</a:t>
              </a:r>
              <a:endParaRPr lang="en-US" altLang="zh-CN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545227" y="1653809"/>
              <a:ext cx="4932548" cy="366126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accent2"/>
                  </a:solidFill>
                  <a:cs typeface="+mn-ea"/>
                  <a:sym typeface="+mn-lt"/>
                </a:rPr>
                <a:t>标题文本预设</a:t>
              </a:r>
              <a:endParaRPr lang="en-US" altLang="zh-CN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475836" y="5166885"/>
            <a:ext cx="4363837" cy="923329"/>
            <a:chOff x="6545227" y="1653809"/>
            <a:chExt cx="4932548" cy="923329"/>
          </a:xfrm>
        </p:grpSpPr>
        <p:sp>
          <p:nvSpPr>
            <p:cNvPr id="25" name="矩形 24"/>
            <p:cNvSpPr/>
            <p:nvPr/>
          </p:nvSpPr>
          <p:spPr>
            <a:xfrm>
              <a:off x="6545227" y="2069307"/>
              <a:ext cx="4932548" cy="507831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此部分内容作为文字排版占位显示（建议使用主题字体）</a:t>
              </a:r>
            </a:p>
            <a:p>
              <a:pPr lvl="0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如需更改请在（设置形状格式）菜单下（文本选项）中调整</a:t>
              </a:r>
              <a:endParaRPr lang="en-US" altLang="zh-CN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545227" y="1653809"/>
              <a:ext cx="4932548" cy="366126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accent3"/>
                  </a:solidFill>
                  <a:cs typeface="+mn-ea"/>
                  <a:sym typeface="+mn-lt"/>
                </a:rPr>
                <a:t>标题文本预设</a:t>
              </a:r>
              <a:endParaRPr lang="en-US" altLang="zh-CN" b="1" dirty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06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utoShape 1"/>
          <p:cNvSpPr>
            <a:spLocks/>
          </p:cNvSpPr>
          <p:nvPr/>
        </p:nvSpPr>
        <p:spPr bwMode="auto">
          <a:xfrm>
            <a:off x="5295107" y="2077244"/>
            <a:ext cx="4009231" cy="3580606"/>
          </a:xfrm>
          <a:custGeom>
            <a:avLst/>
            <a:gdLst>
              <a:gd name="T0" fmla="*/ 21600 w 21600"/>
              <a:gd name="T1" fmla="*/ 0 h 21600"/>
              <a:gd name="T2" fmla="*/ 6911 w 21600"/>
              <a:gd name="T3" fmla="*/ 21600 h 21600"/>
              <a:gd name="T4" fmla="*/ 0 w 21600"/>
              <a:gd name="T5" fmla="*/ 7462 h 21600"/>
              <a:gd name="T6" fmla="*/ 21600 w 21600"/>
              <a:gd name="T7" fmla="*/ 0 h 21600"/>
              <a:gd name="T8" fmla="*/ 2160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6911" y="21600"/>
                </a:lnTo>
                <a:lnTo>
                  <a:pt x="0" y="7462"/>
                </a:lnTo>
                <a:lnTo>
                  <a:pt x="21600" y="0"/>
                </a:lnTo>
                <a:close/>
                <a:moveTo>
                  <a:pt x="21600" y="0"/>
                </a:moveTo>
              </a:path>
            </a:pathLst>
          </a:custGeom>
          <a:gradFill rotWithShape="0">
            <a:gsLst>
              <a:gs pos="28000">
                <a:srgbClr val="FFFEFE">
                  <a:alpha val="0"/>
                </a:srgbClr>
              </a:gs>
              <a:gs pos="100000">
                <a:schemeClr val="bg1">
                  <a:lumMod val="50000"/>
                  <a:alpha val="22000"/>
                </a:schemeClr>
              </a:gs>
            </a:gsLst>
            <a:lin ang="19440000" scaled="0"/>
          </a:gra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1400"/>
          </a:p>
        </p:txBody>
      </p:sp>
      <p:sp>
        <p:nvSpPr>
          <p:cNvPr id="174" name="AutoShape 2"/>
          <p:cNvSpPr>
            <a:spLocks/>
          </p:cNvSpPr>
          <p:nvPr/>
        </p:nvSpPr>
        <p:spPr bwMode="auto">
          <a:xfrm>
            <a:off x="5688807" y="3835400"/>
            <a:ext cx="4009231" cy="3579813"/>
          </a:xfrm>
          <a:custGeom>
            <a:avLst/>
            <a:gdLst>
              <a:gd name="T0" fmla="*/ 21600 w 21600"/>
              <a:gd name="T1" fmla="*/ 0 h 21600"/>
              <a:gd name="T2" fmla="*/ 6911 w 21600"/>
              <a:gd name="T3" fmla="*/ 21600 h 21600"/>
              <a:gd name="T4" fmla="*/ 0 w 21600"/>
              <a:gd name="T5" fmla="*/ 7462 h 21600"/>
              <a:gd name="T6" fmla="*/ 21600 w 21600"/>
              <a:gd name="T7" fmla="*/ 0 h 21600"/>
              <a:gd name="T8" fmla="*/ 2160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6911" y="21600"/>
                </a:lnTo>
                <a:lnTo>
                  <a:pt x="0" y="7462"/>
                </a:lnTo>
                <a:lnTo>
                  <a:pt x="21600" y="0"/>
                </a:lnTo>
                <a:close/>
                <a:moveTo>
                  <a:pt x="21600" y="0"/>
                </a:moveTo>
              </a:path>
            </a:pathLst>
          </a:custGeom>
          <a:gradFill rotWithShape="0">
            <a:gsLst>
              <a:gs pos="28000">
                <a:srgbClr val="FFFEFE">
                  <a:alpha val="0"/>
                </a:srgbClr>
              </a:gs>
              <a:gs pos="100000">
                <a:schemeClr val="bg1">
                  <a:lumMod val="50000"/>
                  <a:alpha val="22000"/>
                </a:schemeClr>
              </a:gs>
            </a:gsLst>
            <a:lin ang="19440000" scaled="0"/>
          </a:gra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1400"/>
          </a:p>
        </p:txBody>
      </p:sp>
      <p:sp>
        <p:nvSpPr>
          <p:cNvPr id="175" name="AutoShape 3"/>
          <p:cNvSpPr>
            <a:spLocks/>
          </p:cNvSpPr>
          <p:nvPr/>
        </p:nvSpPr>
        <p:spPr bwMode="auto">
          <a:xfrm>
            <a:off x="3517900" y="4495800"/>
            <a:ext cx="4008438" cy="3579813"/>
          </a:xfrm>
          <a:custGeom>
            <a:avLst/>
            <a:gdLst>
              <a:gd name="T0" fmla="*/ 21600 w 21600"/>
              <a:gd name="T1" fmla="*/ 0 h 21600"/>
              <a:gd name="T2" fmla="*/ 6911 w 21600"/>
              <a:gd name="T3" fmla="*/ 21600 h 21600"/>
              <a:gd name="T4" fmla="*/ 0 w 21600"/>
              <a:gd name="T5" fmla="*/ 7462 h 21600"/>
              <a:gd name="T6" fmla="*/ 21600 w 21600"/>
              <a:gd name="T7" fmla="*/ 0 h 21600"/>
              <a:gd name="T8" fmla="*/ 2160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6911" y="21600"/>
                </a:lnTo>
                <a:lnTo>
                  <a:pt x="0" y="7462"/>
                </a:lnTo>
                <a:lnTo>
                  <a:pt x="21600" y="0"/>
                </a:lnTo>
                <a:close/>
                <a:moveTo>
                  <a:pt x="21600" y="0"/>
                </a:moveTo>
              </a:path>
            </a:pathLst>
          </a:custGeom>
          <a:gradFill rotWithShape="0">
            <a:gsLst>
              <a:gs pos="28000">
                <a:srgbClr val="FFFEFE">
                  <a:alpha val="0"/>
                </a:srgbClr>
              </a:gs>
              <a:gs pos="100000">
                <a:schemeClr val="bg1">
                  <a:lumMod val="50000"/>
                  <a:alpha val="22000"/>
                </a:schemeClr>
              </a:gs>
            </a:gsLst>
            <a:lin ang="19440000" scaled="0"/>
          </a:gra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1400"/>
          </a:p>
        </p:txBody>
      </p:sp>
      <p:sp>
        <p:nvSpPr>
          <p:cNvPr id="176" name="AutoShape 4"/>
          <p:cNvSpPr>
            <a:spLocks/>
          </p:cNvSpPr>
          <p:nvPr/>
        </p:nvSpPr>
        <p:spPr bwMode="auto">
          <a:xfrm>
            <a:off x="-1022350" y="3890963"/>
            <a:ext cx="5549900" cy="4959350"/>
          </a:xfrm>
          <a:custGeom>
            <a:avLst/>
            <a:gdLst>
              <a:gd name="T0" fmla="*/ 21600 w 21600"/>
              <a:gd name="T1" fmla="*/ 0 h 21600"/>
              <a:gd name="T2" fmla="*/ 6911 w 21600"/>
              <a:gd name="T3" fmla="*/ 21600 h 21600"/>
              <a:gd name="T4" fmla="*/ 0 w 21600"/>
              <a:gd name="T5" fmla="*/ 7462 h 21600"/>
              <a:gd name="T6" fmla="*/ 21600 w 21600"/>
              <a:gd name="T7" fmla="*/ 0 h 21600"/>
              <a:gd name="T8" fmla="*/ 2160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6911" y="21600"/>
                </a:lnTo>
                <a:lnTo>
                  <a:pt x="0" y="7462"/>
                </a:lnTo>
                <a:lnTo>
                  <a:pt x="21600" y="0"/>
                </a:lnTo>
                <a:close/>
                <a:moveTo>
                  <a:pt x="21600" y="0"/>
                </a:moveTo>
              </a:path>
            </a:pathLst>
          </a:custGeom>
          <a:gradFill rotWithShape="0">
            <a:gsLst>
              <a:gs pos="28000">
                <a:srgbClr val="FFFEFE">
                  <a:alpha val="0"/>
                </a:srgbClr>
              </a:gs>
              <a:gs pos="100000">
                <a:schemeClr val="bg1">
                  <a:lumMod val="50000"/>
                  <a:alpha val="29999"/>
                </a:schemeClr>
              </a:gs>
            </a:gsLst>
            <a:lin ang="19440000" scaled="0"/>
          </a:gra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1400"/>
          </a:p>
        </p:txBody>
      </p:sp>
      <p:sp>
        <p:nvSpPr>
          <p:cNvPr id="177" name="AutoShape 5"/>
          <p:cNvSpPr>
            <a:spLocks/>
          </p:cNvSpPr>
          <p:nvPr/>
        </p:nvSpPr>
        <p:spPr bwMode="auto">
          <a:xfrm>
            <a:off x="704850" y="2279650"/>
            <a:ext cx="5549900" cy="4959350"/>
          </a:xfrm>
          <a:custGeom>
            <a:avLst/>
            <a:gdLst>
              <a:gd name="T0" fmla="*/ 21600 w 21600"/>
              <a:gd name="T1" fmla="*/ 0 h 21600"/>
              <a:gd name="T2" fmla="*/ 6911 w 21600"/>
              <a:gd name="T3" fmla="*/ 21600 h 21600"/>
              <a:gd name="T4" fmla="*/ 0 w 21600"/>
              <a:gd name="T5" fmla="*/ 7462 h 21600"/>
              <a:gd name="T6" fmla="*/ 21600 w 21600"/>
              <a:gd name="T7" fmla="*/ 0 h 21600"/>
              <a:gd name="T8" fmla="*/ 2160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6911" y="21600"/>
                </a:lnTo>
                <a:lnTo>
                  <a:pt x="0" y="7462"/>
                </a:lnTo>
                <a:lnTo>
                  <a:pt x="21600" y="0"/>
                </a:lnTo>
                <a:close/>
                <a:moveTo>
                  <a:pt x="21600" y="0"/>
                </a:moveTo>
              </a:path>
            </a:pathLst>
          </a:custGeom>
          <a:gradFill rotWithShape="0">
            <a:gsLst>
              <a:gs pos="28000">
                <a:srgbClr val="FFFEFE">
                  <a:alpha val="0"/>
                </a:srgbClr>
              </a:gs>
              <a:gs pos="100000">
                <a:schemeClr val="bg1">
                  <a:lumMod val="50000"/>
                  <a:alpha val="22000"/>
                </a:schemeClr>
              </a:gs>
            </a:gsLst>
            <a:lin ang="19440000" scaled="0"/>
          </a:gra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1400"/>
          </a:p>
        </p:txBody>
      </p:sp>
      <p:grpSp>
        <p:nvGrpSpPr>
          <p:cNvPr id="178" name="Group 6"/>
          <p:cNvGrpSpPr>
            <a:grpSpLocks/>
          </p:cNvGrpSpPr>
          <p:nvPr/>
        </p:nvGrpSpPr>
        <p:grpSpPr bwMode="auto">
          <a:xfrm>
            <a:off x="390525" y="3555207"/>
            <a:ext cx="4749800" cy="3143250"/>
            <a:chOff x="0" y="0"/>
            <a:chExt cx="5983" cy="3960"/>
          </a:xfrm>
        </p:grpSpPr>
        <p:sp>
          <p:nvSpPr>
            <p:cNvPr id="179" name="AutoShape 7"/>
            <p:cNvSpPr>
              <a:spLocks/>
            </p:cNvSpPr>
            <p:nvPr/>
          </p:nvSpPr>
          <p:spPr bwMode="auto">
            <a:xfrm>
              <a:off x="1890" y="88"/>
              <a:ext cx="3957" cy="3404"/>
            </a:xfrm>
            <a:custGeom>
              <a:avLst/>
              <a:gdLst>
                <a:gd name="T0" fmla="*/ 577 w 21600"/>
                <a:gd name="T1" fmla="*/ 11364 h 21600"/>
                <a:gd name="T2" fmla="*/ 0 w 21600"/>
                <a:gd name="T3" fmla="*/ 21600 h 21600"/>
                <a:gd name="T4" fmla="*/ 21600 w 21600"/>
                <a:gd name="T5" fmla="*/ 0 h 21600"/>
                <a:gd name="T6" fmla="*/ 577 w 21600"/>
                <a:gd name="T7" fmla="*/ 11364 h 21600"/>
                <a:gd name="T8" fmla="*/ 577 w 21600"/>
                <a:gd name="T9" fmla="*/ 11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577" y="11364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577" y="11364"/>
                  </a:lnTo>
                  <a:close/>
                  <a:moveTo>
                    <a:pt x="577" y="11364"/>
                  </a:moveTo>
                </a:path>
              </a:pathLst>
            </a:custGeom>
            <a:solidFill>
              <a:schemeClr val="accent1">
                <a:lumMod val="50000"/>
              </a:schemeClr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180" name="AutoShape 8"/>
            <p:cNvSpPr>
              <a:spLocks/>
            </p:cNvSpPr>
            <p:nvPr/>
          </p:nvSpPr>
          <p:spPr bwMode="auto">
            <a:xfrm>
              <a:off x="1862" y="79"/>
              <a:ext cx="4051" cy="3473"/>
            </a:xfrm>
            <a:custGeom>
              <a:avLst/>
              <a:gdLst>
                <a:gd name="T0" fmla="*/ 338 w 21600"/>
                <a:gd name="T1" fmla="*/ 10512 h 21600"/>
                <a:gd name="T2" fmla="*/ 0 w 21600"/>
                <a:gd name="T3" fmla="*/ 21600 h 21600"/>
                <a:gd name="T4" fmla="*/ 2612 w 21600"/>
                <a:gd name="T5" fmla="*/ 12113 h 21600"/>
                <a:gd name="T6" fmla="*/ 21600 w 21600"/>
                <a:gd name="T7" fmla="*/ 0 h 21600"/>
                <a:gd name="T8" fmla="*/ 14474 w 21600"/>
                <a:gd name="T9" fmla="*/ 1859 h 21600"/>
                <a:gd name="T10" fmla="*/ 338 w 21600"/>
                <a:gd name="T11" fmla="*/ 10512 h 21600"/>
                <a:gd name="T12" fmla="*/ 338 w 21600"/>
                <a:gd name="T13" fmla="*/ 1051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00" h="21600">
                  <a:moveTo>
                    <a:pt x="338" y="10512"/>
                  </a:moveTo>
                  <a:lnTo>
                    <a:pt x="0" y="21600"/>
                  </a:lnTo>
                  <a:lnTo>
                    <a:pt x="2612" y="12113"/>
                  </a:lnTo>
                  <a:lnTo>
                    <a:pt x="21600" y="0"/>
                  </a:lnTo>
                  <a:lnTo>
                    <a:pt x="14474" y="1859"/>
                  </a:lnTo>
                  <a:lnTo>
                    <a:pt x="338" y="10512"/>
                  </a:lnTo>
                  <a:close/>
                  <a:moveTo>
                    <a:pt x="338" y="10512"/>
                  </a:moveTo>
                </a:path>
              </a:pathLst>
            </a:custGeom>
            <a:solidFill>
              <a:schemeClr val="accent1">
                <a:lumMod val="75000"/>
              </a:schemeClr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181" name="AutoShape 9"/>
            <p:cNvSpPr>
              <a:spLocks/>
            </p:cNvSpPr>
            <p:nvPr/>
          </p:nvSpPr>
          <p:spPr bwMode="auto">
            <a:xfrm>
              <a:off x="0" y="0"/>
              <a:ext cx="5983" cy="1874"/>
            </a:xfrm>
            <a:custGeom>
              <a:avLst/>
              <a:gdLst>
                <a:gd name="T0" fmla="*/ 0 w 21600"/>
                <a:gd name="T1" fmla="*/ 1 h 21600"/>
                <a:gd name="T2" fmla="*/ 40 w 21600"/>
                <a:gd name="T3" fmla="*/ 1 h 21600"/>
                <a:gd name="T4" fmla="*/ 127 w 21600"/>
                <a:gd name="T5" fmla="*/ 0 h 21600"/>
                <a:gd name="T6" fmla="*/ 0 w 21600"/>
                <a:gd name="T7" fmla="*/ 1 h 21600"/>
                <a:gd name="T8" fmla="*/ 0 w 21600"/>
                <a:gd name="T9" fmla="*/ 1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12991"/>
                  </a:moveTo>
                  <a:lnTo>
                    <a:pt x="6723" y="21600"/>
                  </a:lnTo>
                  <a:lnTo>
                    <a:pt x="21600" y="0"/>
                  </a:lnTo>
                  <a:lnTo>
                    <a:pt x="0" y="12991"/>
                  </a:lnTo>
                  <a:close/>
                  <a:moveTo>
                    <a:pt x="0" y="12991"/>
                  </a:moveTo>
                </a:path>
              </a:pathLst>
            </a:custGeom>
            <a:solidFill>
              <a:schemeClr val="accent1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182" name="AutoShape 10"/>
            <p:cNvSpPr>
              <a:spLocks/>
            </p:cNvSpPr>
            <p:nvPr/>
          </p:nvSpPr>
          <p:spPr bwMode="auto">
            <a:xfrm>
              <a:off x="2341" y="30"/>
              <a:ext cx="3565" cy="3930"/>
            </a:xfrm>
            <a:custGeom>
              <a:avLst/>
              <a:gdLst>
                <a:gd name="T0" fmla="*/ 0 w 21600"/>
                <a:gd name="T1" fmla="*/ 12 h 21600"/>
                <a:gd name="T2" fmla="*/ 16 w 21600"/>
                <a:gd name="T3" fmla="*/ 0 h 21600"/>
                <a:gd name="T4" fmla="*/ 6 w 21600"/>
                <a:gd name="T5" fmla="*/ 24 h 21600"/>
                <a:gd name="T6" fmla="*/ 0 w 21600"/>
                <a:gd name="T7" fmla="*/ 12 h 21600"/>
                <a:gd name="T8" fmla="*/ 0 w 21600"/>
                <a:gd name="T9" fmla="*/ 12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10747"/>
                  </a:moveTo>
                  <a:lnTo>
                    <a:pt x="21600" y="0"/>
                  </a:lnTo>
                  <a:lnTo>
                    <a:pt x="7562" y="21600"/>
                  </a:lnTo>
                  <a:lnTo>
                    <a:pt x="0" y="10747"/>
                  </a:lnTo>
                  <a:close/>
                  <a:moveTo>
                    <a:pt x="0" y="10747"/>
                  </a:moveTo>
                </a:path>
              </a:pathLst>
            </a:custGeom>
            <a:solidFill>
              <a:schemeClr val="accent1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</p:grpSp>
      <p:grpSp>
        <p:nvGrpSpPr>
          <p:cNvPr id="183" name="Group 11"/>
          <p:cNvGrpSpPr>
            <a:grpSpLocks/>
          </p:cNvGrpSpPr>
          <p:nvPr/>
        </p:nvGrpSpPr>
        <p:grpSpPr bwMode="auto">
          <a:xfrm>
            <a:off x="5219700" y="4413250"/>
            <a:ext cx="2451100" cy="1619250"/>
            <a:chOff x="0" y="0"/>
            <a:chExt cx="3087" cy="2039"/>
          </a:xfrm>
        </p:grpSpPr>
        <p:sp>
          <p:nvSpPr>
            <p:cNvPr id="184" name="AutoShape 12"/>
            <p:cNvSpPr>
              <a:spLocks/>
            </p:cNvSpPr>
            <p:nvPr/>
          </p:nvSpPr>
          <p:spPr bwMode="auto">
            <a:xfrm>
              <a:off x="975" y="45"/>
              <a:ext cx="2042" cy="1754"/>
            </a:xfrm>
            <a:custGeom>
              <a:avLst/>
              <a:gdLst>
                <a:gd name="T0" fmla="*/ 577 w 21600"/>
                <a:gd name="T1" fmla="*/ 11364 h 21600"/>
                <a:gd name="T2" fmla="*/ 0 w 21600"/>
                <a:gd name="T3" fmla="*/ 21600 h 21600"/>
                <a:gd name="T4" fmla="*/ 21600 w 21600"/>
                <a:gd name="T5" fmla="*/ 0 h 21600"/>
                <a:gd name="T6" fmla="*/ 577 w 21600"/>
                <a:gd name="T7" fmla="*/ 11364 h 21600"/>
                <a:gd name="T8" fmla="*/ 577 w 21600"/>
                <a:gd name="T9" fmla="*/ 11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577" y="11364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577" y="11364"/>
                  </a:lnTo>
                  <a:close/>
                  <a:moveTo>
                    <a:pt x="577" y="11364"/>
                  </a:moveTo>
                </a:path>
              </a:pathLst>
            </a:custGeom>
            <a:solidFill>
              <a:schemeClr val="accent4">
                <a:lumMod val="50000"/>
              </a:schemeClr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185" name="AutoShape 13"/>
            <p:cNvSpPr>
              <a:spLocks/>
            </p:cNvSpPr>
            <p:nvPr/>
          </p:nvSpPr>
          <p:spPr bwMode="auto">
            <a:xfrm>
              <a:off x="961" y="40"/>
              <a:ext cx="2090" cy="1790"/>
            </a:xfrm>
            <a:custGeom>
              <a:avLst/>
              <a:gdLst>
                <a:gd name="T0" fmla="*/ 338 w 21600"/>
                <a:gd name="T1" fmla="*/ 10512 h 21600"/>
                <a:gd name="T2" fmla="*/ 0 w 21600"/>
                <a:gd name="T3" fmla="*/ 21600 h 21600"/>
                <a:gd name="T4" fmla="*/ 2612 w 21600"/>
                <a:gd name="T5" fmla="*/ 12113 h 21600"/>
                <a:gd name="T6" fmla="*/ 21600 w 21600"/>
                <a:gd name="T7" fmla="*/ 0 h 21600"/>
                <a:gd name="T8" fmla="*/ 14474 w 21600"/>
                <a:gd name="T9" fmla="*/ 1859 h 21600"/>
                <a:gd name="T10" fmla="*/ 338 w 21600"/>
                <a:gd name="T11" fmla="*/ 10512 h 21600"/>
                <a:gd name="T12" fmla="*/ 338 w 21600"/>
                <a:gd name="T13" fmla="*/ 1051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00" h="21600">
                  <a:moveTo>
                    <a:pt x="338" y="10512"/>
                  </a:moveTo>
                  <a:lnTo>
                    <a:pt x="0" y="21600"/>
                  </a:lnTo>
                  <a:lnTo>
                    <a:pt x="2612" y="12113"/>
                  </a:lnTo>
                  <a:lnTo>
                    <a:pt x="21600" y="0"/>
                  </a:lnTo>
                  <a:lnTo>
                    <a:pt x="14474" y="1859"/>
                  </a:lnTo>
                  <a:lnTo>
                    <a:pt x="338" y="10512"/>
                  </a:lnTo>
                  <a:close/>
                  <a:moveTo>
                    <a:pt x="338" y="10512"/>
                  </a:moveTo>
                </a:path>
              </a:pathLst>
            </a:custGeom>
            <a:solidFill>
              <a:schemeClr val="accent4">
                <a:lumMod val="75000"/>
              </a:schemeClr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186" name="AutoShape 14"/>
            <p:cNvSpPr>
              <a:spLocks/>
            </p:cNvSpPr>
            <p:nvPr/>
          </p:nvSpPr>
          <p:spPr bwMode="auto">
            <a:xfrm>
              <a:off x="0" y="0"/>
              <a:ext cx="3087" cy="965"/>
            </a:xfrm>
            <a:custGeom>
              <a:avLst/>
              <a:gdLst>
                <a:gd name="T0" fmla="*/ 0 w 21600"/>
                <a:gd name="T1" fmla="*/ 12991 h 21600"/>
                <a:gd name="T2" fmla="*/ 6723 w 21600"/>
                <a:gd name="T3" fmla="*/ 21600 h 21600"/>
                <a:gd name="T4" fmla="*/ 21600 w 21600"/>
                <a:gd name="T5" fmla="*/ 0 h 21600"/>
                <a:gd name="T6" fmla="*/ 0 w 21600"/>
                <a:gd name="T7" fmla="*/ 12991 h 21600"/>
                <a:gd name="T8" fmla="*/ 0 w 21600"/>
                <a:gd name="T9" fmla="*/ 1299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12991"/>
                  </a:moveTo>
                  <a:lnTo>
                    <a:pt x="6723" y="21600"/>
                  </a:lnTo>
                  <a:lnTo>
                    <a:pt x="21600" y="0"/>
                  </a:lnTo>
                  <a:lnTo>
                    <a:pt x="0" y="12991"/>
                  </a:lnTo>
                  <a:close/>
                  <a:moveTo>
                    <a:pt x="0" y="12991"/>
                  </a:moveTo>
                </a:path>
              </a:pathLst>
            </a:custGeom>
            <a:solidFill>
              <a:schemeClr val="accent4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187" name="AutoShape 15"/>
            <p:cNvSpPr>
              <a:spLocks/>
            </p:cNvSpPr>
            <p:nvPr/>
          </p:nvSpPr>
          <p:spPr bwMode="auto">
            <a:xfrm>
              <a:off x="1208" y="15"/>
              <a:ext cx="1840" cy="2024"/>
            </a:xfrm>
            <a:custGeom>
              <a:avLst/>
              <a:gdLst>
                <a:gd name="T0" fmla="*/ 0 w 21600"/>
                <a:gd name="T1" fmla="*/ 10747 h 21600"/>
                <a:gd name="T2" fmla="*/ 21600 w 21600"/>
                <a:gd name="T3" fmla="*/ 0 h 21600"/>
                <a:gd name="T4" fmla="*/ 7562 w 21600"/>
                <a:gd name="T5" fmla="*/ 21600 h 21600"/>
                <a:gd name="T6" fmla="*/ 0 w 21600"/>
                <a:gd name="T7" fmla="*/ 10747 h 21600"/>
                <a:gd name="T8" fmla="*/ 0 w 21600"/>
                <a:gd name="T9" fmla="*/ 10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10747"/>
                  </a:moveTo>
                  <a:lnTo>
                    <a:pt x="21600" y="0"/>
                  </a:lnTo>
                  <a:lnTo>
                    <a:pt x="7562" y="21600"/>
                  </a:lnTo>
                  <a:lnTo>
                    <a:pt x="0" y="10747"/>
                  </a:lnTo>
                  <a:close/>
                  <a:moveTo>
                    <a:pt x="0" y="10747"/>
                  </a:moveTo>
                </a:path>
              </a:pathLst>
            </a:custGeom>
            <a:solidFill>
              <a:schemeClr val="accent4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00"/>
            </a:p>
          </p:txBody>
        </p:sp>
      </p:grpSp>
      <p:grpSp>
        <p:nvGrpSpPr>
          <p:cNvPr id="188" name="Group 16"/>
          <p:cNvGrpSpPr>
            <a:grpSpLocks/>
          </p:cNvGrpSpPr>
          <p:nvPr/>
        </p:nvGrpSpPr>
        <p:grpSpPr bwMode="auto">
          <a:xfrm>
            <a:off x="4568268" y="1963468"/>
            <a:ext cx="1676400" cy="1111250"/>
            <a:chOff x="0" y="0"/>
            <a:chExt cx="2111" cy="1400"/>
          </a:xfrm>
        </p:grpSpPr>
        <p:sp>
          <p:nvSpPr>
            <p:cNvPr id="189" name="AutoShape 17"/>
            <p:cNvSpPr>
              <a:spLocks/>
            </p:cNvSpPr>
            <p:nvPr/>
          </p:nvSpPr>
          <p:spPr bwMode="auto">
            <a:xfrm>
              <a:off x="667" y="31"/>
              <a:ext cx="1396" cy="1203"/>
            </a:xfrm>
            <a:custGeom>
              <a:avLst/>
              <a:gdLst>
                <a:gd name="T0" fmla="*/ 577 w 21600"/>
                <a:gd name="T1" fmla="*/ 11364 h 21600"/>
                <a:gd name="T2" fmla="*/ 0 w 21600"/>
                <a:gd name="T3" fmla="*/ 21600 h 21600"/>
                <a:gd name="T4" fmla="*/ 21600 w 21600"/>
                <a:gd name="T5" fmla="*/ 0 h 21600"/>
                <a:gd name="T6" fmla="*/ 577 w 21600"/>
                <a:gd name="T7" fmla="*/ 11364 h 21600"/>
                <a:gd name="T8" fmla="*/ 577 w 21600"/>
                <a:gd name="T9" fmla="*/ 11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577" y="11364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577" y="11364"/>
                  </a:lnTo>
                  <a:close/>
                  <a:moveTo>
                    <a:pt x="577" y="11364"/>
                  </a:moveTo>
                </a:path>
              </a:pathLst>
            </a:custGeom>
            <a:solidFill>
              <a:schemeClr val="accent2">
                <a:lumMod val="50000"/>
              </a:schemeClr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190" name="AutoShape 18"/>
            <p:cNvSpPr>
              <a:spLocks/>
            </p:cNvSpPr>
            <p:nvPr/>
          </p:nvSpPr>
          <p:spPr bwMode="auto">
            <a:xfrm>
              <a:off x="657" y="27"/>
              <a:ext cx="1429" cy="1229"/>
            </a:xfrm>
            <a:custGeom>
              <a:avLst/>
              <a:gdLst>
                <a:gd name="T0" fmla="*/ 338 w 21600"/>
                <a:gd name="T1" fmla="*/ 10512 h 21600"/>
                <a:gd name="T2" fmla="*/ 0 w 21600"/>
                <a:gd name="T3" fmla="*/ 21600 h 21600"/>
                <a:gd name="T4" fmla="*/ 2612 w 21600"/>
                <a:gd name="T5" fmla="*/ 12113 h 21600"/>
                <a:gd name="T6" fmla="*/ 21600 w 21600"/>
                <a:gd name="T7" fmla="*/ 0 h 21600"/>
                <a:gd name="T8" fmla="*/ 14474 w 21600"/>
                <a:gd name="T9" fmla="*/ 1859 h 21600"/>
                <a:gd name="T10" fmla="*/ 338 w 21600"/>
                <a:gd name="T11" fmla="*/ 10512 h 21600"/>
                <a:gd name="T12" fmla="*/ 338 w 21600"/>
                <a:gd name="T13" fmla="*/ 1051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00" h="21600">
                  <a:moveTo>
                    <a:pt x="338" y="10512"/>
                  </a:moveTo>
                  <a:lnTo>
                    <a:pt x="0" y="21600"/>
                  </a:lnTo>
                  <a:lnTo>
                    <a:pt x="2612" y="12113"/>
                  </a:lnTo>
                  <a:lnTo>
                    <a:pt x="21600" y="0"/>
                  </a:lnTo>
                  <a:lnTo>
                    <a:pt x="14474" y="1859"/>
                  </a:lnTo>
                  <a:lnTo>
                    <a:pt x="338" y="10512"/>
                  </a:lnTo>
                  <a:close/>
                  <a:moveTo>
                    <a:pt x="338" y="10512"/>
                  </a:moveTo>
                </a:path>
              </a:pathLst>
            </a:custGeom>
            <a:solidFill>
              <a:schemeClr val="accent2">
                <a:lumMod val="75000"/>
              </a:schemeClr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191" name="AutoShape 19"/>
            <p:cNvSpPr>
              <a:spLocks/>
            </p:cNvSpPr>
            <p:nvPr/>
          </p:nvSpPr>
          <p:spPr bwMode="auto">
            <a:xfrm>
              <a:off x="0" y="0"/>
              <a:ext cx="2111" cy="662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0 h 21600"/>
                <a:gd name="T4" fmla="*/ 2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12991"/>
                  </a:moveTo>
                  <a:lnTo>
                    <a:pt x="6723" y="21600"/>
                  </a:lnTo>
                  <a:lnTo>
                    <a:pt x="21600" y="0"/>
                  </a:lnTo>
                  <a:lnTo>
                    <a:pt x="0" y="12991"/>
                  </a:lnTo>
                  <a:close/>
                  <a:moveTo>
                    <a:pt x="0" y="12991"/>
                  </a:moveTo>
                </a:path>
              </a:pathLst>
            </a:custGeom>
            <a:solidFill>
              <a:schemeClr val="accent2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192" name="AutoShape 20"/>
            <p:cNvSpPr>
              <a:spLocks/>
            </p:cNvSpPr>
            <p:nvPr/>
          </p:nvSpPr>
          <p:spPr bwMode="auto">
            <a:xfrm>
              <a:off x="826" y="10"/>
              <a:ext cx="1258" cy="13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10747"/>
                  </a:moveTo>
                  <a:lnTo>
                    <a:pt x="21600" y="0"/>
                  </a:lnTo>
                  <a:lnTo>
                    <a:pt x="7562" y="21600"/>
                  </a:lnTo>
                  <a:lnTo>
                    <a:pt x="0" y="10747"/>
                  </a:lnTo>
                  <a:close/>
                  <a:moveTo>
                    <a:pt x="0" y="10747"/>
                  </a:moveTo>
                </a:path>
              </a:pathLst>
            </a:custGeom>
            <a:solidFill>
              <a:schemeClr val="accent2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</p:grpSp>
      <p:grpSp>
        <p:nvGrpSpPr>
          <p:cNvPr id="193" name="Group 21"/>
          <p:cNvGrpSpPr>
            <a:grpSpLocks/>
          </p:cNvGrpSpPr>
          <p:nvPr/>
        </p:nvGrpSpPr>
        <p:grpSpPr bwMode="auto">
          <a:xfrm>
            <a:off x="7816850" y="2044700"/>
            <a:ext cx="1498600" cy="990600"/>
            <a:chOff x="0" y="0"/>
            <a:chExt cx="1888" cy="1248"/>
          </a:xfrm>
        </p:grpSpPr>
        <p:sp>
          <p:nvSpPr>
            <p:cNvPr id="194" name="AutoShape 22"/>
            <p:cNvSpPr>
              <a:spLocks/>
            </p:cNvSpPr>
            <p:nvPr/>
          </p:nvSpPr>
          <p:spPr bwMode="auto">
            <a:xfrm>
              <a:off x="596" y="27"/>
              <a:ext cx="1249" cy="1073"/>
            </a:xfrm>
            <a:custGeom>
              <a:avLst/>
              <a:gdLst>
                <a:gd name="T0" fmla="*/ 577 w 21600"/>
                <a:gd name="T1" fmla="*/ 11364 h 21600"/>
                <a:gd name="T2" fmla="*/ 0 w 21600"/>
                <a:gd name="T3" fmla="*/ 21600 h 21600"/>
                <a:gd name="T4" fmla="*/ 21600 w 21600"/>
                <a:gd name="T5" fmla="*/ 0 h 21600"/>
                <a:gd name="T6" fmla="*/ 577 w 21600"/>
                <a:gd name="T7" fmla="*/ 11364 h 21600"/>
                <a:gd name="T8" fmla="*/ 577 w 21600"/>
                <a:gd name="T9" fmla="*/ 11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577" y="11364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577" y="11364"/>
                  </a:lnTo>
                  <a:close/>
                  <a:moveTo>
                    <a:pt x="577" y="11364"/>
                  </a:moveTo>
                </a:path>
              </a:pathLst>
            </a:custGeom>
            <a:solidFill>
              <a:schemeClr val="accent3">
                <a:lumMod val="50000"/>
              </a:schemeClr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195" name="AutoShape 23"/>
            <p:cNvSpPr>
              <a:spLocks/>
            </p:cNvSpPr>
            <p:nvPr/>
          </p:nvSpPr>
          <p:spPr bwMode="auto">
            <a:xfrm>
              <a:off x="587" y="24"/>
              <a:ext cx="1278" cy="1095"/>
            </a:xfrm>
            <a:custGeom>
              <a:avLst/>
              <a:gdLst>
                <a:gd name="T0" fmla="*/ 338 w 21600"/>
                <a:gd name="T1" fmla="*/ 10512 h 21600"/>
                <a:gd name="T2" fmla="*/ 0 w 21600"/>
                <a:gd name="T3" fmla="*/ 21600 h 21600"/>
                <a:gd name="T4" fmla="*/ 2612 w 21600"/>
                <a:gd name="T5" fmla="*/ 12113 h 21600"/>
                <a:gd name="T6" fmla="*/ 21600 w 21600"/>
                <a:gd name="T7" fmla="*/ 0 h 21600"/>
                <a:gd name="T8" fmla="*/ 14474 w 21600"/>
                <a:gd name="T9" fmla="*/ 1859 h 21600"/>
                <a:gd name="T10" fmla="*/ 338 w 21600"/>
                <a:gd name="T11" fmla="*/ 10512 h 21600"/>
                <a:gd name="T12" fmla="*/ 338 w 21600"/>
                <a:gd name="T13" fmla="*/ 1051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00" h="21600">
                  <a:moveTo>
                    <a:pt x="338" y="10512"/>
                  </a:moveTo>
                  <a:lnTo>
                    <a:pt x="0" y="21600"/>
                  </a:lnTo>
                  <a:lnTo>
                    <a:pt x="2612" y="12113"/>
                  </a:lnTo>
                  <a:lnTo>
                    <a:pt x="21600" y="0"/>
                  </a:lnTo>
                  <a:lnTo>
                    <a:pt x="14474" y="1859"/>
                  </a:lnTo>
                  <a:lnTo>
                    <a:pt x="338" y="10512"/>
                  </a:lnTo>
                  <a:close/>
                  <a:moveTo>
                    <a:pt x="338" y="10512"/>
                  </a:moveTo>
                </a:path>
              </a:pathLst>
            </a:custGeom>
            <a:solidFill>
              <a:schemeClr val="accent3">
                <a:lumMod val="75000"/>
              </a:schemeClr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196" name="AutoShape 24"/>
            <p:cNvSpPr>
              <a:spLocks/>
            </p:cNvSpPr>
            <p:nvPr/>
          </p:nvSpPr>
          <p:spPr bwMode="auto">
            <a:xfrm>
              <a:off x="0" y="0"/>
              <a:ext cx="1888" cy="590"/>
            </a:xfrm>
            <a:custGeom>
              <a:avLst/>
              <a:gdLst>
                <a:gd name="T0" fmla="*/ 0 w 21600"/>
                <a:gd name="T1" fmla="*/ 12991 h 21600"/>
                <a:gd name="T2" fmla="*/ 6723 w 21600"/>
                <a:gd name="T3" fmla="*/ 21600 h 21600"/>
                <a:gd name="T4" fmla="*/ 21600 w 21600"/>
                <a:gd name="T5" fmla="*/ 0 h 21600"/>
                <a:gd name="T6" fmla="*/ 0 w 21600"/>
                <a:gd name="T7" fmla="*/ 12991 h 21600"/>
                <a:gd name="T8" fmla="*/ 0 w 21600"/>
                <a:gd name="T9" fmla="*/ 1299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12991"/>
                  </a:moveTo>
                  <a:lnTo>
                    <a:pt x="6723" y="21600"/>
                  </a:lnTo>
                  <a:lnTo>
                    <a:pt x="21600" y="0"/>
                  </a:lnTo>
                  <a:lnTo>
                    <a:pt x="0" y="12991"/>
                  </a:lnTo>
                  <a:close/>
                  <a:moveTo>
                    <a:pt x="0" y="12991"/>
                  </a:moveTo>
                </a:path>
              </a:pathLst>
            </a:custGeom>
            <a:solidFill>
              <a:schemeClr val="accent3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197" name="AutoShape 25"/>
            <p:cNvSpPr>
              <a:spLocks/>
            </p:cNvSpPr>
            <p:nvPr/>
          </p:nvSpPr>
          <p:spPr bwMode="auto">
            <a:xfrm>
              <a:off x="738" y="9"/>
              <a:ext cx="1125" cy="1239"/>
            </a:xfrm>
            <a:custGeom>
              <a:avLst/>
              <a:gdLst>
                <a:gd name="T0" fmla="*/ 0 w 21600"/>
                <a:gd name="T1" fmla="*/ 10747 h 21600"/>
                <a:gd name="T2" fmla="*/ 21600 w 21600"/>
                <a:gd name="T3" fmla="*/ 0 h 21600"/>
                <a:gd name="T4" fmla="*/ 7562 w 21600"/>
                <a:gd name="T5" fmla="*/ 21600 h 21600"/>
                <a:gd name="T6" fmla="*/ 0 w 21600"/>
                <a:gd name="T7" fmla="*/ 10747 h 21600"/>
                <a:gd name="T8" fmla="*/ 0 w 21600"/>
                <a:gd name="T9" fmla="*/ 10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10747"/>
                  </a:moveTo>
                  <a:lnTo>
                    <a:pt x="21600" y="0"/>
                  </a:lnTo>
                  <a:lnTo>
                    <a:pt x="7562" y="21600"/>
                  </a:lnTo>
                  <a:lnTo>
                    <a:pt x="0" y="10747"/>
                  </a:lnTo>
                  <a:close/>
                  <a:moveTo>
                    <a:pt x="0" y="10747"/>
                  </a:moveTo>
                </a:path>
              </a:pathLst>
            </a:custGeom>
            <a:solidFill>
              <a:schemeClr val="accent3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00"/>
            </a:p>
          </p:txBody>
        </p:sp>
      </p:grpSp>
      <p:sp>
        <p:nvSpPr>
          <p:cNvPr id="198" name="Oval 36"/>
          <p:cNvSpPr>
            <a:spLocks/>
          </p:cNvSpPr>
          <p:nvPr/>
        </p:nvSpPr>
        <p:spPr bwMode="auto">
          <a:xfrm>
            <a:off x="7112000" y="5816600"/>
            <a:ext cx="1289050" cy="1289050"/>
          </a:xfrm>
          <a:prstGeom prst="ellipse">
            <a:avLst/>
          </a:prstGeom>
          <a:solidFill>
            <a:srgbClr val="E6E6E6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199" name="Oval 37"/>
          <p:cNvSpPr>
            <a:spLocks/>
          </p:cNvSpPr>
          <p:nvPr/>
        </p:nvSpPr>
        <p:spPr bwMode="auto">
          <a:xfrm>
            <a:off x="6578600" y="6337300"/>
            <a:ext cx="1054100" cy="1054100"/>
          </a:xfrm>
          <a:prstGeom prst="ellipse">
            <a:avLst/>
          </a:prstGeom>
          <a:solidFill>
            <a:srgbClr val="E6E6E6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200" name="Oval 38"/>
          <p:cNvSpPr>
            <a:spLocks/>
          </p:cNvSpPr>
          <p:nvPr/>
        </p:nvSpPr>
        <p:spPr bwMode="auto">
          <a:xfrm>
            <a:off x="9461500" y="4768850"/>
            <a:ext cx="2501900" cy="2501900"/>
          </a:xfrm>
          <a:prstGeom prst="ellipse">
            <a:avLst/>
          </a:prstGeom>
          <a:solidFill>
            <a:srgbClr val="E6E6E6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201" name="Oval 39"/>
          <p:cNvSpPr>
            <a:spLocks/>
          </p:cNvSpPr>
          <p:nvPr/>
        </p:nvSpPr>
        <p:spPr bwMode="auto">
          <a:xfrm>
            <a:off x="5803900" y="6718300"/>
            <a:ext cx="1054100" cy="1054100"/>
          </a:xfrm>
          <a:prstGeom prst="ellipse">
            <a:avLst/>
          </a:prstGeom>
          <a:solidFill>
            <a:srgbClr val="E6E6E6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202" name="Oval 40"/>
          <p:cNvSpPr>
            <a:spLocks/>
          </p:cNvSpPr>
          <p:nvPr/>
        </p:nvSpPr>
        <p:spPr bwMode="auto">
          <a:xfrm>
            <a:off x="8420100" y="5537200"/>
            <a:ext cx="1714500" cy="1428750"/>
          </a:xfrm>
          <a:prstGeom prst="ellipse">
            <a:avLst/>
          </a:prstGeom>
          <a:solidFill>
            <a:srgbClr val="FFFEFE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203" name="Oval 41"/>
          <p:cNvSpPr>
            <a:spLocks/>
          </p:cNvSpPr>
          <p:nvPr/>
        </p:nvSpPr>
        <p:spPr bwMode="auto">
          <a:xfrm>
            <a:off x="7899400" y="6350000"/>
            <a:ext cx="1549400" cy="1289050"/>
          </a:xfrm>
          <a:prstGeom prst="ellipse">
            <a:avLst/>
          </a:prstGeom>
          <a:solidFill>
            <a:srgbClr val="FFFEFE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204" name="Oval 42"/>
          <p:cNvSpPr>
            <a:spLocks/>
          </p:cNvSpPr>
          <p:nvPr/>
        </p:nvSpPr>
        <p:spPr bwMode="auto">
          <a:xfrm>
            <a:off x="8489950" y="5632450"/>
            <a:ext cx="1714500" cy="1714500"/>
          </a:xfrm>
          <a:prstGeom prst="ellipse">
            <a:avLst/>
          </a:prstGeom>
          <a:solidFill>
            <a:srgbClr val="E6E6E6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205" name="Oval 43"/>
          <p:cNvSpPr>
            <a:spLocks/>
          </p:cNvSpPr>
          <p:nvPr/>
        </p:nvSpPr>
        <p:spPr bwMode="auto">
          <a:xfrm>
            <a:off x="7905750" y="6496050"/>
            <a:ext cx="1054100" cy="1054100"/>
          </a:xfrm>
          <a:prstGeom prst="ellipse">
            <a:avLst/>
          </a:prstGeom>
          <a:solidFill>
            <a:srgbClr val="E6E6E6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206" name="Oval 44"/>
          <p:cNvSpPr>
            <a:spLocks/>
          </p:cNvSpPr>
          <p:nvPr/>
        </p:nvSpPr>
        <p:spPr bwMode="auto">
          <a:xfrm>
            <a:off x="11061700" y="5175250"/>
            <a:ext cx="2012950" cy="1676400"/>
          </a:xfrm>
          <a:prstGeom prst="ellipse">
            <a:avLst/>
          </a:prstGeom>
          <a:solidFill>
            <a:srgbClr val="FFFEFE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207" name="Oval 45"/>
          <p:cNvSpPr>
            <a:spLocks/>
          </p:cNvSpPr>
          <p:nvPr/>
        </p:nvSpPr>
        <p:spPr bwMode="auto">
          <a:xfrm>
            <a:off x="10756900" y="5327650"/>
            <a:ext cx="2171700" cy="2171700"/>
          </a:xfrm>
          <a:prstGeom prst="ellipse">
            <a:avLst/>
          </a:prstGeom>
          <a:solidFill>
            <a:srgbClr val="E6E6E6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400"/>
          </a:p>
        </p:txBody>
      </p:sp>
      <p:grpSp>
        <p:nvGrpSpPr>
          <p:cNvPr id="208" name="Group 46"/>
          <p:cNvGrpSpPr>
            <a:grpSpLocks/>
          </p:cNvGrpSpPr>
          <p:nvPr/>
        </p:nvGrpSpPr>
        <p:grpSpPr bwMode="auto">
          <a:xfrm>
            <a:off x="-1739107" y="2292350"/>
            <a:ext cx="3357563" cy="1485900"/>
            <a:chOff x="0" y="0"/>
            <a:chExt cx="4231" cy="1872"/>
          </a:xfrm>
        </p:grpSpPr>
        <p:sp>
          <p:nvSpPr>
            <p:cNvPr id="209" name="Oval 47"/>
            <p:cNvSpPr>
              <a:spLocks/>
            </p:cNvSpPr>
            <p:nvPr/>
          </p:nvSpPr>
          <p:spPr bwMode="auto">
            <a:xfrm>
              <a:off x="347" y="683"/>
              <a:ext cx="840" cy="841"/>
            </a:xfrm>
            <a:prstGeom prst="ellipse">
              <a:avLst/>
            </a:prstGeom>
            <a:solidFill>
              <a:srgbClr val="E6E6E6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10" name="Oval 48"/>
            <p:cNvSpPr>
              <a:spLocks/>
            </p:cNvSpPr>
            <p:nvPr/>
          </p:nvSpPr>
          <p:spPr bwMode="auto">
            <a:xfrm>
              <a:off x="0" y="1023"/>
              <a:ext cx="686" cy="688"/>
            </a:xfrm>
            <a:prstGeom prst="ellipse">
              <a:avLst/>
            </a:prstGeom>
            <a:solidFill>
              <a:srgbClr val="E6E6E6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11" name="Oval 49"/>
            <p:cNvSpPr>
              <a:spLocks/>
            </p:cNvSpPr>
            <p:nvPr/>
          </p:nvSpPr>
          <p:spPr bwMode="auto">
            <a:xfrm>
              <a:off x="1877" y="0"/>
              <a:ext cx="1630" cy="1632"/>
            </a:xfrm>
            <a:prstGeom prst="ellipse">
              <a:avLst/>
            </a:prstGeom>
            <a:solidFill>
              <a:srgbClr val="E6E6E6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12" name="Oval 50"/>
            <p:cNvSpPr>
              <a:spLocks/>
            </p:cNvSpPr>
            <p:nvPr/>
          </p:nvSpPr>
          <p:spPr bwMode="auto">
            <a:xfrm>
              <a:off x="1199" y="501"/>
              <a:ext cx="1117" cy="932"/>
            </a:xfrm>
            <a:prstGeom prst="ellipse">
              <a:avLst/>
            </a:prstGeom>
            <a:solidFill>
              <a:srgbClr val="FFFEFE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13" name="Oval 51"/>
            <p:cNvSpPr>
              <a:spLocks/>
            </p:cNvSpPr>
            <p:nvPr/>
          </p:nvSpPr>
          <p:spPr bwMode="auto">
            <a:xfrm>
              <a:off x="860" y="1031"/>
              <a:ext cx="1009" cy="841"/>
            </a:xfrm>
            <a:prstGeom prst="ellipse">
              <a:avLst/>
            </a:prstGeom>
            <a:solidFill>
              <a:srgbClr val="FFFEFE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14" name="Oval 52"/>
            <p:cNvSpPr>
              <a:spLocks/>
            </p:cNvSpPr>
            <p:nvPr/>
          </p:nvSpPr>
          <p:spPr bwMode="auto">
            <a:xfrm>
              <a:off x="1245" y="563"/>
              <a:ext cx="1116" cy="1119"/>
            </a:xfrm>
            <a:prstGeom prst="ellipse">
              <a:avLst/>
            </a:prstGeom>
            <a:solidFill>
              <a:srgbClr val="E6E6E6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15" name="Oval 53"/>
            <p:cNvSpPr>
              <a:spLocks/>
            </p:cNvSpPr>
            <p:nvPr/>
          </p:nvSpPr>
          <p:spPr bwMode="auto">
            <a:xfrm>
              <a:off x="864" y="1127"/>
              <a:ext cx="687" cy="687"/>
            </a:xfrm>
            <a:prstGeom prst="ellipse">
              <a:avLst/>
            </a:prstGeom>
            <a:solidFill>
              <a:srgbClr val="E6E6E6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16" name="Oval 54"/>
            <p:cNvSpPr>
              <a:spLocks/>
            </p:cNvSpPr>
            <p:nvPr/>
          </p:nvSpPr>
          <p:spPr bwMode="auto">
            <a:xfrm>
              <a:off x="2920" y="265"/>
              <a:ext cx="1311" cy="1094"/>
            </a:xfrm>
            <a:prstGeom prst="ellipse">
              <a:avLst/>
            </a:prstGeom>
            <a:solidFill>
              <a:srgbClr val="FFFEFE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17" name="Oval 55"/>
            <p:cNvSpPr>
              <a:spLocks/>
            </p:cNvSpPr>
            <p:nvPr/>
          </p:nvSpPr>
          <p:spPr bwMode="auto">
            <a:xfrm>
              <a:off x="2721" y="364"/>
              <a:ext cx="1415" cy="1417"/>
            </a:xfrm>
            <a:prstGeom prst="ellipse">
              <a:avLst/>
            </a:prstGeom>
            <a:solidFill>
              <a:srgbClr val="E6E6E6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</p:grpSp>
      <p:grpSp>
        <p:nvGrpSpPr>
          <p:cNvPr id="218" name="Group 6"/>
          <p:cNvGrpSpPr>
            <a:grpSpLocks/>
          </p:cNvGrpSpPr>
          <p:nvPr/>
        </p:nvGrpSpPr>
        <p:grpSpPr bwMode="auto">
          <a:xfrm>
            <a:off x="8928894" y="3703638"/>
            <a:ext cx="944563" cy="625475"/>
            <a:chOff x="0" y="0"/>
            <a:chExt cx="5983" cy="3960"/>
          </a:xfrm>
        </p:grpSpPr>
        <p:sp>
          <p:nvSpPr>
            <p:cNvPr id="219" name="AutoShape 7"/>
            <p:cNvSpPr>
              <a:spLocks/>
            </p:cNvSpPr>
            <p:nvPr/>
          </p:nvSpPr>
          <p:spPr bwMode="auto">
            <a:xfrm>
              <a:off x="1890" y="90"/>
              <a:ext cx="3957" cy="3402"/>
            </a:xfrm>
            <a:custGeom>
              <a:avLst/>
              <a:gdLst>
                <a:gd name="T0" fmla="*/ 577 w 21600"/>
                <a:gd name="T1" fmla="*/ 11364 h 21600"/>
                <a:gd name="T2" fmla="*/ 0 w 21600"/>
                <a:gd name="T3" fmla="*/ 21600 h 21600"/>
                <a:gd name="T4" fmla="*/ 21600 w 21600"/>
                <a:gd name="T5" fmla="*/ 0 h 21600"/>
                <a:gd name="T6" fmla="*/ 577 w 21600"/>
                <a:gd name="T7" fmla="*/ 11364 h 21600"/>
                <a:gd name="T8" fmla="*/ 577 w 21600"/>
                <a:gd name="T9" fmla="*/ 11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577" y="11364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577" y="11364"/>
                  </a:lnTo>
                  <a:close/>
                  <a:moveTo>
                    <a:pt x="577" y="11364"/>
                  </a:moveTo>
                </a:path>
              </a:pathLst>
            </a:custGeom>
            <a:solidFill>
              <a:schemeClr val="accent1">
                <a:lumMod val="50000"/>
              </a:schemeClr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220" name="AutoShape 8"/>
            <p:cNvSpPr>
              <a:spLocks/>
            </p:cNvSpPr>
            <p:nvPr/>
          </p:nvSpPr>
          <p:spPr bwMode="auto">
            <a:xfrm>
              <a:off x="1860" y="80"/>
              <a:ext cx="4052" cy="3473"/>
            </a:xfrm>
            <a:custGeom>
              <a:avLst/>
              <a:gdLst>
                <a:gd name="T0" fmla="*/ 338 w 21600"/>
                <a:gd name="T1" fmla="*/ 10512 h 21600"/>
                <a:gd name="T2" fmla="*/ 0 w 21600"/>
                <a:gd name="T3" fmla="*/ 21600 h 21600"/>
                <a:gd name="T4" fmla="*/ 2612 w 21600"/>
                <a:gd name="T5" fmla="*/ 12113 h 21600"/>
                <a:gd name="T6" fmla="*/ 21600 w 21600"/>
                <a:gd name="T7" fmla="*/ 0 h 21600"/>
                <a:gd name="T8" fmla="*/ 14474 w 21600"/>
                <a:gd name="T9" fmla="*/ 1859 h 21600"/>
                <a:gd name="T10" fmla="*/ 338 w 21600"/>
                <a:gd name="T11" fmla="*/ 10512 h 21600"/>
                <a:gd name="T12" fmla="*/ 338 w 21600"/>
                <a:gd name="T13" fmla="*/ 1051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00" h="21600">
                  <a:moveTo>
                    <a:pt x="338" y="10512"/>
                  </a:moveTo>
                  <a:lnTo>
                    <a:pt x="0" y="21600"/>
                  </a:lnTo>
                  <a:lnTo>
                    <a:pt x="2612" y="12113"/>
                  </a:lnTo>
                  <a:lnTo>
                    <a:pt x="21600" y="0"/>
                  </a:lnTo>
                  <a:lnTo>
                    <a:pt x="14474" y="1859"/>
                  </a:lnTo>
                  <a:lnTo>
                    <a:pt x="338" y="10512"/>
                  </a:lnTo>
                  <a:close/>
                  <a:moveTo>
                    <a:pt x="338" y="10512"/>
                  </a:moveTo>
                </a:path>
              </a:pathLst>
            </a:custGeom>
            <a:solidFill>
              <a:schemeClr val="accent1">
                <a:lumMod val="75000"/>
              </a:schemeClr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221" name="AutoShape 9"/>
            <p:cNvSpPr>
              <a:spLocks/>
            </p:cNvSpPr>
            <p:nvPr/>
          </p:nvSpPr>
          <p:spPr bwMode="auto">
            <a:xfrm>
              <a:off x="0" y="0"/>
              <a:ext cx="5983" cy="1874"/>
            </a:xfrm>
            <a:custGeom>
              <a:avLst/>
              <a:gdLst>
                <a:gd name="T0" fmla="*/ 0 w 21600"/>
                <a:gd name="T1" fmla="*/ 1 h 21600"/>
                <a:gd name="T2" fmla="*/ 40 w 21600"/>
                <a:gd name="T3" fmla="*/ 1 h 21600"/>
                <a:gd name="T4" fmla="*/ 127 w 21600"/>
                <a:gd name="T5" fmla="*/ 0 h 21600"/>
                <a:gd name="T6" fmla="*/ 0 w 21600"/>
                <a:gd name="T7" fmla="*/ 1 h 21600"/>
                <a:gd name="T8" fmla="*/ 0 w 21600"/>
                <a:gd name="T9" fmla="*/ 1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12991"/>
                  </a:moveTo>
                  <a:lnTo>
                    <a:pt x="6723" y="21600"/>
                  </a:lnTo>
                  <a:lnTo>
                    <a:pt x="21600" y="0"/>
                  </a:lnTo>
                  <a:lnTo>
                    <a:pt x="0" y="12991"/>
                  </a:lnTo>
                  <a:close/>
                  <a:moveTo>
                    <a:pt x="0" y="12991"/>
                  </a:moveTo>
                </a:path>
              </a:pathLst>
            </a:custGeom>
            <a:solidFill>
              <a:schemeClr val="accent1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22" name="AutoShape 10"/>
            <p:cNvSpPr>
              <a:spLocks/>
            </p:cNvSpPr>
            <p:nvPr/>
          </p:nvSpPr>
          <p:spPr bwMode="auto">
            <a:xfrm>
              <a:off x="2341" y="30"/>
              <a:ext cx="3565" cy="3930"/>
            </a:xfrm>
            <a:custGeom>
              <a:avLst/>
              <a:gdLst>
                <a:gd name="T0" fmla="*/ 0 w 21600"/>
                <a:gd name="T1" fmla="*/ 12 h 21600"/>
                <a:gd name="T2" fmla="*/ 16 w 21600"/>
                <a:gd name="T3" fmla="*/ 0 h 21600"/>
                <a:gd name="T4" fmla="*/ 6 w 21600"/>
                <a:gd name="T5" fmla="*/ 24 h 21600"/>
                <a:gd name="T6" fmla="*/ 0 w 21600"/>
                <a:gd name="T7" fmla="*/ 12 h 21600"/>
                <a:gd name="T8" fmla="*/ 0 w 21600"/>
                <a:gd name="T9" fmla="*/ 12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10747"/>
                  </a:moveTo>
                  <a:lnTo>
                    <a:pt x="21600" y="0"/>
                  </a:lnTo>
                  <a:lnTo>
                    <a:pt x="7562" y="21600"/>
                  </a:lnTo>
                  <a:lnTo>
                    <a:pt x="0" y="10747"/>
                  </a:lnTo>
                  <a:close/>
                  <a:moveTo>
                    <a:pt x="0" y="10747"/>
                  </a:moveTo>
                </a:path>
              </a:pathLst>
            </a:custGeom>
            <a:solidFill>
              <a:schemeClr val="accent1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</p:grpSp>
      <p:sp>
        <p:nvSpPr>
          <p:cNvPr id="223" name="Slide Number Placeholder 11"/>
          <p:cNvSpPr txBox="1">
            <a:spLocks/>
          </p:cNvSpPr>
          <p:nvPr/>
        </p:nvSpPr>
        <p:spPr bwMode="auto">
          <a:xfrm>
            <a:off x="5700487" y="207904"/>
            <a:ext cx="169918" cy="18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377" rtl="0" eaLnBrk="0" latinLnBrk="0" hangingPunct="0">
              <a:defRPr lang="zh-CN" altLang="en-US" sz="2800" kern="1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371475" indent="-142875" algn="l" defTabSz="914377" rtl="0" eaLnBrk="0" latinLnBrk="0" hangingPunct="0">
              <a:defRPr sz="2800" kern="1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571500" indent="-114300" algn="l" defTabSz="914377" rtl="0" eaLnBrk="0" latinLnBrk="0" hangingPunct="0">
              <a:defRPr sz="2800" kern="1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800100" indent="-114300" algn="l" defTabSz="914377" rtl="0" eaLnBrk="0" latinLnBrk="0" hangingPunct="0">
              <a:defRPr sz="2800" kern="1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1028700" indent="-114300" algn="l" defTabSz="914377" rtl="0" eaLnBrk="0" latinLnBrk="0" hangingPunct="0">
              <a:defRPr sz="2800" kern="1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1257300" indent="-114300" algn="ctr" defTabSz="914377" rtl="0" eaLnBrk="0" fontAlgn="base" latinLnBrk="0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1485900" indent="-114300" algn="ctr" defTabSz="914377" rtl="0" eaLnBrk="0" fontAlgn="base" latinLnBrk="0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714500" indent="-114300" algn="ctr" defTabSz="914377" rtl="0" eaLnBrk="0" fontAlgn="base" latinLnBrk="0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943100" indent="-114300" algn="ctr" defTabSz="914377" rtl="0" eaLnBrk="0" fontAlgn="base" latinLnBrk="0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eaLnBrk="1" hangingPunct="1"/>
            <a:fld id="{6C714B31-FB1C-224C-B0D5-9EDACCC5B587}" type="slidenum">
              <a:rPr lang="en-US" altLang="zh-CN" sz="1200" smtClean="0">
                <a:solidFill>
                  <a:schemeClr val="bg1"/>
                </a:solidFill>
                <a:latin typeface="Montserrat-Regular" charset="0"/>
                <a:ea typeface="ＭＳ Ｐゴシック" charset="0"/>
                <a:cs typeface="ＭＳ Ｐゴシック" charset="0"/>
              </a:rPr>
              <a:pPr eaLnBrk="1" hangingPunct="1"/>
              <a:t>14</a:t>
            </a:fld>
            <a:endParaRPr lang="en-US" altLang="zh-CN" sz="1200">
              <a:solidFill>
                <a:schemeClr val="bg1"/>
              </a:solidFill>
              <a:latin typeface="Montserrat-Regular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24" name="组合 223"/>
          <p:cNvGrpSpPr/>
          <p:nvPr/>
        </p:nvGrpSpPr>
        <p:grpSpPr>
          <a:xfrm>
            <a:off x="9090342" y="2203062"/>
            <a:ext cx="2147254" cy="866137"/>
            <a:chOff x="9477009" y="3764961"/>
            <a:chExt cx="2001228" cy="866137"/>
          </a:xfrm>
        </p:grpSpPr>
        <p:sp>
          <p:nvSpPr>
            <p:cNvPr id="225" name="Rectangle 3"/>
            <p:cNvSpPr txBox="1">
              <a:spLocks noChangeArrowheads="1"/>
            </p:cNvSpPr>
            <p:nvPr/>
          </p:nvSpPr>
          <p:spPr bwMode="auto">
            <a:xfrm>
              <a:off x="9477009" y="3764961"/>
              <a:ext cx="2001228" cy="309958"/>
            </a:xfrm>
            <a:prstGeom prst="rect">
              <a:avLst/>
            </a:prstGeom>
            <a:noFill/>
            <a:extLst/>
          </p:spPr>
          <p:txBody>
            <a:bodyPr wrap="square" lIns="360000" tIns="0" rIns="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spcBef>
                  <a:spcPts val="0"/>
                </a:spcBef>
              </a:pPr>
              <a:r>
                <a:rPr lang="zh-CN" altLang="en-US" sz="1400" dirty="0">
                  <a:solidFill>
                    <a:schemeClr val="accent3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400" dirty="0">
                <a:solidFill>
                  <a:schemeClr val="accent3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26" name="Rectangle 3"/>
            <p:cNvSpPr txBox="1">
              <a:spLocks noChangeArrowheads="1"/>
            </p:cNvSpPr>
            <p:nvPr/>
          </p:nvSpPr>
          <p:spPr bwMode="auto">
            <a:xfrm>
              <a:off x="9477009" y="4074919"/>
              <a:ext cx="2001228" cy="556179"/>
            </a:xfrm>
            <a:prstGeom prst="rect">
              <a:avLst/>
            </a:prstGeom>
            <a:noFill/>
            <a:extLst/>
          </p:spPr>
          <p:txBody>
            <a:bodyPr wrap="square" lIns="360000" tIns="0" rIns="0" bIns="0" anchor="ctr" anchorCtr="0">
              <a:normAutofit fontScale="92500"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lnSpc>
                  <a:spcPct val="15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此部分内容作为文字排版占位显示 </a:t>
              </a:r>
              <a:endParaRPr lang="en-US" altLang="zh-CN" sz="100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  <a:p>
              <a:pPr algn="l" latinLnBrk="0">
                <a:lnSpc>
                  <a:spcPct val="15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（建议使用主题字体）</a:t>
              </a:r>
              <a:endParaRPr lang="en-US" altLang="ko-KR" sz="100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grpSp>
        <p:nvGrpSpPr>
          <p:cNvPr id="227" name="组合 226"/>
          <p:cNvGrpSpPr/>
          <p:nvPr/>
        </p:nvGrpSpPr>
        <p:grpSpPr>
          <a:xfrm>
            <a:off x="7383619" y="4646187"/>
            <a:ext cx="2147254" cy="866137"/>
            <a:chOff x="9477009" y="3764961"/>
            <a:chExt cx="2001228" cy="866137"/>
          </a:xfrm>
        </p:grpSpPr>
        <p:sp>
          <p:nvSpPr>
            <p:cNvPr id="228" name="Rectangle 3"/>
            <p:cNvSpPr txBox="1">
              <a:spLocks noChangeArrowheads="1"/>
            </p:cNvSpPr>
            <p:nvPr/>
          </p:nvSpPr>
          <p:spPr bwMode="auto">
            <a:xfrm>
              <a:off x="9477009" y="3764961"/>
              <a:ext cx="2001228" cy="309958"/>
            </a:xfrm>
            <a:prstGeom prst="rect">
              <a:avLst/>
            </a:prstGeom>
            <a:noFill/>
            <a:extLst/>
          </p:spPr>
          <p:txBody>
            <a:bodyPr wrap="square" lIns="360000" tIns="0" rIns="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spcBef>
                  <a:spcPts val="0"/>
                </a:spcBef>
              </a:pPr>
              <a:r>
                <a:rPr lang="zh-CN" altLang="en-US" sz="1400" dirty="0">
                  <a:solidFill>
                    <a:schemeClr val="accent4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400" dirty="0">
                <a:solidFill>
                  <a:schemeClr val="accent4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29" name="Rectangle 3"/>
            <p:cNvSpPr txBox="1">
              <a:spLocks noChangeArrowheads="1"/>
            </p:cNvSpPr>
            <p:nvPr/>
          </p:nvSpPr>
          <p:spPr bwMode="auto">
            <a:xfrm>
              <a:off x="9477009" y="4074919"/>
              <a:ext cx="2001228" cy="556179"/>
            </a:xfrm>
            <a:prstGeom prst="rect">
              <a:avLst/>
            </a:prstGeom>
            <a:noFill/>
            <a:extLst/>
          </p:spPr>
          <p:txBody>
            <a:bodyPr wrap="square" lIns="360000" tIns="0" rIns="0" bIns="0" anchor="ctr" anchorCtr="0">
              <a:normAutofit fontScale="92500"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lnSpc>
                  <a:spcPct val="15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此部分内容作为文字排版占位显示 </a:t>
              </a:r>
              <a:endParaRPr lang="en-US" altLang="zh-CN" sz="100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  <a:p>
              <a:pPr algn="l" latinLnBrk="0">
                <a:lnSpc>
                  <a:spcPct val="15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（建议使用主题字体）</a:t>
              </a:r>
              <a:endParaRPr lang="en-US" altLang="ko-KR" sz="100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grpSp>
        <p:nvGrpSpPr>
          <p:cNvPr id="230" name="组合 229"/>
          <p:cNvGrpSpPr/>
          <p:nvPr/>
        </p:nvGrpSpPr>
        <p:grpSpPr>
          <a:xfrm>
            <a:off x="5916136" y="2174210"/>
            <a:ext cx="2147254" cy="866137"/>
            <a:chOff x="9477009" y="3764961"/>
            <a:chExt cx="2001228" cy="866137"/>
          </a:xfrm>
        </p:grpSpPr>
        <p:sp>
          <p:nvSpPr>
            <p:cNvPr id="231" name="Rectangle 3"/>
            <p:cNvSpPr txBox="1">
              <a:spLocks noChangeArrowheads="1"/>
            </p:cNvSpPr>
            <p:nvPr/>
          </p:nvSpPr>
          <p:spPr bwMode="auto">
            <a:xfrm>
              <a:off x="9477009" y="3764961"/>
              <a:ext cx="2001228" cy="309958"/>
            </a:xfrm>
            <a:prstGeom prst="rect">
              <a:avLst/>
            </a:prstGeom>
            <a:noFill/>
            <a:extLst/>
          </p:spPr>
          <p:txBody>
            <a:bodyPr wrap="square" lIns="360000" tIns="0" rIns="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spcBef>
                  <a:spcPts val="0"/>
                </a:spcBef>
              </a:pPr>
              <a:r>
                <a:rPr lang="zh-CN" altLang="en-US" sz="1400" dirty="0">
                  <a:solidFill>
                    <a:schemeClr val="accent2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400" dirty="0">
                <a:solidFill>
                  <a:schemeClr val="accent2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32" name="Rectangle 3"/>
            <p:cNvSpPr txBox="1">
              <a:spLocks noChangeArrowheads="1"/>
            </p:cNvSpPr>
            <p:nvPr/>
          </p:nvSpPr>
          <p:spPr bwMode="auto">
            <a:xfrm>
              <a:off x="9477009" y="4074919"/>
              <a:ext cx="2001228" cy="556179"/>
            </a:xfrm>
            <a:prstGeom prst="rect">
              <a:avLst/>
            </a:prstGeom>
            <a:noFill/>
            <a:extLst/>
          </p:spPr>
          <p:txBody>
            <a:bodyPr wrap="square" lIns="360000" tIns="0" rIns="0" bIns="0" anchor="ctr" anchorCtr="0">
              <a:normAutofit fontScale="92500"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lnSpc>
                  <a:spcPct val="15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此部分内容作为文字排版占位显示 </a:t>
              </a:r>
              <a:endParaRPr lang="en-US" altLang="zh-CN" sz="100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  <a:p>
              <a:pPr algn="l" latinLnBrk="0">
                <a:lnSpc>
                  <a:spcPct val="15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（建议使用主题字体）</a:t>
              </a:r>
              <a:endParaRPr lang="en-US" altLang="ko-KR" sz="100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1458793" y="2758920"/>
            <a:ext cx="2147254" cy="866137"/>
            <a:chOff x="9477009" y="3764961"/>
            <a:chExt cx="2001228" cy="866137"/>
          </a:xfrm>
        </p:grpSpPr>
        <p:sp>
          <p:nvSpPr>
            <p:cNvPr id="234" name="Rectangle 3"/>
            <p:cNvSpPr txBox="1">
              <a:spLocks noChangeArrowheads="1"/>
            </p:cNvSpPr>
            <p:nvPr/>
          </p:nvSpPr>
          <p:spPr bwMode="auto">
            <a:xfrm>
              <a:off x="9477009" y="3764961"/>
              <a:ext cx="2001228" cy="309958"/>
            </a:xfrm>
            <a:prstGeom prst="rect">
              <a:avLst/>
            </a:prstGeom>
            <a:noFill/>
            <a:extLst/>
          </p:spPr>
          <p:txBody>
            <a:bodyPr wrap="square" lIns="360000" tIns="0" rIns="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spcBef>
                  <a:spcPts val="0"/>
                </a:spcBef>
              </a:pPr>
              <a:r>
                <a:rPr lang="zh-CN" altLang="en-US" sz="1400" dirty="0">
                  <a:solidFill>
                    <a:schemeClr val="accent1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400" dirty="0">
                <a:solidFill>
                  <a:schemeClr val="accent1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35" name="Rectangle 3"/>
            <p:cNvSpPr txBox="1">
              <a:spLocks noChangeArrowheads="1"/>
            </p:cNvSpPr>
            <p:nvPr/>
          </p:nvSpPr>
          <p:spPr bwMode="auto">
            <a:xfrm>
              <a:off x="9477009" y="4074919"/>
              <a:ext cx="2001228" cy="556179"/>
            </a:xfrm>
            <a:prstGeom prst="rect">
              <a:avLst/>
            </a:prstGeom>
            <a:noFill/>
            <a:extLst/>
          </p:spPr>
          <p:txBody>
            <a:bodyPr wrap="square" lIns="360000" tIns="0" rIns="0" bIns="0" anchor="ctr" anchorCtr="0">
              <a:normAutofit fontScale="92500"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lnSpc>
                  <a:spcPct val="15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此部分内容作为文字排版占位显示 </a:t>
              </a:r>
              <a:endParaRPr lang="en-US" altLang="zh-CN" sz="100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  <a:p>
              <a:pPr algn="l" latinLnBrk="0">
                <a:lnSpc>
                  <a:spcPct val="15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（建议使用主题字体）</a:t>
              </a:r>
              <a:endParaRPr lang="en-US" altLang="ko-KR" sz="100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14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二、标题文本预设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935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15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6389573" y="2851540"/>
            <a:ext cx="5082956" cy="700192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defTabSz="914377">
              <a:lnSpc>
                <a:spcPct val="150000"/>
              </a:lnSpc>
            </a:pPr>
            <a:r>
              <a:rPr lang="zh-CN" altLang="en-US" sz="1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此部分内容作为文字排版占位显示（建议使用主题字体）</a:t>
            </a:r>
          </a:p>
          <a:p>
            <a:pPr defTabSz="914377">
              <a:lnSpc>
                <a:spcPct val="150000"/>
              </a:lnSpc>
            </a:pPr>
            <a:r>
              <a:rPr lang="zh-CN" altLang="en-US" sz="1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如需更改请在（设置形状格式）菜单下（文本选项）中调整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21290" y="4197768"/>
            <a:ext cx="3451696" cy="1002821"/>
            <a:chOff x="1021290" y="4197768"/>
            <a:chExt cx="3451696" cy="1002821"/>
          </a:xfrm>
        </p:grpSpPr>
        <p:sp>
          <p:nvSpPr>
            <p:cNvPr id="7" name="Rectangle 10"/>
            <p:cNvSpPr/>
            <p:nvPr/>
          </p:nvSpPr>
          <p:spPr>
            <a:xfrm>
              <a:off x="2141846" y="4197768"/>
              <a:ext cx="12105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377"/>
              <a:r>
                <a:rPr lang="zh-CN" altLang="en-US" sz="2000" b="1" dirty="0">
                  <a:solidFill>
                    <a:prstClr val="white"/>
                  </a:solidFill>
                  <a:cs typeface="+mn-ea"/>
                  <a:sym typeface="+mn-lt"/>
                </a:rPr>
                <a:t>第三部分</a:t>
              </a:r>
            </a:p>
          </p:txBody>
        </p:sp>
        <p:sp>
          <p:nvSpPr>
            <p:cNvPr id="8" name="Rectangle 11"/>
            <p:cNvSpPr/>
            <p:nvPr/>
          </p:nvSpPr>
          <p:spPr>
            <a:xfrm>
              <a:off x="1021290" y="4567100"/>
              <a:ext cx="3451696" cy="633489"/>
            </a:xfrm>
            <a:prstGeom prst="rect">
              <a:avLst/>
            </a:prstGeom>
          </p:spPr>
          <p:txBody>
            <a:bodyPr wrap="square" tIns="72000" bIns="72000" anchor="t" anchorCtr="1">
              <a:spAutoFit/>
            </a:bodyPr>
            <a:lstStyle/>
            <a:p>
              <a:pPr algn="ctr" defTabSz="914377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sp>
        <p:nvSpPr>
          <p:cNvPr id="9" name="TextBox 12"/>
          <p:cNvSpPr txBox="1"/>
          <p:nvPr/>
        </p:nvSpPr>
        <p:spPr>
          <a:xfrm>
            <a:off x="5861188" y="2048763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“</a:t>
            </a:r>
          </a:p>
        </p:txBody>
      </p:sp>
      <p:sp>
        <p:nvSpPr>
          <p:cNvPr id="10" name="TextBox 13"/>
          <p:cNvSpPr txBox="1"/>
          <p:nvPr/>
        </p:nvSpPr>
        <p:spPr>
          <a:xfrm>
            <a:off x="10891826" y="3721887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”</a:t>
            </a:r>
            <a:endParaRPr lang="id-ID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402672" y="1247775"/>
            <a:ext cx="2687316" cy="2687316"/>
          </a:xfrm>
          <a:prstGeom prst="ellipse">
            <a:avLst/>
          </a:prstGeom>
          <a:solidFill>
            <a:srgbClr val="4276AA">
              <a:lumMod val="20000"/>
              <a:lumOff val="80000"/>
              <a:alpha val="56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graphicFrame>
        <p:nvGraphicFramePr>
          <p:cNvPr id="13" name="图示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024010"/>
              </p:ext>
            </p:extLst>
          </p:nvPr>
        </p:nvGraphicFramePr>
        <p:xfrm>
          <a:off x="1544072" y="1379572"/>
          <a:ext cx="2404516" cy="242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36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5"/>
          <p:cNvSpPr/>
          <p:nvPr/>
        </p:nvSpPr>
        <p:spPr>
          <a:xfrm>
            <a:off x="0" y="4929581"/>
            <a:ext cx="12192000" cy="1942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16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三、标题文本预设</a:t>
            </a:r>
            <a:endParaRPr lang="zh-CN" altLang="en-US" dirty="0"/>
          </a:p>
        </p:txBody>
      </p:sp>
      <p:sp>
        <p:nvSpPr>
          <p:cNvPr id="50" name="Freeform 19"/>
          <p:cNvSpPr>
            <a:spLocks/>
          </p:cNvSpPr>
          <p:nvPr/>
        </p:nvSpPr>
        <p:spPr bwMode="auto">
          <a:xfrm>
            <a:off x="4890591" y="2017914"/>
            <a:ext cx="4949825" cy="2730500"/>
          </a:xfrm>
          <a:custGeom>
            <a:avLst/>
            <a:gdLst>
              <a:gd name="T0" fmla="*/ 1146 w 1317"/>
              <a:gd name="T1" fmla="*/ 19 h 725"/>
              <a:gd name="T2" fmla="*/ 975 w 1317"/>
              <a:gd name="T3" fmla="*/ 191 h 725"/>
              <a:gd name="T4" fmla="*/ 989 w 1317"/>
              <a:gd name="T5" fmla="*/ 259 h 725"/>
              <a:gd name="T6" fmla="*/ 912 w 1317"/>
              <a:gd name="T7" fmla="*/ 362 h 725"/>
              <a:gd name="T8" fmla="*/ 912 w 1317"/>
              <a:gd name="T9" fmla="*/ 362 h 725"/>
              <a:gd name="T10" fmla="*/ 884 w 1317"/>
              <a:gd name="T11" fmla="*/ 359 h 725"/>
              <a:gd name="T12" fmla="*/ 868 w 1317"/>
              <a:gd name="T13" fmla="*/ 360 h 725"/>
              <a:gd name="T14" fmla="*/ 868 w 1317"/>
              <a:gd name="T15" fmla="*/ 360 h 725"/>
              <a:gd name="T16" fmla="*/ 799 w 1317"/>
              <a:gd name="T17" fmla="*/ 249 h 725"/>
              <a:gd name="T18" fmla="*/ 819 w 1317"/>
              <a:gd name="T19" fmla="*/ 168 h 725"/>
              <a:gd name="T20" fmla="*/ 651 w 1317"/>
              <a:gd name="T21" fmla="*/ 0 h 725"/>
              <a:gd name="T22" fmla="*/ 483 w 1317"/>
              <a:gd name="T23" fmla="*/ 168 h 725"/>
              <a:gd name="T24" fmla="*/ 505 w 1317"/>
              <a:gd name="T25" fmla="*/ 250 h 725"/>
              <a:gd name="T26" fmla="*/ 505 w 1317"/>
              <a:gd name="T27" fmla="*/ 250 h 725"/>
              <a:gd name="T28" fmla="*/ 440 w 1317"/>
              <a:gd name="T29" fmla="*/ 339 h 725"/>
              <a:gd name="T30" fmla="*/ 441 w 1317"/>
              <a:gd name="T31" fmla="*/ 339 h 725"/>
              <a:gd name="T32" fmla="*/ 417 w 1317"/>
              <a:gd name="T33" fmla="*/ 337 h 725"/>
              <a:gd name="T34" fmla="*/ 356 w 1317"/>
              <a:gd name="T35" fmla="*/ 347 h 725"/>
              <a:gd name="T36" fmla="*/ 356 w 1317"/>
              <a:gd name="T37" fmla="*/ 347 h 725"/>
              <a:gd name="T38" fmla="*/ 285 w 1317"/>
              <a:gd name="T39" fmla="*/ 289 h 725"/>
              <a:gd name="T40" fmla="*/ 291 w 1317"/>
              <a:gd name="T41" fmla="*/ 245 h 725"/>
              <a:gd name="T42" fmla="*/ 146 w 1317"/>
              <a:gd name="T43" fmla="*/ 100 h 725"/>
              <a:gd name="T44" fmla="*/ 0 w 1317"/>
              <a:gd name="T45" fmla="*/ 245 h 725"/>
              <a:gd name="T46" fmla="*/ 146 w 1317"/>
              <a:gd name="T47" fmla="*/ 391 h 725"/>
              <a:gd name="T48" fmla="*/ 183 w 1317"/>
              <a:gd name="T49" fmla="*/ 386 h 725"/>
              <a:gd name="T50" fmla="*/ 237 w 1317"/>
              <a:gd name="T51" fmla="*/ 460 h 725"/>
              <a:gd name="T52" fmla="*/ 237 w 1317"/>
              <a:gd name="T53" fmla="*/ 460 h 725"/>
              <a:gd name="T54" fmla="*/ 223 w 1317"/>
              <a:gd name="T55" fmla="*/ 531 h 725"/>
              <a:gd name="T56" fmla="*/ 417 w 1317"/>
              <a:gd name="T57" fmla="*/ 725 h 725"/>
              <a:gd name="T58" fmla="*/ 611 w 1317"/>
              <a:gd name="T59" fmla="*/ 531 h 725"/>
              <a:gd name="T60" fmla="*/ 583 w 1317"/>
              <a:gd name="T61" fmla="*/ 430 h 725"/>
              <a:gd name="T62" fmla="*/ 637 w 1317"/>
              <a:gd name="T63" fmla="*/ 336 h 725"/>
              <a:gd name="T64" fmla="*/ 637 w 1317"/>
              <a:gd name="T65" fmla="*/ 336 h 725"/>
              <a:gd name="T66" fmla="*/ 651 w 1317"/>
              <a:gd name="T67" fmla="*/ 336 h 725"/>
              <a:gd name="T68" fmla="*/ 684 w 1317"/>
              <a:gd name="T69" fmla="*/ 333 h 725"/>
              <a:gd name="T70" fmla="*/ 770 w 1317"/>
              <a:gd name="T71" fmla="*/ 432 h 725"/>
              <a:gd name="T72" fmla="*/ 770 w 1317"/>
              <a:gd name="T73" fmla="*/ 432 h 725"/>
              <a:gd name="T74" fmla="*/ 758 w 1317"/>
              <a:gd name="T75" fmla="*/ 485 h 725"/>
              <a:gd name="T76" fmla="*/ 884 w 1317"/>
              <a:gd name="T77" fmla="*/ 611 h 725"/>
              <a:gd name="T78" fmla="*/ 1010 w 1317"/>
              <a:gd name="T79" fmla="*/ 485 h 725"/>
              <a:gd name="T80" fmla="*/ 1003 w 1317"/>
              <a:gd name="T81" fmla="*/ 443 h 725"/>
              <a:gd name="T82" fmla="*/ 1096 w 1317"/>
              <a:gd name="T83" fmla="*/ 355 h 725"/>
              <a:gd name="T84" fmla="*/ 1146 w 1317"/>
              <a:gd name="T85" fmla="*/ 362 h 725"/>
              <a:gd name="T86" fmla="*/ 1317 w 1317"/>
              <a:gd name="T87" fmla="*/ 191 h 725"/>
              <a:gd name="T88" fmla="*/ 1146 w 1317"/>
              <a:gd name="T89" fmla="*/ 19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17" h="725">
                <a:moveTo>
                  <a:pt x="1146" y="19"/>
                </a:moveTo>
                <a:cubicBezTo>
                  <a:pt x="1051" y="19"/>
                  <a:pt x="975" y="96"/>
                  <a:pt x="975" y="191"/>
                </a:cubicBezTo>
                <a:cubicBezTo>
                  <a:pt x="975" y="215"/>
                  <a:pt x="980" y="238"/>
                  <a:pt x="989" y="259"/>
                </a:cubicBezTo>
                <a:cubicBezTo>
                  <a:pt x="1018" y="327"/>
                  <a:pt x="965" y="374"/>
                  <a:pt x="912" y="362"/>
                </a:cubicBezTo>
                <a:cubicBezTo>
                  <a:pt x="912" y="362"/>
                  <a:pt x="912" y="362"/>
                  <a:pt x="912" y="362"/>
                </a:cubicBezTo>
                <a:cubicBezTo>
                  <a:pt x="903" y="360"/>
                  <a:pt x="894" y="359"/>
                  <a:pt x="884" y="359"/>
                </a:cubicBezTo>
                <a:cubicBezTo>
                  <a:pt x="879" y="359"/>
                  <a:pt x="873" y="359"/>
                  <a:pt x="868" y="360"/>
                </a:cubicBezTo>
                <a:cubicBezTo>
                  <a:pt x="868" y="360"/>
                  <a:pt x="868" y="360"/>
                  <a:pt x="868" y="360"/>
                </a:cubicBezTo>
                <a:cubicBezTo>
                  <a:pt x="812" y="367"/>
                  <a:pt x="764" y="314"/>
                  <a:pt x="799" y="249"/>
                </a:cubicBezTo>
                <a:cubicBezTo>
                  <a:pt x="812" y="225"/>
                  <a:pt x="819" y="197"/>
                  <a:pt x="819" y="168"/>
                </a:cubicBezTo>
                <a:cubicBezTo>
                  <a:pt x="819" y="75"/>
                  <a:pt x="744" y="0"/>
                  <a:pt x="651" y="0"/>
                </a:cubicBezTo>
                <a:cubicBezTo>
                  <a:pt x="558" y="0"/>
                  <a:pt x="483" y="75"/>
                  <a:pt x="483" y="168"/>
                </a:cubicBezTo>
                <a:cubicBezTo>
                  <a:pt x="483" y="198"/>
                  <a:pt x="491" y="226"/>
                  <a:pt x="505" y="250"/>
                </a:cubicBezTo>
                <a:cubicBezTo>
                  <a:pt x="505" y="250"/>
                  <a:pt x="505" y="250"/>
                  <a:pt x="505" y="250"/>
                </a:cubicBezTo>
                <a:cubicBezTo>
                  <a:pt x="529" y="294"/>
                  <a:pt x="499" y="346"/>
                  <a:pt x="440" y="339"/>
                </a:cubicBezTo>
                <a:cubicBezTo>
                  <a:pt x="441" y="339"/>
                  <a:pt x="441" y="339"/>
                  <a:pt x="441" y="339"/>
                </a:cubicBezTo>
                <a:cubicBezTo>
                  <a:pt x="433" y="338"/>
                  <a:pt x="425" y="337"/>
                  <a:pt x="417" y="337"/>
                </a:cubicBezTo>
                <a:cubicBezTo>
                  <a:pt x="396" y="337"/>
                  <a:pt x="375" y="341"/>
                  <a:pt x="356" y="347"/>
                </a:cubicBezTo>
                <a:cubicBezTo>
                  <a:pt x="356" y="347"/>
                  <a:pt x="356" y="347"/>
                  <a:pt x="356" y="347"/>
                </a:cubicBezTo>
                <a:cubicBezTo>
                  <a:pt x="306" y="364"/>
                  <a:pt x="273" y="327"/>
                  <a:pt x="285" y="289"/>
                </a:cubicBezTo>
                <a:cubicBezTo>
                  <a:pt x="289" y="275"/>
                  <a:pt x="291" y="261"/>
                  <a:pt x="291" y="245"/>
                </a:cubicBezTo>
                <a:cubicBezTo>
                  <a:pt x="291" y="165"/>
                  <a:pt x="226" y="100"/>
                  <a:pt x="146" y="100"/>
                </a:cubicBezTo>
                <a:cubicBezTo>
                  <a:pt x="66" y="100"/>
                  <a:pt x="0" y="165"/>
                  <a:pt x="0" y="245"/>
                </a:cubicBezTo>
                <a:cubicBezTo>
                  <a:pt x="0" y="326"/>
                  <a:pt x="66" y="391"/>
                  <a:pt x="146" y="391"/>
                </a:cubicBezTo>
                <a:cubicBezTo>
                  <a:pt x="159" y="391"/>
                  <a:pt x="171" y="389"/>
                  <a:pt x="183" y="386"/>
                </a:cubicBezTo>
                <a:cubicBezTo>
                  <a:pt x="221" y="377"/>
                  <a:pt x="256" y="411"/>
                  <a:pt x="237" y="460"/>
                </a:cubicBezTo>
                <a:cubicBezTo>
                  <a:pt x="237" y="460"/>
                  <a:pt x="237" y="460"/>
                  <a:pt x="237" y="460"/>
                </a:cubicBezTo>
                <a:cubicBezTo>
                  <a:pt x="228" y="482"/>
                  <a:pt x="223" y="506"/>
                  <a:pt x="223" y="531"/>
                </a:cubicBezTo>
                <a:cubicBezTo>
                  <a:pt x="223" y="638"/>
                  <a:pt x="310" y="725"/>
                  <a:pt x="417" y="725"/>
                </a:cubicBezTo>
                <a:cubicBezTo>
                  <a:pt x="525" y="725"/>
                  <a:pt x="611" y="638"/>
                  <a:pt x="611" y="531"/>
                </a:cubicBezTo>
                <a:cubicBezTo>
                  <a:pt x="611" y="494"/>
                  <a:pt x="601" y="460"/>
                  <a:pt x="583" y="430"/>
                </a:cubicBezTo>
                <a:cubicBezTo>
                  <a:pt x="553" y="380"/>
                  <a:pt x="587" y="331"/>
                  <a:pt x="637" y="336"/>
                </a:cubicBezTo>
                <a:cubicBezTo>
                  <a:pt x="637" y="336"/>
                  <a:pt x="637" y="336"/>
                  <a:pt x="637" y="336"/>
                </a:cubicBezTo>
                <a:cubicBezTo>
                  <a:pt x="642" y="336"/>
                  <a:pt x="647" y="336"/>
                  <a:pt x="651" y="336"/>
                </a:cubicBezTo>
                <a:cubicBezTo>
                  <a:pt x="663" y="336"/>
                  <a:pt x="673" y="335"/>
                  <a:pt x="684" y="333"/>
                </a:cubicBezTo>
                <a:cubicBezTo>
                  <a:pt x="757" y="319"/>
                  <a:pt x="793" y="381"/>
                  <a:pt x="770" y="432"/>
                </a:cubicBezTo>
                <a:cubicBezTo>
                  <a:pt x="770" y="432"/>
                  <a:pt x="770" y="432"/>
                  <a:pt x="770" y="432"/>
                </a:cubicBezTo>
                <a:cubicBezTo>
                  <a:pt x="762" y="448"/>
                  <a:pt x="758" y="466"/>
                  <a:pt x="758" y="485"/>
                </a:cubicBezTo>
                <a:cubicBezTo>
                  <a:pt x="758" y="555"/>
                  <a:pt x="815" y="611"/>
                  <a:pt x="884" y="611"/>
                </a:cubicBezTo>
                <a:cubicBezTo>
                  <a:pt x="954" y="611"/>
                  <a:pt x="1010" y="555"/>
                  <a:pt x="1010" y="485"/>
                </a:cubicBezTo>
                <a:cubicBezTo>
                  <a:pt x="1010" y="470"/>
                  <a:pt x="1008" y="456"/>
                  <a:pt x="1003" y="443"/>
                </a:cubicBezTo>
                <a:cubicBezTo>
                  <a:pt x="985" y="392"/>
                  <a:pt x="1026" y="334"/>
                  <a:pt x="1096" y="355"/>
                </a:cubicBezTo>
                <a:cubicBezTo>
                  <a:pt x="1112" y="360"/>
                  <a:pt x="1129" y="362"/>
                  <a:pt x="1146" y="362"/>
                </a:cubicBezTo>
                <a:cubicBezTo>
                  <a:pt x="1241" y="362"/>
                  <a:pt x="1317" y="285"/>
                  <a:pt x="1317" y="191"/>
                </a:cubicBezTo>
                <a:cubicBezTo>
                  <a:pt x="1317" y="96"/>
                  <a:pt x="1241" y="19"/>
                  <a:pt x="1146" y="19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20"/>
          <p:cNvSpPr>
            <a:spLocks noChangeArrowheads="1"/>
          </p:cNvSpPr>
          <p:nvPr/>
        </p:nvSpPr>
        <p:spPr bwMode="auto">
          <a:xfrm>
            <a:off x="4954091" y="2454477"/>
            <a:ext cx="969963" cy="974725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21"/>
          <p:cNvSpPr>
            <a:spLocks noChangeArrowheads="1"/>
          </p:cNvSpPr>
          <p:nvPr/>
        </p:nvSpPr>
        <p:spPr bwMode="auto">
          <a:xfrm>
            <a:off x="5792291" y="3351414"/>
            <a:ext cx="1333500" cy="133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Oval 22"/>
          <p:cNvSpPr>
            <a:spLocks noChangeArrowheads="1"/>
          </p:cNvSpPr>
          <p:nvPr/>
        </p:nvSpPr>
        <p:spPr bwMode="auto">
          <a:xfrm>
            <a:off x="6765429" y="2078239"/>
            <a:ext cx="1143000" cy="1144588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798891" y="3429202"/>
            <a:ext cx="827088" cy="828675"/>
          </a:xfrm>
          <a:prstGeom prst="ellipse">
            <a:avLst/>
          </a:pr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24"/>
          <p:cNvSpPr>
            <a:spLocks noChangeArrowheads="1"/>
          </p:cNvSpPr>
          <p:nvPr/>
        </p:nvSpPr>
        <p:spPr bwMode="auto">
          <a:xfrm>
            <a:off x="8614866" y="2152852"/>
            <a:ext cx="1165225" cy="1168400"/>
          </a:xfrm>
          <a:prstGeom prst="ellipse">
            <a:avLst/>
          </a:pr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13"/>
          <p:cNvSpPr>
            <a:spLocks noChangeAspect="1" noEditPoints="1"/>
          </p:cNvSpPr>
          <p:nvPr/>
        </p:nvSpPr>
        <p:spPr bwMode="auto">
          <a:xfrm>
            <a:off x="8941653" y="2541248"/>
            <a:ext cx="527302" cy="476923"/>
          </a:xfrm>
          <a:custGeom>
            <a:avLst/>
            <a:gdLst/>
            <a:ahLst/>
            <a:cxnLst>
              <a:cxn ang="0">
                <a:pos x="75" y="16"/>
              </a:cxn>
              <a:cxn ang="0">
                <a:pos x="71" y="10"/>
              </a:cxn>
              <a:cxn ang="0">
                <a:pos x="83" y="5"/>
              </a:cxn>
              <a:cxn ang="0">
                <a:pos x="99" y="4"/>
              </a:cxn>
              <a:cxn ang="0">
                <a:pos x="75" y="16"/>
              </a:cxn>
              <a:cxn ang="0">
                <a:pos x="112" y="70"/>
              </a:cxn>
              <a:cxn ang="0">
                <a:pos x="61" y="99"/>
              </a:cxn>
              <a:cxn ang="0">
                <a:pos x="31" y="54"/>
              </a:cxn>
              <a:cxn ang="0">
                <a:pos x="27" y="56"/>
              </a:cxn>
              <a:cxn ang="0">
                <a:pos x="20" y="60"/>
              </a:cxn>
              <a:cxn ang="0">
                <a:pos x="0" y="39"/>
              </a:cxn>
              <a:cxn ang="0">
                <a:pos x="6" y="36"/>
              </a:cxn>
              <a:cxn ang="0">
                <a:pos x="19" y="42"/>
              </a:cxn>
              <a:cxn ang="0">
                <a:pos x="43" y="27"/>
              </a:cxn>
              <a:cxn ang="0">
                <a:pos x="16" y="6"/>
              </a:cxn>
              <a:cxn ang="0">
                <a:pos x="27" y="0"/>
              </a:cxn>
              <a:cxn ang="0">
                <a:pos x="58" y="17"/>
              </a:cxn>
              <a:cxn ang="0">
                <a:pos x="69" y="11"/>
              </a:cxn>
              <a:cxn ang="0">
                <a:pos x="75" y="20"/>
              </a:cxn>
              <a:cxn ang="0">
                <a:pos x="100" y="5"/>
              </a:cxn>
              <a:cxn ang="0">
                <a:pos x="91" y="18"/>
              </a:cxn>
              <a:cxn ang="0">
                <a:pos x="88" y="21"/>
              </a:cxn>
              <a:cxn ang="0">
                <a:pos x="112" y="70"/>
              </a:cxn>
              <a:cxn ang="0">
                <a:pos x="57" y="24"/>
              </a:cxn>
              <a:cxn ang="0">
                <a:pos x="61" y="28"/>
              </a:cxn>
              <a:cxn ang="0">
                <a:pos x="64" y="24"/>
              </a:cxn>
              <a:cxn ang="0">
                <a:pos x="61" y="20"/>
              </a:cxn>
              <a:cxn ang="0">
                <a:pos x="57" y="24"/>
              </a:cxn>
              <a:cxn ang="0">
                <a:pos x="47" y="30"/>
              </a:cxn>
              <a:cxn ang="0">
                <a:pos x="50" y="34"/>
              </a:cxn>
              <a:cxn ang="0">
                <a:pos x="54" y="30"/>
              </a:cxn>
              <a:cxn ang="0">
                <a:pos x="50" y="27"/>
              </a:cxn>
              <a:cxn ang="0">
                <a:pos x="47" y="30"/>
              </a:cxn>
              <a:cxn ang="0">
                <a:pos x="37" y="37"/>
              </a:cxn>
              <a:cxn ang="0">
                <a:pos x="40" y="40"/>
              </a:cxn>
              <a:cxn ang="0">
                <a:pos x="44" y="37"/>
              </a:cxn>
              <a:cxn ang="0">
                <a:pos x="40" y="33"/>
              </a:cxn>
              <a:cxn ang="0">
                <a:pos x="37" y="37"/>
              </a:cxn>
              <a:cxn ang="0">
                <a:pos x="88" y="21"/>
              </a:cxn>
              <a:cxn ang="0">
                <a:pos x="68" y="34"/>
              </a:cxn>
              <a:cxn ang="0">
                <a:pos x="68" y="70"/>
              </a:cxn>
              <a:cxn ang="0">
                <a:pos x="57" y="76"/>
              </a:cxn>
              <a:cxn ang="0">
                <a:pos x="52" y="43"/>
              </a:cxn>
              <a:cxn ang="0">
                <a:pos x="32" y="53"/>
              </a:cxn>
              <a:cxn ang="0">
                <a:pos x="60" y="91"/>
              </a:cxn>
              <a:cxn ang="0">
                <a:pos x="107" y="64"/>
              </a:cxn>
              <a:cxn ang="0">
                <a:pos x="88" y="21"/>
              </a:cxn>
            </a:cxnLst>
            <a:rect l="0" t="0" r="r" b="b"/>
            <a:pathLst>
              <a:path w="117" h="105">
                <a:moveTo>
                  <a:pt x="75" y="16"/>
                </a:moveTo>
                <a:cubicBezTo>
                  <a:pt x="71" y="10"/>
                  <a:pt x="71" y="10"/>
                  <a:pt x="71" y="10"/>
                </a:cubicBezTo>
                <a:cubicBezTo>
                  <a:pt x="77" y="7"/>
                  <a:pt x="80" y="5"/>
                  <a:pt x="83" y="5"/>
                </a:cubicBezTo>
                <a:cubicBezTo>
                  <a:pt x="87" y="4"/>
                  <a:pt x="96" y="1"/>
                  <a:pt x="99" y="4"/>
                </a:cubicBezTo>
                <a:lnTo>
                  <a:pt x="75" y="16"/>
                </a:lnTo>
                <a:close/>
                <a:moveTo>
                  <a:pt x="112" y="70"/>
                </a:moveTo>
                <a:cubicBezTo>
                  <a:pt x="106" y="92"/>
                  <a:pt x="83" y="105"/>
                  <a:pt x="61" y="99"/>
                </a:cubicBezTo>
                <a:cubicBezTo>
                  <a:pt x="41" y="93"/>
                  <a:pt x="28" y="74"/>
                  <a:pt x="31" y="54"/>
                </a:cubicBezTo>
                <a:cubicBezTo>
                  <a:pt x="28" y="55"/>
                  <a:pt x="27" y="56"/>
                  <a:pt x="27" y="56"/>
                </a:cubicBezTo>
                <a:cubicBezTo>
                  <a:pt x="20" y="60"/>
                  <a:pt x="20" y="60"/>
                  <a:pt x="20" y="60"/>
                </a:cubicBezTo>
                <a:cubicBezTo>
                  <a:pt x="0" y="39"/>
                  <a:pt x="0" y="39"/>
                  <a:pt x="0" y="39"/>
                </a:cubicBezTo>
                <a:cubicBezTo>
                  <a:pt x="6" y="36"/>
                  <a:pt x="6" y="36"/>
                  <a:pt x="6" y="36"/>
                </a:cubicBezTo>
                <a:cubicBezTo>
                  <a:pt x="19" y="42"/>
                  <a:pt x="19" y="42"/>
                  <a:pt x="19" y="42"/>
                </a:cubicBezTo>
                <a:cubicBezTo>
                  <a:pt x="22" y="40"/>
                  <a:pt x="31" y="34"/>
                  <a:pt x="43" y="27"/>
                </a:cubicBezTo>
                <a:cubicBezTo>
                  <a:pt x="16" y="6"/>
                  <a:pt x="16" y="6"/>
                  <a:pt x="16" y="6"/>
                </a:cubicBezTo>
                <a:cubicBezTo>
                  <a:pt x="27" y="0"/>
                  <a:pt x="27" y="0"/>
                  <a:pt x="27" y="0"/>
                </a:cubicBezTo>
                <a:cubicBezTo>
                  <a:pt x="58" y="17"/>
                  <a:pt x="58" y="17"/>
                  <a:pt x="58" y="17"/>
                </a:cubicBezTo>
                <a:cubicBezTo>
                  <a:pt x="62" y="15"/>
                  <a:pt x="66" y="13"/>
                  <a:pt x="69" y="11"/>
                </a:cubicBezTo>
                <a:cubicBezTo>
                  <a:pt x="75" y="20"/>
                  <a:pt x="75" y="20"/>
                  <a:pt x="75" y="20"/>
                </a:cubicBezTo>
                <a:cubicBezTo>
                  <a:pt x="100" y="5"/>
                  <a:pt x="100" y="5"/>
                  <a:pt x="100" y="5"/>
                </a:cubicBezTo>
                <a:cubicBezTo>
                  <a:pt x="101" y="9"/>
                  <a:pt x="94" y="16"/>
                  <a:pt x="91" y="18"/>
                </a:cubicBezTo>
                <a:cubicBezTo>
                  <a:pt x="90" y="19"/>
                  <a:pt x="89" y="20"/>
                  <a:pt x="88" y="21"/>
                </a:cubicBezTo>
                <a:cubicBezTo>
                  <a:pt x="107" y="29"/>
                  <a:pt x="117" y="49"/>
                  <a:pt x="112" y="70"/>
                </a:cubicBezTo>
                <a:close/>
                <a:moveTo>
                  <a:pt x="57" y="24"/>
                </a:moveTo>
                <a:cubicBezTo>
                  <a:pt x="57" y="26"/>
                  <a:pt x="59" y="28"/>
                  <a:pt x="61" y="28"/>
                </a:cubicBezTo>
                <a:cubicBezTo>
                  <a:pt x="63" y="28"/>
                  <a:pt x="64" y="26"/>
                  <a:pt x="64" y="24"/>
                </a:cubicBezTo>
                <a:cubicBezTo>
                  <a:pt x="64" y="22"/>
                  <a:pt x="63" y="20"/>
                  <a:pt x="61" y="20"/>
                </a:cubicBezTo>
                <a:cubicBezTo>
                  <a:pt x="59" y="20"/>
                  <a:pt x="57" y="22"/>
                  <a:pt x="57" y="24"/>
                </a:cubicBezTo>
                <a:close/>
                <a:moveTo>
                  <a:pt x="47" y="30"/>
                </a:moveTo>
                <a:cubicBezTo>
                  <a:pt x="47" y="32"/>
                  <a:pt x="48" y="34"/>
                  <a:pt x="50" y="34"/>
                </a:cubicBezTo>
                <a:cubicBezTo>
                  <a:pt x="52" y="34"/>
                  <a:pt x="54" y="32"/>
                  <a:pt x="54" y="30"/>
                </a:cubicBezTo>
                <a:cubicBezTo>
                  <a:pt x="54" y="28"/>
                  <a:pt x="52" y="27"/>
                  <a:pt x="50" y="27"/>
                </a:cubicBezTo>
                <a:cubicBezTo>
                  <a:pt x="48" y="27"/>
                  <a:pt x="47" y="28"/>
                  <a:pt x="47" y="30"/>
                </a:cubicBezTo>
                <a:close/>
                <a:moveTo>
                  <a:pt x="37" y="37"/>
                </a:moveTo>
                <a:cubicBezTo>
                  <a:pt x="37" y="39"/>
                  <a:pt x="38" y="40"/>
                  <a:pt x="40" y="40"/>
                </a:cubicBezTo>
                <a:cubicBezTo>
                  <a:pt x="42" y="40"/>
                  <a:pt x="44" y="39"/>
                  <a:pt x="44" y="37"/>
                </a:cubicBezTo>
                <a:cubicBezTo>
                  <a:pt x="44" y="35"/>
                  <a:pt x="42" y="33"/>
                  <a:pt x="40" y="33"/>
                </a:cubicBezTo>
                <a:cubicBezTo>
                  <a:pt x="38" y="33"/>
                  <a:pt x="37" y="35"/>
                  <a:pt x="37" y="37"/>
                </a:cubicBezTo>
                <a:close/>
                <a:moveTo>
                  <a:pt x="88" y="21"/>
                </a:moveTo>
                <a:cubicBezTo>
                  <a:pt x="83" y="25"/>
                  <a:pt x="76" y="29"/>
                  <a:pt x="68" y="34"/>
                </a:cubicBezTo>
                <a:cubicBezTo>
                  <a:pt x="68" y="70"/>
                  <a:pt x="68" y="70"/>
                  <a:pt x="68" y="70"/>
                </a:cubicBezTo>
                <a:cubicBezTo>
                  <a:pt x="57" y="76"/>
                  <a:pt x="57" y="76"/>
                  <a:pt x="57" y="76"/>
                </a:cubicBezTo>
                <a:cubicBezTo>
                  <a:pt x="52" y="43"/>
                  <a:pt x="52" y="43"/>
                  <a:pt x="52" y="43"/>
                </a:cubicBezTo>
                <a:cubicBezTo>
                  <a:pt x="44" y="47"/>
                  <a:pt x="37" y="51"/>
                  <a:pt x="32" y="53"/>
                </a:cubicBezTo>
                <a:cubicBezTo>
                  <a:pt x="31" y="70"/>
                  <a:pt x="43" y="86"/>
                  <a:pt x="60" y="91"/>
                </a:cubicBezTo>
                <a:cubicBezTo>
                  <a:pt x="81" y="96"/>
                  <a:pt x="102" y="85"/>
                  <a:pt x="107" y="64"/>
                </a:cubicBezTo>
                <a:cubicBezTo>
                  <a:pt x="112" y="47"/>
                  <a:pt x="103" y="29"/>
                  <a:pt x="88" y="2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7" name="Freeform 121"/>
          <p:cNvSpPr>
            <a:spLocks noChangeAspect="1" noEditPoints="1"/>
          </p:cNvSpPr>
          <p:nvPr/>
        </p:nvSpPr>
        <p:spPr bwMode="auto">
          <a:xfrm>
            <a:off x="7999067" y="3736231"/>
            <a:ext cx="426735" cy="214615"/>
          </a:xfrm>
          <a:custGeom>
            <a:avLst/>
            <a:gdLst/>
            <a:ahLst/>
            <a:cxnLst>
              <a:cxn ang="0">
                <a:pos x="49" y="52"/>
              </a:cxn>
              <a:cxn ang="0">
                <a:pos x="38" y="63"/>
              </a:cxn>
              <a:cxn ang="0">
                <a:pos x="27" y="52"/>
              </a:cxn>
              <a:cxn ang="0">
                <a:pos x="38" y="41"/>
              </a:cxn>
              <a:cxn ang="0">
                <a:pos x="49" y="52"/>
              </a:cxn>
              <a:cxn ang="0">
                <a:pos x="104" y="41"/>
              </a:cxn>
              <a:cxn ang="0">
                <a:pos x="93" y="52"/>
              </a:cxn>
              <a:cxn ang="0">
                <a:pos x="104" y="63"/>
              </a:cxn>
              <a:cxn ang="0">
                <a:pos x="115" y="52"/>
              </a:cxn>
              <a:cxn ang="0">
                <a:pos x="104" y="41"/>
              </a:cxn>
              <a:cxn ang="0">
                <a:pos x="128" y="37"/>
              </a:cxn>
              <a:cxn ang="0">
                <a:pos x="128" y="50"/>
              </a:cxn>
              <a:cxn ang="0">
                <a:pos x="128" y="53"/>
              </a:cxn>
              <a:cxn ang="0">
                <a:pos x="119" y="53"/>
              </a:cxn>
              <a:cxn ang="0">
                <a:pos x="104" y="37"/>
              </a:cxn>
              <a:cxn ang="0">
                <a:pos x="88" y="53"/>
              </a:cxn>
              <a:cxn ang="0">
                <a:pos x="53" y="53"/>
              </a:cxn>
              <a:cxn ang="0">
                <a:pos x="38" y="37"/>
              </a:cxn>
              <a:cxn ang="0">
                <a:pos x="22" y="53"/>
              </a:cxn>
              <a:cxn ang="0">
                <a:pos x="7" y="53"/>
              </a:cxn>
              <a:cxn ang="0">
                <a:pos x="27" y="23"/>
              </a:cxn>
              <a:cxn ang="0">
                <a:pos x="70" y="2"/>
              </a:cxn>
              <a:cxn ang="0">
                <a:pos x="128" y="37"/>
              </a:cxn>
              <a:cxn ang="0">
                <a:pos x="109" y="23"/>
              </a:cxn>
              <a:cxn ang="0">
                <a:pos x="79" y="8"/>
              </a:cxn>
              <a:cxn ang="0">
                <a:pos x="44" y="23"/>
              </a:cxn>
              <a:cxn ang="0">
                <a:pos x="109" y="23"/>
              </a:cxn>
            </a:cxnLst>
            <a:rect l="0" t="0" r="r" b="b"/>
            <a:pathLst>
              <a:path w="128" h="63">
                <a:moveTo>
                  <a:pt x="49" y="52"/>
                </a:moveTo>
                <a:cubicBezTo>
                  <a:pt x="49" y="58"/>
                  <a:pt x="44" y="63"/>
                  <a:pt x="38" y="63"/>
                </a:cubicBezTo>
                <a:cubicBezTo>
                  <a:pt x="32" y="63"/>
                  <a:pt x="27" y="58"/>
                  <a:pt x="27" y="52"/>
                </a:cubicBezTo>
                <a:cubicBezTo>
                  <a:pt x="27" y="46"/>
                  <a:pt x="32" y="41"/>
                  <a:pt x="38" y="41"/>
                </a:cubicBezTo>
                <a:cubicBezTo>
                  <a:pt x="44" y="41"/>
                  <a:pt x="49" y="46"/>
                  <a:pt x="49" y="52"/>
                </a:cubicBezTo>
                <a:close/>
                <a:moveTo>
                  <a:pt x="104" y="41"/>
                </a:moveTo>
                <a:cubicBezTo>
                  <a:pt x="98" y="41"/>
                  <a:pt x="93" y="46"/>
                  <a:pt x="93" y="52"/>
                </a:cubicBezTo>
                <a:cubicBezTo>
                  <a:pt x="93" y="58"/>
                  <a:pt x="98" y="63"/>
                  <a:pt x="104" y="63"/>
                </a:cubicBezTo>
                <a:cubicBezTo>
                  <a:pt x="110" y="63"/>
                  <a:pt x="115" y="58"/>
                  <a:pt x="115" y="52"/>
                </a:cubicBezTo>
                <a:cubicBezTo>
                  <a:pt x="115" y="46"/>
                  <a:pt x="110" y="41"/>
                  <a:pt x="104" y="41"/>
                </a:cubicBezTo>
                <a:close/>
                <a:moveTo>
                  <a:pt x="128" y="37"/>
                </a:moveTo>
                <a:cubicBezTo>
                  <a:pt x="128" y="50"/>
                  <a:pt x="128" y="50"/>
                  <a:pt x="128" y="50"/>
                </a:cubicBezTo>
                <a:cubicBezTo>
                  <a:pt x="128" y="51"/>
                  <a:pt x="128" y="53"/>
                  <a:pt x="128" y="53"/>
                </a:cubicBezTo>
                <a:cubicBezTo>
                  <a:pt x="119" y="53"/>
                  <a:pt x="119" y="53"/>
                  <a:pt x="119" y="53"/>
                </a:cubicBezTo>
                <a:cubicBezTo>
                  <a:pt x="119" y="43"/>
                  <a:pt x="112" y="37"/>
                  <a:pt x="104" y="37"/>
                </a:cubicBezTo>
                <a:cubicBezTo>
                  <a:pt x="95" y="37"/>
                  <a:pt x="88" y="43"/>
                  <a:pt x="88" y="53"/>
                </a:cubicBezTo>
                <a:cubicBezTo>
                  <a:pt x="53" y="53"/>
                  <a:pt x="53" y="53"/>
                  <a:pt x="53" y="53"/>
                </a:cubicBezTo>
                <a:cubicBezTo>
                  <a:pt x="53" y="43"/>
                  <a:pt x="46" y="37"/>
                  <a:pt x="38" y="37"/>
                </a:cubicBezTo>
                <a:cubicBezTo>
                  <a:pt x="29" y="37"/>
                  <a:pt x="22" y="43"/>
                  <a:pt x="22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7" y="53"/>
                  <a:pt x="0" y="28"/>
                  <a:pt x="27" y="23"/>
                </a:cubicBezTo>
                <a:cubicBezTo>
                  <a:pt x="34" y="22"/>
                  <a:pt x="40" y="4"/>
                  <a:pt x="70" y="2"/>
                </a:cubicBezTo>
                <a:cubicBezTo>
                  <a:pt x="115" y="0"/>
                  <a:pt x="126" y="22"/>
                  <a:pt x="128" y="37"/>
                </a:cubicBezTo>
                <a:close/>
                <a:moveTo>
                  <a:pt x="109" y="23"/>
                </a:moveTo>
                <a:cubicBezTo>
                  <a:pt x="109" y="23"/>
                  <a:pt x="106" y="8"/>
                  <a:pt x="79" y="8"/>
                </a:cubicBezTo>
                <a:cubicBezTo>
                  <a:pt x="53" y="8"/>
                  <a:pt x="51" y="16"/>
                  <a:pt x="44" y="23"/>
                </a:cubicBezTo>
                <a:lnTo>
                  <a:pt x="109" y="2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8" name="Freeform 132"/>
          <p:cNvSpPr>
            <a:spLocks noChangeAspect="1" noEditPoints="1"/>
          </p:cNvSpPr>
          <p:nvPr/>
        </p:nvSpPr>
        <p:spPr bwMode="auto">
          <a:xfrm>
            <a:off x="6216722" y="3789001"/>
            <a:ext cx="475052" cy="381538"/>
          </a:xfrm>
          <a:custGeom>
            <a:avLst/>
            <a:gdLst/>
            <a:ahLst/>
            <a:cxnLst>
              <a:cxn ang="0">
                <a:pos x="12" y="62"/>
              </a:cxn>
              <a:cxn ang="0">
                <a:pos x="41" y="62"/>
              </a:cxn>
              <a:cxn ang="0">
                <a:pos x="26" y="70"/>
              </a:cxn>
              <a:cxn ang="0">
                <a:pos x="26" y="54"/>
              </a:cxn>
              <a:cxn ang="0">
                <a:pos x="26" y="70"/>
              </a:cxn>
              <a:cxn ang="0">
                <a:pos x="77" y="22"/>
              </a:cxn>
              <a:cxn ang="0">
                <a:pos x="71" y="15"/>
              </a:cxn>
              <a:cxn ang="0">
                <a:pos x="74" y="0"/>
              </a:cxn>
              <a:cxn ang="0">
                <a:pos x="65" y="3"/>
              </a:cxn>
              <a:cxn ang="0">
                <a:pos x="61" y="8"/>
              </a:cxn>
              <a:cxn ang="0">
                <a:pos x="53" y="13"/>
              </a:cxn>
              <a:cxn ang="0">
                <a:pos x="55" y="15"/>
              </a:cxn>
              <a:cxn ang="0">
                <a:pos x="66" y="14"/>
              </a:cxn>
              <a:cxn ang="0">
                <a:pos x="67" y="26"/>
              </a:cxn>
              <a:cxn ang="0">
                <a:pos x="68" y="55"/>
              </a:cxn>
              <a:cxn ang="0">
                <a:pos x="49" y="55"/>
              </a:cxn>
              <a:cxn ang="0">
                <a:pos x="47" y="39"/>
              </a:cxn>
              <a:cxn ang="0">
                <a:pos x="54" y="35"/>
              </a:cxn>
              <a:cxn ang="0">
                <a:pos x="50" y="31"/>
              </a:cxn>
              <a:cxn ang="0">
                <a:pos x="16" y="34"/>
              </a:cxn>
              <a:cxn ang="0">
                <a:pos x="16" y="36"/>
              </a:cxn>
              <a:cxn ang="0">
                <a:pos x="0" y="61"/>
              </a:cxn>
              <a:cxn ang="0">
                <a:pos x="26" y="46"/>
              </a:cxn>
              <a:cxn ang="0">
                <a:pos x="67" y="61"/>
              </a:cxn>
              <a:cxn ang="0">
                <a:pos x="81" y="76"/>
              </a:cxn>
              <a:cxn ang="0">
                <a:pos x="85" y="48"/>
              </a:cxn>
              <a:cxn ang="0">
                <a:pos x="73" y="62"/>
              </a:cxn>
              <a:cxn ang="0">
                <a:pos x="73" y="61"/>
              </a:cxn>
              <a:cxn ang="0">
                <a:pos x="81" y="54"/>
              </a:cxn>
              <a:cxn ang="0">
                <a:pos x="81" y="70"/>
              </a:cxn>
              <a:cxn ang="0">
                <a:pos x="75" y="0"/>
              </a:cxn>
              <a:cxn ang="0">
                <a:pos x="75" y="15"/>
              </a:cxn>
            </a:cxnLst>
            <a:rect l="0" t="0" r="r" b="b"/>
            <a:pathLst>
              <a:path w="95" h="76">
                <a:moveTo>
                  <a:pt x="26" y="47"/>
                </a:moveTo>
                <a:cubicBezTo>
                  <a:pt x="19" y="47"/>
                  <a:pt x="12" y="54"/>
                  <a:pt x="12" y="62"/>
                </a:cubicBezTo>
                <a:cubicBezTo>
                  <a:pt x="12" y="70"/>
                  <a:pt x="19" y="76"/>
                  <a:pt x="26" y="76"/>
                </a:cubicBezTo>
                <a:cubicBezTo>
                  <a:pt x="34" y="76"/>
                  <a:pt x="41" y="70"/>
                  <a:pt x="41" y="62"/>
                </a:cubicBezTo>
                <a:cubicBezTo>
                  <a:pt x="41" y="54"/>
                  <a:pt x="34" y="47"/>
                  <a:pt x="26" y="47"/>
                </a:cubicBezTo>
                <a:close/>
                <a:moveTo>
                  <a:pt x="26" y="70"/>
                </a:moveTo>
                <a:cubicBezTo>
                  <a:pt x="22" y="70"/>
                  <a:pt x="19" y="66"/>
                  <a:pt x="19" y="62"/>
                </a:cubicBezTo>
                <a:cubicBezTo>
                  <a:pt x="19" y="57"/>
                  <a:pt x="22" y="54"/>
                  <a:pt x="26" y="54"/>
                </a:cubicBezTo>
                <a:cubicBezTo>
                  <a:pt x="31" y="54"/>
                  <a:pt x="34" y="57"/>
                  <a:pt x="34" y="62"/>
                </a:cubicBezTo>
                <a:cubicBezTo>
                  <a:pt x="34" y="66"/>
                  <a:pt x="31" y="70"/>
                  <a:pt x="26" y="70"/>
                </a:cubicBezTo>
                <a:close/>
                <a:moveTo>
                  <a:pt x="85" y="48"/>
                </a:moveTo>
                <a:cubicBezTo>
                  <a:pt x="77" y="22"/>
                  <a:pt x="77" y="22"/>
                  <a:pt x="77" y="22"/>
                </a:cubicBezTo>
                <a:cubicBezTo>
                  <a:pt x="74" y="23"/>
                  <a:pt x="74" y="23"/>
                  <a:pt x="74" y="23"/>
                </a:cubicBezTo>
                <a:cubicBezTo>
                  <a:pt x="71" y="15"/>
                  <a:pt x="71" y="15"/>
                  <a:pt x="71" y="15"/>
                </a:cubicBezTo>
                <a:cubicBezTo>
                  <a:pt x="72" y="16"/>
                  <a:pt x="73" y="16"/>
                  <a:pt x="74" y="16"/>
                </a:cubicBezTo>
                <a:cubicBezTo>
                  <a:pt x="74" y="0"/>
                  <a:pt x="74" y="0"/>
                  <a:pt x="74" y="0"/>
                </a:cubicBezTo>
                <a:cubicBezTo>
                  <a:pt x="72" y="0"/>
                  <a:pt x="69" y="1"/>
                  <a:pt x="67" y="3"/>
                </a:cubicBezTo>
                <a:cubicBezTo>
                  <a:pt x="67" y="3"/>
                  <a:pt x="66" y="3"/>
                  <a:pt x="65" y="3"/>
                </a:cubicBezTo>
                <a:cubicBezTo>
                  <a:pt x="65" y="4"/>
                  <a:pt x="65" y="4"/>
                  <a:pt x="65" y="4"/>
                </a:cubicBezTo>
                <a:cubicBezTo>
                  <a:pt x="63" y="4"/>
                  <a:pt x="61" y="6"/>
                  <a:pt x="61" y="8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11"/>
                  <a:pt x="53" y="12"/>
                  <a:pt x="53" y="13"/>
                </a:cubicBezTo>
                <a:cubicBezTo>
                  <a:pt x="53" y="13"/>
                  <a:pt x="53" y="13"/>
                  <a:pt x="53" y="13"/>
                </a:cubicBezTo>
                <a:cubicBezTo>
                  <a:pt x="53" y="15"/>
                  <a:pt x="54" y="15"/>
                  <a:pt x="55" y="15"/>
                </a:cubicBezTo>
                <a:cubicBezTo>
                  <a:pt x="63" y="13"/>
                  <a:pt x="63" y="13"/>
                  <a:pt x="63" y="13"/>
                </a:cubicBezTo>
                <a:cubicBezTo>
                  <a:pt x="64" y="13"/>
                  <a:pt x="65" y="14"/>
                  <a:pt x="66" y="14"/>
                </a:cubicBezTo>
                <a:cubicBezTo>
                  <a:pt x="69" y="25"/>
                  <a:pt x="69" y="25"/>
                  <a:pt x="69" y="25"/>
                </a:cubicBezTo>
                <a:cubicBezTo>
                  <a:pt x="67" y="26"/>
                  <a:pt x="67" y="26"/>
                  <a:pt x="67" y="26"/>
                </a:cubicBezTo>
                <a:cubicBezTo>
                  <a:pt x="74" y="49"/>
                  <a:pt x="74" y="49"/>
                  <a:pt x="74" y="49"/>
                </a:cubicBezTo>
                <a:cubicBezTo>
                  <a:pt x="72" y="50"/>
                  <a:pt x="70" y="52"/>
                  <a:pt x="68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6" y="54"/>
                  <a:pt x="44" y="50"/>
                  <a:pt x="44" y="46"/>
                </a:cubicBezTo>
                <a:cubicBezTo>
                  <a:pt x="44" y="43"/>
                  <a:pt x="45" y="41"/>
                  <a:pt x="47" y="39"/>
                </a:cubicBezTo>
                <a:cubicBezTo>
                  <a:pt x="50" y="39"/>
                  <a:pt x="50" y="39"/>
                  <a:pt x="50" y="39"/>
                </a:cubicBezTo>
                <a:cubicBezTo>
                  <a:pt x="52" y="39"/>
                  <a:pt x="54" y="37"/>
                  <a:pt x="54" y="35"/>
                </a:cubicBezTo>
                <a:cubicBezTo>
                  <a:pt x="54" y="34"/>
                  <a:pt x="54" y="34"/>
                  <a:pt x="54" y="34"/>
                </a:cubicBezTo>
                <a:cubicBezTo>
                  <a:pt x="54" y="32"/>
                  <a:pt x="52" y="31"/>
                  <a:pt x="5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18" y="31"/>
                  <a:pt x="16" y="32"/>
                  <a:pt x="16" y="34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6"/>
                  <a:pt x="16" y="36"/>
                  <a:pt x="16" y="36"/>
                </a:cubicBezTo>
                <a:cubicBezTo>
                  <a:pt x="9" y="38"/>
                  <a:pt x="0" y="48"/>
                  <a:pt x="0" y="55"/>
                </a:cubicBezTo>
                <a:cubicBezTo>
                  <a:pt x="0" y="61"/>
                  <a:pt x="0" y="61"/>
                  <a:pt x="0" y="61"/>
                </a:cubicBezTo>
                <a:cubicBezTo>
                  <a:pt x="10" y="61"/>
                  <a:pt x="10" y="61"/>
                  <a:pt x="10" y="61"/>
                </a:cubicBezTo>
                <a:cubicBezTo>
                  <a:pt x="10" y="52"/>
                  <a:pt x="17" y="46"/>
                  <a:pt x="26" y="46"/>
                </a:cubicBezTo>
                <a:cubicBezTo>
                  <a:pt x="35" y="46"/>
                  <a:pt x="42" y="52"/>
                  <a:pt x="43" y="61"/>
                </a:cubicBezTo>
                <a:cubicBezTo>
                  <a:pt x="67" y="61"/>
                  <a:pt x="67" y="61"/>
                  <a:pt x="67" y="61"/>
                </a:cubicBezTo>
                <a:cubicBezTo>
                  <a:pt x="67" y="61"/>
                  <a:pt x="67" y="62"/>
                  <a:pt x="67" y="62"/>
                </a:cubicBezTo>
                <a:cubicBezTo>
                  <a:pt x="67" y="70"/>
                  <a:pt x="73" y="76"/>
                  <a:pt x="81" y="76"/>
                </a:cubicBezTo>
                <a:cubicBezTo>
                  <a:pt x="89" y="76"/>
                  <a:pt x="95" y="70"/>
                  <a:pt x="95" y="62"/>
                </a:cubicBezTo>
                <a:cubicBezTo>
                  <a:pt x="95" y="55"/>
                  <a:pt x="91" y="50"/>
                  <a:pt x="85" y="48"/>
                </a:cubicBezTo>
                <a:close/>
                <a:moveTo>
                  <a:pt x="81" y="70"/>
                </a:moveTo>
                <a:cubicBezTo>
                  <a:pt x="77" y="70"/>
                  <a:pt x="73" y="66"/>
                  <a:pt x="73" y="62"/>
                </a:cubicBezTo>
                <a:cubicBezTo>
                  <a:pt x="73" y="62"/>
                  <a:pt x="73" y="61"/>
                  <a:pt x="73" y="61"/>
                </a:cubicBezTo>
                <a:cubicBezTo>
                  <a:pt x="73" y="61"/>
                  <a:pt x="73" y="61"/>
                  <a:pt x="73" y="61"/>
                </a:cubicBezTo>
                <a:cubicBezTo>
                  <a:pt x="73" y="60"/>
                  <a:pt x="73" y="60"/>
                  <a:pt x="73" y="60"/>
                </a:cubicBezTo>
                <a:cubicBezTo>
                  <a:pt x="74" y="57"/>
                  <a:pt x="77" y="54"/>
                  <a:pt x="81" y="54"/>
                </a:cubicBezTo>
                <a:cubicBezTo>
                  <a:pt x="85" y="54"/>
                  <a:pt x="89" y="57"/>
                  <a:pt x="89" y="62"/>
                </a:cubicBezTo>
                <a:cubicBezTo>
                  <a:pt x="89" y="66"/>
                  <a:pt x="85" y="70"/>
                  <a:pt x="81" y="70"/>
                </a:cubicBezTo>
                <a:close/>
                <a:moveTo>
                  <a:pt x="75" y="15"/>
                </a:moveTo>
                <a:cubicBezTo>
                  <a:pt x="75" y="0"/>
                  <a:pt x="75" y="0"/>
                  <a:pt x="75" y="0"/>
                </a:cubicBezTo>
                <a:cubicBezTo>
                  <a:pt x="77" y="1"/>
                  <a:pt x="79" y="4"/>
                  <a:pt x="79" y="8"/>
                </a:cubicBezTo>
                <a:cubicBezTo>
                  <a:pt x="79" y="12"/>
                  <a:pt x="77" y="15"/>
                  <a:pt x="75" y="1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9" name="Freeform 138"/>
          <p:cNvSpPr>
            <a:spLocks noChangeAspect="1" noEditPoints="1"/>
          </p:cNvSpPr>
          <p:nvPr/>
        </p:nvSpPr>
        <p:spPr bwMode="auto">
          <a:xfrm>
            <a:off x="5220093" y="2794245"/>
            <a:ext cx="463488" cy="288840"/>
          </a:xfrm>
          <a:custGeom>
            <a:avLst/>
            <a:gdLst/>
            <a:ahLst/>
            <a:cxnLst>
              <a:cxn ang="0">
                <a:pos x="77" y="25"/>
              </a:cxn>
              <a:cxn ang="0">
                <a:pos x="70" y="2"/>
              </a:cxn>
              <a:cxn ang="0">
                <a:pos x="68" y="0"/>
              </a:cxn>
              <a:cxn ang="0">
                <a:pos x="54" y="2"/>
              </a:cxn>
              <a:cxn ang="0">
                <a:pos x="57" y="4"/>
              </a:cxn>
              <a:cxn ang="0">
                <a:pos x="73" y="20"/>
              </a:cxn>
              <a:cxn ang="0">
                <a:pos x="32" y="19"/>
              </a:cxn>
              <a:cxn ang="0">
                <a:pos x="43" y="18"/>
              </a:cxn>
              <a:cxn ang="0">
                <a:pos x="45" y="15"/>
              </a:cxn>
              <a:cxn ang="0">
                <a:pos x="27" y="12"/>
              </a:cxn>
              <a:cxn ang="0">
                <a:pos x="24" y="16"/>
              </a:cxn>
              <a:cxn ang="0">
                <a:pos x="30" y="18"/>
              </a:cxn>
              <a:cxn ang="0">
                <a:pos x="30" y="21"/>
              </a:cxn>
              <a:cxn ang="0">
                <a:pos x="20" y="24"/>
              </a:cxn>
              <a:cxn ang="0">
                <a:pos x="20" y="64"/>
              </a:cxn>
              <a:cxn ang="0">
                <a:pos x="51" y="47"/>
              </a:cxn>
              <a:cxn ang="0">
                <a:pos x="75" y="26"/>
              </a:cxn>
              <a:cxn ang="0">
                <a:pos x="83" y="64"/>
              </a:cxn>
              <a:cxn ang="0">
                <a:pos x="83" y="24"/>
              </a:cxn>
              <a:cxn ang="0">
                <a:pos x="48" y="44"/>
              </a:cxn>
              <a:cxn ang="0">
                <a:pos x="30" y="27"/>
              </a:cxn>
              <a:cxn ang="0">
                <a:pos x="25" y="44"/>
              </a:cxn>
              <a:cxn ang="0">
                <a:pos x="29" y="29"/>
              </a:cxn>
              <a:cxn ang="0">
                <a:pos x="25" y="44"/>
              </a:cxn>
              <a:cxn ang="0">
                <a:pos x="3" y="44"/>
              </a:cxn>
              <a:cxn ang="0">
                <a:pos x="26" y="28"/>
              </a:cxn>
              <a:cxn ang="0">
                <a:pos x="20" y="40"/>
              </a:cxn>
              <a:cxn ang="0">
                <a:pos x="20" y="49"/>
              </a:cxn>
              <a:cxn ang="0">
                <a:pos x="38" y="47"/>
              </a:cxn>
              <a:cxn ang="0">
                <a:pos x="51" y="43"/>
              </a:cxn>
              <a:cxn ang="0">
                <a:pos x="71" y="22"/>
              </a:cxn>
              <a:cxn ang="0">
                <a:pos x="83" y="62"/>
              </a:cxn>
              <a:cxn ang="0">
                <a:pos x="76" y="29"/>
              </a:cxn>
              <a:cxn ang="0">
                <a:pos x="78" y="44"/>
              </a:cxn>
              <a:cxn ang="0">
                <a:pos x="87" y="44"/>
              </a:cxn>
              <a:cxn ang="0">
                <a:pos x="83" y="40"/>
              </a:cxn>
              <a:cxn ang="0">
                <a:pos x="83" y="27"/>
              </a:cxn>
              <a:cxn ang="0">
                <a:pos x="83" y="62"/>
              </a:cxn>
            </a:cxnLst>
            <a:rect l="0" t="0" r="r" b="b"/>
            <a:pathLst>
              <a:path w="103" h="64">
                <a:moveTo>
                  <a:pt x="83" y="24"/>
                </a:moveTo>
                <a:cubicBezTo>
                  <a:pt x="81" y="24"/>
                  <a:pt x="79" y="25"/>
                  <a:pt x="77" y="25"/>
                </a:cubicBezTo>
                <a:cubicBezTo>
                  <a:pt x="70" y="3"/>
                  <a:pt x="70" y="3"/>
                  <a:pt x="70" y="3"/>
                </a:cubicBezTo>
                <a:cubicBezTo>
                  <a:pt x="70" y="3"/>
                  <a:pt x="70" y="3"/>
                  <a:pt x="70" y="2"/>
                </a:cubicBezTo>
                <a:cubicBezTo>
                  <a:pt x="70" y="2"/>
                  <a:pt x="70" y="2"/>
                  <a:pt x="70" y="2"/>
                </a:cubicBezTo>
                <a:cubicBezTo>
                  <a:pt x="70" y="1"/>
                  <a:pt x="69" y="0"/>
                  <a:pt x="6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5" y="0"/>
                  <a:pt x="54" y="1"/>
                  <a:pt x="54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4" y="3"/>
                  <a:pt x="55" y="4"/>
                  <a:pt x="57" y="4"/>
                </a:cubicBezTo>
                <a:cubicBezTo>
                  <a:pt x="67" y="4"/>
                  <a:pt x="67" y="4"/>
                  <a:pt x="67" y="4"/>
                </a:cubicBezTo>
                <a:cubicBezTo>
                  <a:pt x="73" y="20"/>
                  <a:pt x="73" y="20"/>
                  <a:pt x="7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8"/>
                  <a:pt x="32" y="18"/>
                  <a:pt x="32" y="18"/>
                </a:cubicBezTo>
                <a:cubicBezTo>
                  <a:pt x="43" y="18"/>
                  <a:pt x="43" y="18"/>
                  <a:pt x="43" y="18"/>
                </a:cubicBezTo>
                <a:cubicBezTo>
                  <a:pt x="44" y="18"/>
                  <a:pt x="45" y="17"/>
                  <a:pt x="45" y="16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3"/>
                  <a:pt x="44" y="12"/>
                  <a:pt x="43" y="12"/>
                </a:cubicBezTo>
                <a:cubicBezTo>
                  <a:pt x="27" y="12"/>
                  <a:pt x="27" y="12"/>
                  <a:pt x="27" y="12"/>
                </a:cubicBezTo>
                <a:cubicBezTo>
                  <a:pt x="26" y="12"/>
                  <a:pt x="24" y="13"/>
                  <a:pt x="24" y="15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7"/>
                  <a:pt x="26" y="18"/>
                  <a:pt x="27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1"/>
                  <a:pt x="30" y="21"/>
                  <a:pt x="30" y="21"/>
                </a:cubicBezTo>
                <a:cubicBezTo>
                  <a:pt x="27" y="26"/>
                  <a:pt x="27" y="26"/>
                  <a:pt x="27" y="26"/>
                </a:cubicBezTo>
                <a:cubicBezTo>
                  <a:pt x="25" y="25"/>
                  <a:pt x="23" y="24"/>
                  <a:pt x="20" y="24"/>
                </a:cubicBezTo>
                <a:cubicBezTo>
                  <a:pt x="9" y="24"/>
                  <a:pt x="0" y="33"/>
                  <a:pt x="0" y="44"/>
                </a:cubicBezTo>
                <a:cubicBezTo>
                  <a:pt x="0" y="55"/>
                  <a:pt x="9" y="64"/>
                  <a:pt x="20" y="64"/>
                </a:cubicBezTo>
                <a:cubicBezTo>
                  <a:pt x="31" y="64"/>
                  <a:pt x="39" y="57"/>
                  <a:pt x="40" y="47"/>
                </a:cubicBezTo>
                <a:cubicBezTo>
                  <a:pt x="51" y="47"/>
                  <a:pt x="51" y="47"/>
                  <a:pt x="51" y="47"/>
                </a:cubicBezTo>
                <a:cubicBezTo>
                  <a:pt x="74" y="23"/>
                  <a:pt x="74" y="23"/>
                  <a:pt x="74" y="23"/>
                </a:cubicBezTo>
                <a:cubicBezTo>
                  <a:pt x="75" y="26"/>
                  <a:pt x="75" y="26"/>
                  <a:pt x="75" y="26"/>
                </a:cubicBezTo>
                <a:cubicBezTo>
                  <a:pt x="68" y="29"/>
                  <a:pt x="63" y="36"/>
                  <a:pt x="63" y="44"/>
                </a:cubicBezTo>
                <a:cubicBezTo>
                  <a:pt x="63" y="55"/>
                  <a:pt x="72" y="64"/>
                  <a:pt x="83" y="64"/>
                </a:cubicBezTo>
                <a:cubicBezTo>
                  <a:pt x="94" y="64"/>
                  <a:pt x="103" y="55"/>
                  <a:pt x="103" y="44"/>
                </a:cubicBezTo>
                <a:cubicBezTo>
                  <a:pt x="103" y="33"/>
                  <a:pt x="94" y="24"/>
                  <a:pt x="83" y="24"/>
                </a:cubicBezTo>
                <a:close/>
                <a:moveTo>
                  <a:pt x="32" y="23"/>
                </a:moveTo>
                <a:cubicBezTo>
                  <a:pt x="48" y="44"/>
                  <a:pt x="48" y="44"/>
                  <a:pt x="48" y="44"/>
                </a:cubicBezTo>
                <a:cubicBezTo>
                  <a:pt x="40" y="44"/>
                  <a:pt x="40" y="44"/>
                  <a:pt x="40" y="44"/>
                </a:cubicBezTo>
                <a:cubicBezTo>
                  <a:pt x="40" y="37"/>
                  <a:pt x="36" y="30"/>
                  <a:pt x="30" y="27"/>
                </a:cubicBezTo>
                <a:lnTo>
                  <a:pt x="32" y="23"/>
                </a:lnTo>
                <a:close/>
                <a:moveTo>
                  <a:pt x="25" y="44"/>
                </a:moveTo>
                <a:cubicBezTo>
                  <a:pt x="25" y="43"/>
                  <a:pt x="24" y="42"/>
                  <a:pt x="23" y="41"/>
                </a:cubicBezTo>
                <a:cubicBezTo>
                  <a:pt x="29" y="29"/>
                  <a:pt x="29" y="29"/>
                  <a:pt x="29" y="29"/>
                </a:cubicBezTo>
                <a:cubicBezTo>
                  <a:pt x="34" y="32"/>
                  <a:pt x="38" y="38"/>
                  <a:pt x="38" y="44"/>
                </a:cubicBezTo>
                <a:lnTo>
                  <a:pt x="25" y="44"/>
                </a:lnTo>
                <a:close/>
                <a:moveTo>
                  <a:pt x="20" y="62"/>
                </a:moveTo>
                <a:cubicBezTo>
                  <a:pt x="11" y="62"/>
                  <a:pt x="3" y="54"/>
                  <a:pt x="3" y="44"/>
                </a:cubicBezTo>
                <a:cubicBezTo>
                  <a:pt x="3" y="35"/>
                  <a:pt x="11" y="27"/>
                  <a:pt x="20" y="27"/>
                </a:cubicBezTo>
                <a:cubicBezTo>
                  <a:pt x="23" y="27"/>
                  <a:pt x="24" y="27"/>
                  <a:pt x="26" y="28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40"/>
                  <a:pt x="21" y="40"/>
                  <a:pt x="20" y="40"/>
                </a:cubicBezTo>
                <a:cubicBezTo>
                  <a:pt x="18" y="40"/>
                  <a:pt x="16" y="42"/>
                  <a:pt x="16" y="44"/>
                </a:cubicBezTo>
                <a:cubicBezTo>
                  <a:pt x="16" y="47"/>
                  <a:pt x="18" y="49"/>
                  <a:pt x="20" y="49"/>
                </a:cubicBezTo>
                <a:cubicBezTo>
                  <a:pt x="22" y="49"/>
                  <a:pt x="24" y="48"/>
                  <a:pt x="24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6" y="55"/>
                  <a:pt x="29" y="62"/>
                  <a:pt x="20" y="62"/>
                </a:cubicBezTo>
                <a:close/>
                <a:moveTo>
                  <a:pt x="51" y="43"/>
                </a:moveTo>
                <a:cubicBezTo>
                  <a:pt x="35" y="22"/>
                  <a:pt x="35" y="22"/>
                  <a:pt x="35" y="22"/>
                </a:cubicBezTo>
                <a:cubicBezTo>
                  <a:pt x="71" y="22"/>
                  <a:pt x="71" y="22"/>
                  <a:pt x="71" y="22"/>
                </a:cubicBezTo>
                <a:lnTo>
                  <a:pt x="51" y="43"/>
                </a:lnTo>
                <a:close/>
                <a:moveTo>
                  <a:pt x="83" y="62"/>
                </a:moveTo>
                <a:cubicBezTo>
                  <a:pt x="73" y="62"/>
                  <a:pt x="65" y="54"/>
                  <a:pt x="65" y="44"/>
                </a:cubicBezTo>
                <a:cubicBezTo>
                  <a:pt x="65" y="37"/>
                  <a:pt x="70" y="31"/>
                  <a:pt x="76" y="29"/>
                </a:cubicBezTo>
                <a:cubicBezTo>
                  <a:pt x="80" y="41"/>
                  <a:pt x="80" y="41"/>
                  <a:pt x="80" y="41"/>
                </a:cubicBezTo>
                <a:cubicBezTo>
                  <a:pt x="79" y="42"/>
                  <a:pt x="78" y="43"/>
                  <a:pt x="78" y="44"/>
                </a:cubicBezTo>
                <a:cubicBezTo>
                  <a:pt x="78" y="47"/>
                  <a:pt x="80" y="49"/>
                  <a:pt x="83" y="49"/>
                </a:cubicBezTo>
                <a:cubicBezTo>
                  <a:pt x="85" y="49"/>
                  <a:pt x="87" y="47"/>
                  <a:pt x="87" y="44"/>
                </a:cubicBezTo>
                <a:cubicBezTo>
                  <a:pt x="87" y="42"/>
                  <a:pt x="85" y="40"/>
                  <a:pt x="83" y="40"/>
                </a:cubicBezTo>
                <a:cubicBezTo>
                  <a:pt x="83" y="40"/>
                  <a:pt x="83" y="40"/>
                  <a:pt x="83" y="40"/>
                </a:cubicBezTo>
                <a:cubicBezTo>
                  <a:pt x="78" y="28"/>
                  <a:pt x="78" y="28"/>
                  <a:pt x="78" y="28"/>
                </a:cubicBezTo>
                <a:cubicBezTo>
                  <a:pt x="80" y="27"/>
                  <a:pt x="81" y="27"/>
                  <a:pt x="83" y="27"/>
                </a:cubicBezTo>
                <a:cubicBezTo>
                  <a:pt x="92" y="27"/>
                  <a:pt x="100" y="35"/>
                  <a:pt x="100" y="44"/>
                </a:cubicBezTo>
                <a:cubicBezTo>
                  <a:pt x="100" y="54"/>
                  <a:pt x="92" y="62"/>
                  <a:pt x="83" y="62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60" name="Freeform 162"/>
          <p:cNvSpPr>
            <a:spLocks noChangeAspect="1" noEditPoints="1"/>
          </p:cNvSpPr>
          <p:nvPr/>
        </p:nvSpPr>
        <p:spPr bwMode="auto">
          <a:xfrm>
            <a:off x="7131766" y="2360526"/>
            <a:ext cx="386240" cy="463488"/>
          </a:xfrm>
          <a:custGeom>
            <a:avLst/>
            <a:gdLst/>
            <a:ahLst/>
            <a:cxnLst>
              <a:cxn ang="0">
                <a:pos x="83" y="63"/>
              </a:cxn>
              <a:cxn ang="0">
                <a:pos x="52" y="76"/>
              </a:cxn>
              <a:cxn ang="0">
                <a:pos x="51" y="25"/>
              </a:cxn>
              <a:cxn ang="0">
                <a:pos x="83" y="63"/>
              </a:cxn>
              <a:cxn ang="0">
                <a:pos x="18" y="63"/>
              </a:cxn>
              <a:cxn ang="0">
                <a:pos x="48" y="76"/>
              </a:cxn>
              <a:cxn ang="0">
                <a:pos x="49" y="15"/>
              </a:cxn>
              <a:cxn ang="0">
                <a:pos x="18" y="63"/>
              </a:cxn>
              <a:cxn ang="0">
                <a:pos x="60" y="7"/>
              </a:cxn>
              <a:cxn ang="0">
                <a:pos x="47" y="0"/>
              </a:cxn>
              <a:cxn ang="0">
                <a:pos x="47" y="12"/>
              </a:cxn>
              <a:cxn ang="0">
                <a:pos x="60" y="7"/>
              </a:cxn>
              <a:cxn ang="0">
                <a:pos x="58" y="101"/>
              </a:cxn>
              <a:cxn ang="0">
                <a:pos x="82" y="82"/>
              </a:cxn>
              <a:cxn ang="0">
                <a:pos x="0" y="82"/>
              </a:cxn>
              <a:cxn ang="0">
                <a:pos x="58" y="101"/>
              </a:cxn>
            </a:cxnLst>
            <a:rect l="0" t="0" r="r" b="b"/>
            <a:pathLst>
              <a:path w="86" h="102">
                <a:moveTo>
                  <a:pt x="83" y="63"/>
                </a:moveTo>
                <a:cubicBezTo>
                  <a:pt x="81" y="71"/>
                  <a:pt x="52" y="76"/>
                  <a:pt x="52" y="76"/>
                </a:cubicBezTo>
                <a:cubicBezTo>
                  <a:pt x="51" y="25"/>
                  <a:pt x="51" y="25"/>
                  <a:pt x="51" y="25"/>
                </a:cubicBezTo>
                <a:cubicBezTo>
                  <a:pt x="51" y="25"/>
                  <a:pt x="86" y="51"/>
                  <a:pt x="83" y="63"/>
                </a:cubicBezTo>
                <a:close/>
                <a:moveTo>
                  <a:pt x="18" y="63"/>
                </a:moveTo>
                <a:cubicBezTo>
                  <a:pt x="20" y="71"/>
                  <a:pt x="48" y="76"/>
                  <a:pt x="48" y="76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5"/>
                  <a:pt x="14" y="49"/>
                  <a:pt x="18" y="63"/>
                </a:cubicBezTo>
                <a:close/>
                <a:moveTo>
                  <a:pt x="60" y="7"/>
                </a:moveTo>
                <a:cubicBezTo>
                  <a:pt x="47" y="0"/>
                  <a:pt x="47" y="0"/>
                  <a:pt x="47" y="0"/>
                </a:cubicBezTo>
                <a:cubicBezTo>
                  <a:pt x="47" y="12"/>
                  <a:pt x="47" y="12"/>
                  <a:pt x="47" y="12"/>
                </a:cubicBezTo>
                <a:lnTo>
                  <a:pt x="60" y="7"/>
                </a:lnTo>
                <a:close/>
                <a:moveTo>
                  <a:pt x="58" y="101"/>
                </a:moveTo>
                <a:cubicBezTo>
                  <a:pt x="75" y="100"/>
                  <a:pt x="82" y="82"/>
                  <a:pt x="82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2" y="90"/>
                  <a:pt x="40" y="102"/>
                  <a:pt x="58" y="10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61" name="Oval 22"/>
          <p:cNvSpPr>
            <a:spLocks noChangeAspect="1"/>
          </p:cNvSpPr>
          <p:nvPr/>
        </p:nvSpPr>
        <p:spPr>
          <a:xfrm>
            <a:off x="10057617" y="2416896"/>
            <a:ext cx="180000" cy="180000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2" name="Oval 24"/>
          <p:cNvSpPr>
            <a:spLocks noChangeAspect="1"/>
          </p:cNvSpPr>
          <p:nvPr/>
        </p:nvSpPr>
        <p:spPr>
          <a:xfrm>
            <a:off x="10057617" y="2835924"/>
            <a:ext cx="180000" cy="18000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3" name="Oval 25"/>
          <p:cNvSpPr>
            <a:spLocks noChangeAspect="1"/>
          </p:cNvSpPr>
          <p:nvPr/>
        </p:nvSpPr>
        <p:spPr>
          <a:xfrm>
            <a:off x="10054067" y="3254952"/>
            <a:ext cx="180000" cy="180000"/>
          </a:xfrm>
          <a:prstGeom prst="ellipse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4" name="Oval 26"/>
          <p:cNvSpPr>
            <a:spLocks noChangeAspect="1"/>
          </p:cNvSpPr>
          <p:nvPr/>
        </p:nvSpPr>
        <p:spPr>
          <a:xfrm>
            <a:off x="10054067" y="3673980"/>
            <a:ext cx="180000" cy="180000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5" name="Oval 27"/>
          <p:cNvSpPr>
            <a:spLocks noChangeAspect="1"/>
          </p:cNvSpPr>
          <p:nvPr/>
        </p:nvSpPr>
        <p:spPr>
          <a:xfrm>
            <a:off x="10061711" y="4093008"/>
            <a:ext cx="180000" cy="180000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6" name="Title 1"/>
          <p:cNvSpPr txBox="1">
            <a:spLocks/>
          </p:cNvSpPr>
          <p:nvPr/>
        </p:nvSpPr>
        <p:spPr>
          <a:xfrm>
            <a:off x="10309951" y="2318902"/>
            <a:ext cx="1186649" cy="3635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Roboto Light" panose="02000000000000000000" pitchFamily="2" charset="0"/>
              </a:rPr>
              <a:t>标题文本预设</a:t>
            </a:r>
          </a:p>
        </p:txBody>
      </p:sp>
      <p:sp>
        <p:nvSpPr>
          <p:cNvPr id="67" name="Title 1"/>
          <p:cNvSpPr txBox="1">
            <a:spLocks/>
          </p:cNvSpPr>
          <p:nvPr/>
        </p:nvSpPr>
        <p:spPr>
          <a:xfrm>
            <a:off x="10309951" y="2731891"/>
            <a:ext cx="1186649" cy="3635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200" dirty="0">
                <a:solidFill>
                  <a:schemeClr val="accent2"/>
                </a:solidFill>
                <a:latin typeface="Lato" panose="020F0502020204030203" pitchFamily="34" charset="0"/>
                <a:ea typeface="Roboto Light" panose="02000000000000000000" pitchFamily="2" charset="0"/>
              </a:rPr>
              <a:t>标题文本预设</a:t>
            </a:r>
          </a:p>
        </p:txBody>
      </p:sp>
      <p:sp>
        <p:nvSpPr>
          <p:cNvPr id="68" name="Title 1"/>
          <p:cNvSpPr txBox="1">
            <a:spLocks/>
          </p:cNvSpPr>
          <p:nvPr/>
        </p:nvSpPr>
        <p:spPr>
          <a:xfrm>
            <a:off x="10309950" y="3163173"/>
            <a:ext cx="1186649" cy="3635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200" dirty="0">
                <a:solidFill>
                  <a:schemeClr val="accent3"/>
                </a:solidFill>
                <a:latin typeface="Lato" panose="020F0502020204030203" pitchFamily="34" charset="0"/>
                <a:ea typeface="Roboto Light" panose="02000000000000000000" pitchFamily="2" charset="0"/>
              </a:rPr>
              <a:t>标题文本预设</a:t>
            </a:r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10309949" y="3566600"/>
            <a:ext cx="1186649" cy="3635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200" dirty="0">
                <a:solidFill>
                  <a:schemeClr val="accent4"/>
                </a:solidFill>
                <a:latin typeface="Lato" panose="020F0502020204030203" pitchFamily="34" charset="0"/>
                <a:ea typeface="Roboto Light" panose="02000000000000000000" pitchFamily="2" charset="0"/>
              </a:rPr>
              <a:t>标题文本预设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>
          <a:xfrm>
            <a:off x="10309949" y="3996291"/>
            <a:ext cx="1186649" cy="3635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200" dirty="0">
                <a:solidFill>
                  <a:schemeClr val="accent5"/>
                </a:solidFill>
                <a:latin typeface="Lato" panose="020F0502020204030203" pitchFamily="34" charset="0"/>
                <a:ea typeface="Roboto Light" panose="02000000000000000000" pitchFamily="2" charset="0"/>
              </a:rPr>
              <a:t>标题文本预设</a:t>
            </a:r>
          </a:p>
        </p:txBody>
      </p:sp>
      <p:sp>
        <p:nvSpPr>
          <p:cNvPr id="71" name="TextBox 34"/>
          <p:cNvSpPr txBox="1"/>
          <p:nvPr/>
        </p:nvSpPr>
        <p:spPr>
          <a:xfrm>
            <a:off x="4890590" y="5015146"/>
            <a:ext cx="6582273" cy="106508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Lato" panose="020F0502020204030203" pitchFamily="34" charset="0"/>
              </a:rPr>
              <a:t>此部分内容作为文字排版占位显示（建议使用主题字体）</a:t>
            </a:r>
          </a:p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Lato" panose="020F0502020204030203" pitchFamily="34" charset="0"/>
              </a:rPr>
              <a:t>如需更改请在（设置形状格式）菜单下（文本选项）中调整</a:t>
            </a:r>
            <a:endParaRPr lang="en-US" sz="11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aphicFrame>
        <p:nvGraphicFramePr>
          <p:cNvPr id="72" name="图示 7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066526"/>
              </p:ext>
            </p:extLst>
          </p:nvPr>
        </p:nvGraphicFramePr>
        <p:xfrm>
          <a:off x="719667" y="1123950"/>
          <a:ext cx="3949627" cy="5747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07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17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三、标题文本预设</a:t>
            </a:r>
            <a:endParaRPr lang="zh-CN" altLang="en-US" dirty="0"/>
          </a:p>
        </p:txBody>
      </p:sp>
      <p:sp>
        <p:nvSpPr>
          <p:cNvPr id="29" name="Arc 91"/>
          <p:cNvSpPr/>
          <p:nvPr/>
        </p:nvSpPr>
        <p:spPr>
          <a:xfrm rot="8100000">
            <a:off x="1787567" y="2092431"/>
            <a:ext cx="2314753" cy="2314754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rc 92"/>
          <p:cNvSpPr/>
          <p:nvPr/>
        </p:nvSpPr>
        <p:spPr>
          <a:xfrm rot="8100000">
            <a:off x="3889934" y="2092431"/>
            <a:ext cx="2314753" cy="2314754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c 93"/>
          <p:cNvSpPr/>
          <p:nvPr/>
        </p:nvSpPr>
        <p:spPr>
          <a:xfrm rot="8100000">
            <a:off x="5992300" y="2092431"/>
            <a:ext cx="2314753" cy="2314754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c 94"/>
          <p:cNvSpPr/>
          <p:nvPr/>
        </p:nvSpPr>
        <p:spPr>
          <a:xfrm rot="8100000">
            <a:off x="8094668" y="2092431"/>
            <a:ext cx="2314753" cy="2314754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95"/>
          <p:cNvGrpSpPr/>
          <p:nvPr/>
        </p:nvGrpSpPr>
        <p:grpSpPr>
          <a:xfrm>
            <a:off x="1059232" y="2064624"/>
            <a:ext cx="1669055" cy="1663920"/>
            <a:chOff x="2006600" y="1293622"/>
            <a:chExt cx="1320800" cy="1316736"/>
          </a:xfrm>
        </p:grpSpPr>
        <p:sp>
          <p:nvSpPr>
            <p:cNvPr id="34" name="Diamond 96"/>
            <p:cNvSpPr/>
            <p:nvPr/>
          </p:nvSpPr>
          <p:spPr>
            <a:xfrm rot="16200000">
              <a:off x="2008632" y="1291590"/>
              <a:ext cx="1316736" cy="13208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97"/>
            <p:cNvSpPr/>
            <p:nvPr/>
          </p:nvSpPr>
          <p:spPr>
            <a:xfrm>
              <a:off x="2312290" y="1597281"/>
              <a:ext cx="709418" cy="709418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Oval 98"/>
          <p:cNvSpPr/>
          <p:nvPr/>
        </p:nvSpPr>
        <p:spPr>
          <a:xfrm>
            <a:off x="1640994" y="3776045"/>
            <a:ext cx="505533" cy="5055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grpSp>
        <p:nvGrpSpPr>
          <p:cNvPr id="37" name="Group 99"/>
          <p:cNvGrpSpPr/>
          <p:nvPr/>
        </p:nvGrpSpPr>
        <p:grpSpPr>
          <a:xfrm>
            <a:off x="3169155" y="2064624"/>
            <a:ext cx="1663919" cy="1663920"/>
            <a:chOff x="1993900" y="1293622"/>
            <a:chExt cx="1316736" cy="1316736"/>
          </a:xfrm>
        </p:grpSpPr>
        <p:sp>
          <p:nvSpPr>
            <p:cNvPr id="38" name="Diamond 100"/>
            <p:cNvSpPr/>
            <p:nvPr/>
          </p:nvSpPr>
          <p:spPr>
            <a:xfrm rot="16200000">
              <a:off x="1993900" y="1293622"/>
              <a:ext cx="1316736" cy="1316736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101"/>
            <p:cNvSpPr/>
            <p:nvPr/>
          </p:nvSpPr>
          <p:spPr>
            <a:xfrm>
              <a:off x="2295652" y="1595373"/>
              <a:ext cx="713232" cy="713232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Oval 102"/>
          <p:cNvSpPr/>
          <p:nvPr/>
        </p:nvSpPr>
        <p:spPr>
          <a:xfrm>
            <a:off x="3743361" y="3776045"/>
            <a:ext cx="505533" cy="5055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  <p:grpSp>
        <p:nvGrpSpPr>
          <p:cNvPr id="41" name="Group 103"/>
          <p:cNvGrpSpPr/>
          <p:nvPr/>
        </p:nvGrpSpPr>
        <p:grpSpPr>
          <a:xfrm>
            <a:off x="5251067" y="2064624"/>
            <a:ext cx="1663919" cy="1663920"/>
            <a:chOff x="2057400" y="1293622"/>
            <a:chExt cx="1316736" cy="1316736"/>
          </a:xfrm>
        </p:grpSpPr>
        <p:sp>
          <p:nvSpPr>
            <p:cNvPr id="42" name="Diamond 106"/>
            <p:cNvSpPr/>
            <p:nvPr/>
          </p:nvSpPr>
          <p:spPr>
            <a:xfrm rot="16200000">
              <a:off x="2057400" y="1293622"/>
              <a:ext cx="1316736" cy="1316736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107"/>
            <p:cNvSpPr/>
            <p:nvPr/>
          </p:nvSpPr>
          <p:spPr>
            <a:xfrm>
              <a:off x="2359152" y="1595373"/>
              <a:ext cx="713232" cy="713232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108"/>
          <p:cNvSpPr/>
          <p:nvPr/>
        </p:nvSpPr>
        <p:spPr>
          <a:xfrm>
            <a:off x="5845727" y="3776045"/>
            <a:ext cx="505533" cy="5055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/>
              <a:t>3</a:t>
            </a:r>
          </a:p>
        </p:txBody>
      </p:sp>
      <p:grpSp>
        <p:nvGrpSpPr>
          <p:cNvPr id="45" name="Group 109"/>
          <p:cNvGrpSpPr/>
          <p:nvPr/>
        </p:nvGrpSpPr>
        <p:grpSpPr>
          <a:xfrm>
            <a:off x="7363915" y="2064624"/>
            <a:ext cx="1663919" cy="1663920"/>
            <a:chOff x="2044700" y="1293622"/>
            <a:chExt cx="1316736" cy="1316736"/>
          </a:xfrm>
        </p:grpSpPr>
        <p:sp>
          <p:nvSpPr>
            <p:cNvPr id="46" name="Diamond 110"/>
            <p:cNvSpPr/>
            <p:nvPr/>
          </p:nvSpPr>
          <p:spPr>
            <a:xfrm rot="16200000">
              <a:off x="2044700" y="1293622"/>
              <a:ext cx="1316736" cy="1316736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166"/>
            <p:cNvSpPr/>
            <p:nvPr/>
          </p:nvSpPr>
          <p:spPr>
            <a:xfrm>
              <a:off x="2346452" y="1595373"/>
              <a:ext cx="713232" cy="713232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Oval 167"/>
          <p:cNvSpPr/>
          <p:nvPr/>
        </p:nvSpPr>
        <p:spPr>
          <a:xfrm>
            <a:off x="7948095" y="3776045"/>
            <a:ext cx="505533" cy="5055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/>
              <a:t>4</a:t>
            </a:r>
          </a:p>
        </p:txBody>
      </p:sp>
      <p:grpSp>
        <p:nvGrpSpPr>
          <p:cNvPr id="73" name="Group 168"/>
          <p:cNvGrpSpPr/>
          <p:nvPr/>
        </p:nvGrpSpPr>
        <p:grpSpPr>
          <a:xfrm>
            <a:off x="9466283" y="2064624"/>
            <a:ext cx="1663919" cy="1663920"/>
            <a:chOff x="2032000" y="1293622"/>
            <a:chExt cx="1316736" cy="1316736"/>
          </a:xfrm>
        </p:grpSpPr>
        <p:sp>
          <p:nvSpPr>
            <p:cNvPr id="74" name="Diamond 169"/>
            <p:cNvSpPr/>
            <p:nvPr/>
          </p:nvSpPr>
          <p:spPr>
            <a:xfrm rot="16200000">
              <a:off x="2032000" y="1293622"/>
              <a:ext cx="1316736" cy="1316736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170"/>
            <p:cNvSpPr/>
            <p:nvPr/>
          </p:nvSpPr>
          <p:spPr>
            <a:xfrm>
              <a:off x="2333752" y="1595374"/>
              <a:ext cx="713232" cy="713232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Oval 171"/>
          <p:cNvSpPr/>
          <p:nvPr/>
        </p:nvSpPr>
        <p:spPr>
          <a:xfrm>
            <a:off x="10050462" y="3776045"/>
            <a:ext cx="505533" cy="50553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/>
              <a:t>5</a:t>
            </a:r>
          </a:p>
        </p:txBody>
      </p:sp>
      <p:sp>
        <p:nvSpPr>
          <p:cNvPr id="77" name="Freeform 116"/>
          <p:cNvSpPr>
            <a:spLocks noEditPoints="1"/>
          </p:cNvSpPr>
          <p:nvPr/>
        </p:nvSpPr>
        <p:spPr bwMode="auto">
          <a:xfrm>
            <a:off x="1651330" y="2701078"/>
            <a:ext cx="484864" cy="391014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66"/>
          <p:cNvSpPr>
            <a:spLocks noEditPoints="1"/>
          </p:cNvSpPr>
          <p:nvPr/>
        </p:nvSpPr>
        <p:spPr bwMode="auto">
          <a:xfrm>
            <a:off x="3779845" y="2690717"/>
            <a:ext cx="442542" cy="411734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9" name="Freeform 105"/>
          <p:cNvSpPr>
            <a:spLocks noEditPoints="1"/>
          </p:cNvSpPr>
          <p:nvPr/>
        </p:nvSpPr>
        <p:spPr bwMode="auto">
          <a:xfrm>
            <a:off x="5861759" y="2678517"/>
            <a:ext cx="442542" cy="436132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0" name="Freeform 57"/>
          <p:cNvSpPr>
            <a:spLocks noEditPoints="1"/>
          </p:cNvSpPr>
          <p:nvPr/>
        </p:nvSpPr>
        <p:spPr bwMode="auto">
          <a:xfrm>
            <a:off x="7962141" y="2662850"/>
            <a:ext cx="467472" cy="467472"/>
          </a:xfrm>
          <a:custGeom>
            <a:avLst/>
            <a:gdLst/>
            <a:ahLst/>
            <a:cxnLst>
              <a:cxn ang="0">
                <a:pos x="55" y="31"/>
              </a:cxn>
              <a:cxn ang="0">
                <a:pos x="54" y="33"/>
              </a:cxn>
              <a:cxn ang="0">
                <a:pos x="47" y="34"/>
              </a:cxn>
              <a:cxn ang="0">
                <a:pos x="46" y="37"/>
              </a:cxn>
              <a:cxn ang="0">
                <a:pos x="49" y="42"/>
              </a:cxn>
              <a:cxn ang="0">
                <a:pos x="50" y="43"/>
              </a:cxn>
              <a:cxn ang="0">
                <a:pos x="49" y="44"/>
              </a:cxn>
              <a:cxn ang="0">
                <a:pos x="43" y="50"/>
              </a:cxn>
              <a:cxn ang="0">
                <a:pos x="42" y="50"/>
              </a:cxn>
              <a:cxn ang="0">
                <a:pos x="37" y="46"/>
              </a:cxn>
              <a:cxn ang="0">
                <a:pos x="33" y="47"/>
              </a:cxn>
              <a:cxn ang="0">
                <a:pos x="32" y="54"/>
              </a:cxn>
              <a:cxn ang="0">
                <a:pos x="31" y="55"/>
              </a:cxn>
              <a:cxn ang="0">
                <a:pos x="23" y="55"/>
              </a:cxn>
              <a:cxn ang="0">
                <a:pos x="22" y="54"/>
              </a:cxn>
              <a:cxn ang="0">
                <a:pos x="21" y="47"/>
              </a:cxn>
              <a:cxn ang="0">
                <a:pos x="18" y="46"/>
              </a:cxn>
              <a:cxn ang="0">
                <a:pos x="13" y="50"/>
              </a:cxn>
              <a:cxn ang="0">
                <a:pos x="12" y="50"/>
              </a:cxn>
              <a:cxn ang="0">
                <a:pos x="11" y="50"/>
              </a:cxn>
              <a:cxn ang="0">
                <a:pos x="5" y="44"/>
              </a:cxn>
              <a:cxn ang="0">
                <a:pos x="5" y="43"/>
              </a:cxn>
              <a:cxn ang="0">
                <a:pos x="5" y="42"/>
              </a:cxn>
              <a:cxn ang="0">
                <a:pos x="9" y="37"/>
              </a:cxn>
              <a:cxn ang="0">
                <a:pos x="7" y="33"/>
              </a:cxn>
              <a:cxn ang="0">
                <a:pos x="1" y="33"/>
              </a:cxn>
              <a:cxn ang="0">
                <a:pos x="0" y="31"/>
              </a:cxn>
              <a:cxn ang="0">
                <a:pos x="0" y="23"/>
              </a:cxn>
              <a:cxn ang="0">
                <a:pos x="1" y="22"/>
              </a:cxn>
              <a:cxn ang="0">
                <a:pos x="7" y="21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2" y="5"/>
              </a:cxn>
              <a:cxn ang="0">
                <a:pos x="13" y="5"/>
              </a:cxn>
              <a:cxn ang="0">
                <a:pos x="18" y="9"/>
              </a:cxn>
              <a:cxn ang="0">
                <a:pos x="21" y="8"/>
              </a:cxn>
              <a:cxn ang="0">
                <a:pos x="22" y="1"/>
              </a:cxn>
              <a:cxn ang="0">
                <a:pos x="23" y="0"/>
              </a:cxn>
              <a:cxn ang="0">
                <a:pos x="31" y="0"/>
              </a:cxn>
              <a:cxn ang="0">
                <a:pos x="32" y="1"/>
              </a:cxn>
              <a:cxn ang="0">
                <a:pos x="33" y="8"/>
              </a:cxn>
              <a:cxn ang="0">
                <a:pos x="37" y="9"/>
              </a:cxn>
              <a:cxn ang="0">
                <a:pos x="42" y="5"/>
              </a:cxn>
              <a:cxn ang="0">
                <a:pos x="43" y="5"/>
              </a:cxn>
              <a:cxn ang="0">
                <a:pos x="43" y="5"/>
              </a:cxn>
              <a:cxn ang="0">
                <a:pos x="49" y="11"/>
              </a:cxn>
              <a:cxn ang="0">
                <a:pos x="50" y="12"/>
              </a:cxn>
              <a:cxn ang="0">
                <a:pos x="49" y="13"/>
              </a:cxn>
              <a:cxn ang="0">
                <a:pos x="46" y="18"/>
              </a:cxn>
              <a:cxn ang="0">
                <a:pos x="47" y="21"/>
              </a:cxn>
              <a:cxn ang="0">
                <a:pos x="54" y="22"/>
              </a:cxn>
              <a:cxn ang="0">
                <a:pos x="55" y="23"/>
              </a:cxn>
              <a:cxn ang="0">
                <a:pos x="55" y="31"/>
              </a:cxn>
              <a:cxn ang="0">
                <a:pos x="27" y="18"/>
              </a:cxn>
              <a:cxn ang="0">
                <a:pos x="18" y="27"/>
              </a:cxn>
              <a:cxn ang="0">
                <a:pos x="27" y="36"/>
              </a:cxn>
              <a:cxn ang="0">
                <a:pos x="36" y="27"/>
              </a:cxn>
              <a:cxn ang="0">
                <a:pos x="27" y="18"/>
              </a:cxn>
            </a:cxnLst>
            <a:rect l="0" t="0" r="r" b="b"/>
            <a:pathLst>
              <a:path w="55" h="55">
                <a:moveTo>
                  <a:pt x="55" y="31"/>
                </a:moveTo>
                <a:cubicBezTo>
                  <a:pt x="55" y="32"/>
                  <a:pt x="54" y="33"/>
                  <a:pt x="54" y="33"/>
                </a:cubicBezTo>
                <a:cubicBezTo>
                  <a:pt x="47" y="34"/>
                  <a:pt x="47" y="34"/>
                  <a:pt x="47" y="34"/>
                </a:cubicBezTo>
                <a:cubicBezTo>
                  <a:pt x="47" y="35"/>
                  <a:pt x="46" y="36"/>
                  <a:pt x="46" y="37"/>
                </a:cubicBezTo>
                <a:cubicBezTo>
                  <a:pt x="47" y="39"/>
                  <a:pt x="48" y="40"/>
                  <a:pt x="49" y="42"/>
                </a:cubicBezTo>
                <a:cubicBezTo>
                  <a:pt x="50" y="42"/>
                  <a:pt x="50" y="42"/>
                  <a:pt x="50" y="43"/>
                </a:cubicBezTo>
                <a:cubicBezTo>
                  <a:pt x="50" y="43"/>
                  <a:pt x="50" y="43"/>
                  <a:pt x="49" y="44"/>
                </a:cubicBezTo>
                <a:cubicBezTo>
                  <a:pt x="49" y="45"/>
                  <a:pt x="44" y="50"/>
                  <a:pt x="43" y="50"/>
                </a:cubicBezTo>
                <a:cubicBezTo>
                  <a:pt x="42" y="50"/>
                  <a:pt x="42" y="50"/>
                  <a:pt x="42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6" y="46"/>
                  <a:pt x="35" y="47"/>
                  <a:pt x="33" y="47"/>
                </a:cubicBezTo>
                <a:cubicBezTo>
                  <a:pt x="33" y="49"/>
                  <a:pt x="33" y="52"/>
                  <a:pt x="32" y="54"/>
                </a:cubicBezTo>
                <a:cubicBezTo>
                  <a:pt x="32" y="54"/>
                  <a:pt x="32" y="55"/>
                  <a:pt x="31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2" y="54"/>
                  <a:pt x="22" y="54"/>
                </a:cubicBezTo>
                <a:cubicBezTo>
                  <a:pt x="21" y="47"/>
                  <a:pt x="21" y="47"/>
                  <a:pt x="21" y="47"/>
                </a:cubicBezTo>
                <a:cubicBezTo>
                  <a:pt x="20" y="47"/>
                  <a:pt x="19" y="46"/>
                  <a:pt x="18" y="46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9" y="48"/>
                  <a:pt x="7" y="46"/>
                  <a:pt x="5" y="44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2"/>
                  <a:pt x="5" y="42"/>
                  <a:pt x="5" y="42"/>
                </a:cubicBezTo>
                <a:cubicBezTo>
                  <a:pt x="6" y="40"/>
                  <a:pt x="8" y="39"/>
                  <a:pt x="9" y="37"/>
                </a:cubicBezTo>
                <a:cubicBezTo>
                  <a:pt x="8" y="36"/>
                  <a:pt x="8" y="35"/>
                  <a:pt x="7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2"/>
                  <a:pt x="0" y="32"/>
                  <a:pt x="0" y="3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1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8" y="20"/>
                  <a:pt x="8" y="19"/>
                  <a:pt x="9" y="18"/>
                </a:cubicBezTo>
                <a:cubicBezTo>
                  <a:pt x="8" y="16"/>
                  <a:pt x="6" y="14"/>
                  <a:pt x="5" y="13"/>
                </a:cubicBezTo>
                <a:cubicBezTo>
                  <a:pt x="5" y="13"/>
                  <a:pt x="5" y="12"/>
                  <a:pt x="5" y="12"/>
                </a:cubicBezTo>
                <a:cubicBezTo>
                  <a:pt x="5" y="12"/>
                  <a:pt x="5" y="11"/>
                  <a:pt x="5" y="11"/>
                </a:cubicBezTo>
                <a:cubicBezTo>
                  <a:pt x="6" y="10"/>
                  <a:pt x="11" y="5"/>
                  <a:pt x="12" y="5"/>
                </a:cubicBezTo>
                <a:cubicBezTo>
                  <a:pt x="12" y="5"/>
                  <a:pt x="12" y="5"/>
                  <a:pt x="13" y="5"/>
                </a:cubicBezTo>
                <a:cubicBezTo>
                  <a:pt x="18" y="9"/>
                  <a:pt x="18" y="9"/>
                  <a:pt x="18" y="9"/>
                </a:cubicBezTo>
                <a:cubicBezTo>
                  <a:pt x="19" y="8"/>
                  <a:pt x="20" y="8"/>
                  <a:pt x="21" y="8"/>
                </a:cubicBezTo>
                <a:cubicBezTo>
                  <a:pt x="21" y="5"/>
                  <a:pt x="21" y="3"/>
                  <a:pt x="22" y="1"/>
                </a:cubicBezTo>
                <a:cubicBezTo>
                  <a:pt x="22" y="0"/>
                  <a:pt x="23" y="0"/>
                  <a:pt x="23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2" y="0"/>
                  <a:pt x="32" y="1"/>
                </a:cubicBezTo>
                <a:cubicBezTo>
                  <a:pt x="33" y="8"/>
                  <a:pt x="33" y="8"/>
                  <a:pt x="33" y="8"/>
                </a:cubicBezTo>
                <a:cubicBezTo>
                  <a:pt x="35" y="8"/>
                  <a:pt x="36" y="8"/>
                  <a:pt x="37" y="9"/>
                </a:cubicBezTo>
                <a:cubicBezTo>
                  <a:pt x="42" y="5"/>
                  <a:pt x="42" y="5"/>
                  <a:pt x="42" y="5"/>
                </a:cubicBezTo>
                <a:cubicBezTo>
                  <a:pt x="42" y="5"/>
                  <a:pt x="42" y="5"/>
                  <a:pt x="43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5" y="7"/>
                  <a:pt x="48" y="9"/>
                  <a:pt x="49" y="11"/>
                </a:cubicBezTo>
                <a:cubicBezTo>
                  <a:pt x="50" y="11"/>
                  <a:pt x="50" y="12"/>
                  <a:pt x="50" y="12"/>
                </a:cubicBezTo>
                <a:cubicBezTo>
                  <a:pt x="50" y="12"/>
                  <a:pt x="49" y="13"/>
                  <a:pt x="49" y="13"/>
                </a:cubicBezTo>
                <a:cubicBezTo>
                  <a:pt x="48" y="14"/>
                  <a:pt x="47" y="16"/>
                  <a:pt x="46" y="18"/>
                </a:cubicBezTo>
                <a:cubicBezTo>
                  <a:pt x="46" y="19"/>
                  <a:pt x="47" y="20"/>
                  <a:pt x="47" y="21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5" y="23"/>
                  <a:pt x="55" y="23"/>
                </a:cubicBezTo>
                <a:lnTo>
                  <a:pt x="55" y="31"/>
                </a:lnTo>
                <a:close/>
                <a:moveTo>
                  <a:pt x="27" y="18"/>
                </a:moveTo>
                <a:cubicBezTo>
                  <a:pt x="22" y="18"/>
                  <a:pt x="18" y="22"/>
                  <a:pt x="18" y="27"/>
                </a:cubicBezTo>
                <a:cubicBezTo>
                  <a:pt x="18" y="32"/>
                  <a:pt x="22" y="36"/>
                  <a:pt x="27" y="36"/>
                </a:cubicBezTo>
                <a:cubicBezTo>
                  <a:pt x="32" y="36"/>
                  <a:pt x="36" y="32"/>
                  <a:pt x="36" y="27"/>
                </a:cubicBezTo>
                <a:cubicBezTo>
                  <a:pt x="36" y="22"/>
                  <a:pt x="32" y="18"/>
                  <a:pt x="27" y="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152"/>
          <p:cNvSpPr>
            <a:spLocks noEditPoints="1"/>
          </p:cNvSpPr>
          <p:nvPr/>
        </p:nvSpPr>
        <p:spPr bwMode="auto">
          <a:xfrm>
            <a:off x="10073425" y="2688824"/>
            <a:ext cx="449634" cy="415524"/>
          </a:xfrm>
          <a:custGeom>
            <a:avLst/>
            <a:gdLst/>
            <a:ahLst/>
            <a:cxnLst>
              <a:cxn ang="0">
                <a:pos x="67" y="20"/>
              </a:cxn>
              <a:cxn ang="0">
                <a:pos x="46" y="36"/>
              </a:cxn>
              <a:cxn ang="0">
                <a:pos x="42" y="40"/>
              </a:cxn>
              <a:cxn ang="0">
                <a:pos x="39" y="47"/>
              </a:cxn>
              <a:cxn ang="0">
                <a:pos x="44" y="52"/>
              </a:cxn>
              <a:cxn ang="0">
                <a:pos x="52" y="58"/>
              </a:cxn>
              <a:cxn ang="0">
                <a:pos x="52" y="61"/>
              </a:cxn>
              <a:cxn ang="0">
                <a:pos x="51" y="62"/>
              </a:cxn>
              <a:cxn ang="0">
                <a:pos x="17" y="62"/>
              </a:cxn>
              <a:cxn ang="0">
                <a:pos x="16" y="61"/>
              </a:cxn>
              <a:cxn ang="0">
                <a:pos x="16" y="58"/>
              </a:cxn>
              <a:cxn ang="0">
                <a:pos x="24" y="52"/>
              </a:cxn>
              <a:cxn ang="0">
                <a:pos x="29" y="47"/>
              </a:cxn>
              <a:cxn ang="0">
                <a:pos x="26" y="40"/>
              </a:cxn>
              <a:cxn ang="0">
                <a:pos x="22" y="36"/>
              </a:cxn>
              <a:cxn ang="0">
                <a:pos x="0" y="20"/>
              </a:cxn>
              <a:cxn ang="0">
                <a:pos x="0" y="15"/>
              </a:cxn>
              <a:cxn ang="0">
                <a:pos x="4" y="11"/>
              </a:cxn>
              <a:cxn ang="0">
                <a:pos x="16" y="11"/>
              </a:cxn>
              <a:cxn ang="0">
                <a:pos x="16" y="7"/>
              </a:cxn>
              <a:cxn ang="0">
                <a:pos x="22" y="0"/>
              </a:cxn>
              <a:cxn ang="0">
                <a:pos x="45" y="0"/>
              </a:cxn>
              <a:cxn ang="0">
                <a:pos x="52" y="7"/>
              </a:cxn>
              <a:cxn ang="0">
                <a:pos x="52" y="11"/>
              </a:cxn>
              <a:cxn ang="0">
                <a:pos x="63" y="11"/>
              </a:cxn>
              <a:cxn ang="0">
                <a:pos x="67" y="15"/>
              </a:cxn>
              <a:cxn ang="0">
                <a:pos x="67" y="20"/>
              </a:cxn>
              <a:cxn ang="0">
                <a:pos x="16" y="16"/>
              </a:cxn>
              <a:cxn ang="0">
                <a:pos x="6" y="16"/>
              </a:cxn>
              <a:cxn ang="0">
                <a:pos x="6" y="20"/>
              </a:cxn>
              <a:cxn ang="0">
                <a:pos x="19" y="31"/>
              </a:cxn>
              <a:cxn ang="0">
                <a:pos x="16" y="16"/>
              </a:cxn>
              <a:cxn ang="0">
                <a:pos x="62" y="16"/>
              </a:cxn>
              <a:cxn ang="0">
                <a:pos x="52" y="16"/>
              </a:cxn>
              <a:cxn ang="0">
                <a:pos x="49" y="31"/>
              </a:cxn>
              <a:cxn ang="0">
                <a:pos x="62" y="20"/>
              </a:cxn>
              <a:cxn ang="0">
                <a:pos x="62" y="16"/>
              </a:cxn>
            </a:cxnLst>
            <a:rect l="0" t="0" r="r" b="b"/>
            <a:pathLst>
              <a:path w="67" h="62">
                <a:moveTo>
                  <a:pt x="67" y="20"/>
                </a:moveTo>
                <a:cubicBezTo>
                  <a:pt x="67" y="27"/>
                  <a:pt x="58" y="36"/>
                  <a:pt x="46" y="36"/>
                </a:cubicBezTo>
                <a:cubicBezTo>
                  <a:pt x="44" y="38"/>
                  <a:pt x="42" y="40"/>
                  <a:pt x="42" y="40"/>
                </a:cubicBezTo>
                <a:cubicBezTo>
                  <a:pt x="40" y="42"/>
                  <a:pt x="39" y="44"/>
                  <a:pt x="39" y="47"/>
                </a:cubicBezTo>
                <a:cubicBezTo>
                  <a:pt x="39" y="49"/>
                  <a:pt x="40" y="52"/>
                  <a:pt x="44" y="52"/>
                </a:cubicBezTo>
                <a:cubicBezTo>
                  <a:pt x="48" y="52"/>
                  <a:pt x="52" y="54"/>
                  <a:pt x="52" y="58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2"/>
                  <a:pt x="51" y="62"/>
                  <a:pt x="51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6" y="62"/>
                  <a:pt x="16" y="62"/>
                  <a:pt x="16" y="61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4"/>
                  <a:pt x="20" y="52"/>
                  <a:pt x="24" y="52"/>
                </a:cubicBezTo>
                <a:cubicBezTo>
                  <a:pt x="27" y="52"/>
                  <a:pt x="29" y="49"/>
                  <a:pt x="29" y="47"/>
                </a:cubicBezTo>
                <a:cubicBezTo>
                  <a:pt x="29" y="44"/>
                  <a:pt x="28" y="42"/>
                  <a:pt x="26" y="40"/>
                </a:cubicBezTo>
                <a:cubicBezTo>
                  <a:pt x="25" y="40"/>
                  <a:pt x="24" y="38"/>
                  <a:pt x="22" y="36"/>
                </a:cubicBezTo>
                <a:cubicBezTo>
                  <a:pt x="10" y="36"/>
                  <a:pt x="0" y="27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2" y="11"/>
                  <a:pt x="4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9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9" y="0"/>
                  <a:pt x="52" y="3"/>
                  <a:pt x="52" y="7"/>
                </a:cubicBezTo>
                <a:cubicBezTo>
                  <a:pt x="52" y="11"/>
                  <a:pt x="52" y="11"/>
                  <a:pt x="52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6" y="11"/>
                  <a:pt x="67" y="12"/>
                  <a:pt x="67" y="15"/>
                </a:cubicBezTo>
                <a:lnTo>
                  <a:pt x="67" y="20"/>
                </a:lnTo>
                <a:close/>
                <a:moveTo>
                  <a:pt x="16" y="16"/>
                </a:moveTo>
                <a:cubicBezTo>
                  <a:pt x="6" y="16"/>
                  <a:pt x="6" y="16"/>
                  <a:pt x="6" y="16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4"/>
                  <a:pt x="11" y="29"/>
                  <a:pt x="19" y="31"/>
                </a:cubicBezTo>
                <a:cubicBezTo>
                  <a:pt x="17" y="27"/>
                  <a:pt x="16" y="22"/>
                  <a:pt x="16" y="16"/>
                </a:cubicBezTo>
                <a:close/>
                <a:moveTo>
                  <a:pt x="62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22"/>
                  <a:pt x="51" y="27"/>
                  <a:pt x="49" y="31"/>
                </a:cubicBezTo>
                <a:cubicBezTo>
                  <a:pt x="57" y="29"/>
                  <a:pt x="62" y="24"/>
                  <a:pt x="62" y="20"/>
                </a:cubicBezTo>
                <a:lnTo>
                  <a:pt x="62" y="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82" name="组合 81"/>
          <p:cNvGrpSpPr/>
          <p:nvPr/>
        </p:nvGrpSpPr>
        <p:grpSpPr>
          <a:xfrm>
            <a:off x="916144" y="4281578"/>
            <a:ext cx="1955227" cy="1198815"/>
            <a:chOff x="1703512" y="4797152"/>
            <a:chExt cx="1726132" cy="1058349"/>
          </a:xfrm>
        </p:grpSpPr>
        <p:sp>
          <p:nvSpPr>
            <p:cNvPr id="83" name="Rectangle 3"/>
            <p:cNvSpPr txBox="1">
              <a:spLocks noChangeArrowheads="1"/>
            </p:cNvSpPr>
            <p:nvPr/>
          </p:nvSpPr>
          <p:spPr bwMode="auto">
            <a:xfrm>
              <a:off x="1703512" y="4797152"/>
              <a:ext cx="1726132" cy="570458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b" anchorCtr="1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>
                <a:spcBef>
                  <a:spcPts val="0"/>
                </a:spcBef>
              </a:pPr>
              <a:r>
                <a:rPr lang="zh-CN" altLang="en-US" sz="1400" dirty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400" dirty="0">
                <a:solidFill>
                  <a:schemeClr val="accent1"/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84" name="Rectangle 3"/>
            <p:cNvSpPr txBox="1">
              <a:spLocks noChangeArrowheads="1"/>
            </p:cNvSpPr>
            <p:nvPr/>
          </p:nvSpPr>
          <p:spPr bwMode="auto">
            <a:xfrm>
              <a:off x="1703512" y="5367610"/>
              <a:ext cx="1726132" cy="487891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>
                <a:lnSpc>
                  <a:spcPct val="150000"/>
                </a:lnSpc>
              </a:pPr>
              <a:r>
                <a:rPr lang="zh-CN" altLang="en-US" sz="9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  <a:ea typeface="微软雅黑" panose="020B0503020204020204" pitchFamily="34" charset="-122"/>
                </a:rPr>
                <a:t>此部分内容作为文字排版占位</a:t>
              </a:r>
              <a:endParaRPr lang="en-US" altLang="zh-CN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</a:endParaRPr>
            </a:p>
            <a:p>
              <a:pPr latinLnBrk="0">
                <a:lnSpc>
                  <a:spcPct val="150000"/>
                </a:lnSpc>
              </a:pPr>
              <a:r>
                <a:rPr lang="zh-CN" altLang="en-US" sz="9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  <a:ea typeface="微软雅黑" panose="020B0503020204020204" pitchFamily="34" charset="-122"/>
                </a:rPr>
                <a:t>显示 （建议使用主题字体）</a:t>
              </a:r>
              <a:endParaRPr lang="en-US" altLang="ko-KR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3018513" y="4281578"/>
            <a:ext cx="1955227" cy="1198815"/>
            <a:chOff x="1703512" y="4797152"/>
            <a:chExt cx="1726132" cy="1058349"/>
          </a:xfrm>
        </p:grpSpPr>
        <p:sp>
          <p:nvSpPr>
            <p:cNvPr id="86" name="Rectangle 3"/>
            <p:cNvSpPr txBox="1">
              <a:spLocks noChangeArrowheads="1"/>
            </p:cNvSpPr>
            <p:nvPr/>
          </p:nvSpPr>
          <p:spPr bwMode="auto">
            <a:xfrm>
              <a:off x="1703512" y="4797152"/>
              <a:ext cx="1726132" cy="570458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b" anchorCtr="1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>
                <a:spcBef>
                  <a:spcPts val="0"/>
                </a:spcBef>
              </a:pPr>
              <a:r>
                <a:rPr lang="zh-CN" altLang="en-US" sz="1400" dirty="0">
                  <a:solidFill>
                    <a:schemeClr val="accent2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400" dirty="0">
                <a:solidFill>
                  <a:schemeClr val="accent2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87" name="Rectangle 3"/>
            <p:cNvSpPr txBox="1">
              <a:spLocks noChangeArrowheads="1"/>
            </p:cNvSpPr>
            <p:nvPr/>
          </p:nvSpPr>
          <p:spPr bwMode="auto">
            <a:xfrm>
              <a:off x="1703512" y="5367610"/>
              <a:ext cx="1726132" cy="487891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>
                <a:lnSpc>
                  <a:spcPct val="150000"/>
                </a:lnSpc>
              </a:pPr>
              <a:r>
                <a:rPr lang="zh-CN" altLang="en-US" sz="9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  <a:ea typeface="微软雅黑" panose="020B0503020204020204" pitchFamily="34" charset="-122"/>
                </a:rPr>
                <a:t>此部分内容作为文字排版占位</a:t>
              </a:r>
              <a:endParaRPr lang="en-US" altLang="zh-CN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</a:endParaRPr>
            </a:p>
            <a:p>
              <a:pPr latinLnBrk="0">
                <a:lnSpc>
                  <a:spcPct val="150000"/>
                </a:lnSpc>
              </a:pPr>
              <a:r>
                <a:rPr lang="zh-CN" altLang="en-US" sz="9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  <a:ea typeface="微软雅黑" panose="020B0503020204020204" pitchFamily="34" charset="-122"/>
                </a:rPr>
                <a:t>显示 （建议使用主题字体）</a:t>
              </a:r>
              <a:endParaRPr lang="en-US" altLang="ko-KR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5120883" y="4281578"/>
            <a:ext cx="1955227" cy="1223872"/>
            <a:chOff x="1703512" y="4797152"/>
            <a:chExt cx="1726132" cy="1080470"/>
          </a:xfrm>
        </p:grpSpPr>
        <p:sp>
          <p:nvSpPr>
            <p:cNvPr id="89" name="Rectangle 3"/>
            <p:cNvSpPr txBox="1">
              <a:spLocks noChangeArrowheads="1"/>
            </p:cNvSpPr>
            <p:nvPr/>
          </p:nvSpPr>
          <p:spPr bwMode="auto">
            <a:xfrm>
              <a:off x="1703512" y="4797152"/>
              <a:ext cx="1726132" cy="570458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b" anchorCtr="1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>
                <a:spcBef>
                  <a:spcPts val="0"/>
                </a:spcBef>
              </a:pPr>
              <a:r>
                <a:rPr lang="zh-CN" altLang="en-US" sz="1400" dirty="0">
                  <a:solidFill>
                    <a:schemeClr val="accent3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400" dirty="0">
                <a:solidFill>
                  <a:schemeClr val="accent3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90" name="Rectangle 3"/>
            <p:cNvSpPr txBox="1">
              <a:spLocks noChangeArrowheads="1"/>
            </p:cNvSpPr>
            <p:nvPr/>
          </p:nvSpPr>
          <p:spPr bwMode="auto">
            <a:xfrm>
              <a:off x="1703512" y="5367610"/>
              <a:ext cx="1726132" cy="510012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>
                <a:lnSpc>
                  <a:spcPct val="150000"/>
                </a:lnSpc>
              </a:pPr>
              <a:r>
                <a:rPr lang="zh-CN" altLang="en-US" sz="9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  <a:ea typeface="微软雅黑" panose="020B0503020204020204" pitchFamily="34" charset="-122"/>
                </a:rPr>
                <a:t>此部分内容作为文字排版占位</a:t>
              </a:r>
              <a:endParaRPr lang="en-US" altLang="zh-CN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</a:endParaRPr>
            </a:p>
            <a:p>
              <a:pPr latinLnBrk="0">
                <a:lnSpc>
                  <a:spcPct val="150000"/>
                </a:lnSpc>
              </a:pPr>
              <a:r>
                <a:rPr lang="zh-CN" altLang="en-US" sz="9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  <a:ea typeface="微软雅黑" panose="020B0503020204020204" pitchFamily="34" charset="-122"/>
                </a:rPr>
                <a:t>显示 （建议使用主题字体）</a:t>
              </a:r>
              <a:endParaRPr lang="en-US" altLang="ko-KR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7223247" y="4281578"/>
            <a:ext cx="1955227" cy="1198815"/>
            <a:chOff x="1703512" y="4797152"/>
            <a:chExt cx="1726132" cy="1058349"/>
          </a:xfrm>
        </p:grpSpPr>
        <p:sp>
          <p:nvSpPr>
            <p:cNvPr id="92" name="Rectangle 3"/>
            <p:cNvSpPr txBox="1">
              <a:spLocks noChangeArrowheads="1"/>
            </p:cNvSpPr>
            <p:nvPr/>
          </p:nvSpPr>
          <p:spPr bwMode="auto">
            <a:xfrm>
              <a:off x="1703512" y="4797152"/>
              <a:ext cx="1726132" cy="570458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b" anchorCtr="1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>
                <a:spcBef>
                  <a:spcPts val="0"/>
                </a:spcBef>
              </a:pPr>
              <a:r>
                <a:rPr lang="zh-CN" altLang="en-US" sz="1400" dirty="0">
                  <a:solidFill>
                    <a:schemeClr val="accent4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400" dirty="0">
                <a:solidFill>
                  <a:schemeClr val="accent4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93" name="Rectangle 3"/>
            <p:cNvSpPr txBox="1">
              <a:spLocks noChangeArrowheads="1"/>
            </p:cNvSpPr>
            <p:nvPr/>
          </p:nvSpPr>
          <p:spPr bwMode="auto">
            <a:xfrm>
              <a:off x="1703512" y="5367610"/>
              <a:ext cx="1726132" cy="487891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>
                <a:lnSpc>
                  <a:spcPct val="150000"/>
                </a:lnSpc>
              </a:pPr>
              <a:r>
                <a:rPr lang="zh-CN" altLang="en-US" sz="9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  <a:ea typeface="微软雅黑" panose="020B0503020204020204" pitchFamily="34" charset="-122"/>
                </a:rPr>
                <a:t>此部分内容作为文字排版占位</a:t>
              </a:r>
              <a:endParaRPr lang="en-US" altLang="zh-CN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</a:endParaRPr>
            </a:p>
            <a:p>
              <a:pPr latinLnBrk="0">
                <a:lnSpc>
                  <a:spcPct val="150000"/>
                </a:lnSpc>
              </a:pPr>
              <a:r>
                <a:rPr lang="zh-CN" altLang="en-US" sz="9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  <a:ea typeface="微软雅黑" panose="020B0503020204020204" pitchFamily="34" charset="-122"/>
                </a:rPr>
                <a:t>显示 （建议使用主题字体）</a:t>
              </a:r>
              <a:endParaRPr lang="en-US" altLang="ko-KR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9320629" y="4281578"/>
            <a:ext cx="1955227" cy="1223872"/>
            <a:chOff x="1703512" y="4797152"/>
            <a:chExt cx="1726132" cy="1080470"/>
          </a:xfrm>
        </p:grpSpPr>
        <p:sp>
          <p:nvSpPr>
            <p:cNvPr id="95" name="Rectangle 3"/>
            <p:cNvSpPr txBox="1">
              <a:spLocks noChangeArrowheads="1"/>
            </p:cNvSpPr>
            <p:nvPr/>
          </p:nvSpPr>
          <p:spPr bwMode="auto">
            <a:xfrm>
              <a:off x="1703512" y="4797152"/>
              <a:ext cx="1726132" cy="570458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b" anchorCtr="1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>
                <a:spcBef>
                  <a:spcPts val="0"/>
                </a:spcBef>
              </a:pPr>
              <a:r>
                <a:rPr lang="zh-CN" altLang="en-US" sz="1400" dirty="0">
                  <a:solidFill>
                    <a:schemeClr val="accent5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400" dirty="0">
                <a:solidFill>
                  <a:schemeClr val="accent5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96" name="Rectangle 3"/>
            <p:cNvSpPr txBox="1">
              <a:spLocks noChangeArrowheads="1"/>
            </p:cNvSpPr>
            <p:nvPr/>
          </p:nvSpPr>
          <p:spPr bwMode="auto">
            <a:xfrm>
              <a:off x="1703512" y="5367610"/>
              <a:ext cx="1726132" cy="510012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>
                <a:lnSpc>
                  <a:spcPct val="150000"/>
                </a:lnSpc>
              </a:pPr>
              <a:r>
                <a:rPr lang="zh-CN" altLang="en-US" sz="9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  <a:ea typeface="微软雅黑" panose="020B0503020204020204" pitchFamily="34" charset="-122"/>
                </a:rPr>
                <a:t>此部分内容作为文字排版占位</a:t>
              </a:r>
              <a:endParaRPr lang="en-US" altLang="zh-CN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</a:endParaRPr>
            </a:p>
            <a:p>
              <a:pPr latinLnBrk="0">
                <a:lnSpc>
                  <a:spcPct val="150000"/>
                </a:lnSpc>
              </a:pPr>
              <a:r>
                <a:rPr lang="zh-CN" altLang="en-US" sz="9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  <a:ea typeface="微软雅黑" panose="020B0503020204020204" pitchFamily="34" charset="-122"/>
                </a:rPr>
                <a:t>显示 （建议使用主题字体）</a:t>
              </a:r>
              <a:endParaRPr lang="en-US" altLang="ko-KR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697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18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5" name="Rectangle 9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45"/>
          <p:cNvSpPr>
            <a:spLocks/>
          </p:cNvSpPr>
          <p:nvPr/>
        </p:nvSpPr>
        <p:spPr bwMode="auto">
          <a:xfrm>
            <a:off x="3049101" y="4819353"/>
            <a:ext cx="3069469" cy="135419"/>
          </a:xfrm>
          <a:custGeom>
            <a:avLst/>
            <a:gdLst>
              <a:gd name="T0" fmla="*/ 0 w 885"/>
              <a:gd name="T1" fmla="*/ 16 h 39"/>
              <a:gd name="T2" fmla="*/ 78 w 885"/>
              <a:gd name="T3" fmla="*/ 39 h 39"/>
              <a:gd name="T4" fmla="*/ 885 w 885"/>
              <a:gd name="T5" fmla="*/ 39 h 39"/>
              <a:gd name="T6" fmla="*/ 885 w 885"/>
              <a:gd name="T7" fmla="*/ 0 h 39"/>
              <a:gd name="T8" fmla="*/ 0 w 885"/>
              <a:gd name="T9" fmla="*/ 0 h 39"/>
              <a:gd name="T10" fmla="*/ 0 w 885"/>
              <a:gd name="T11" fmla="*/ 1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5" h="39">
                <a:moveTo>
                  <a:pt x="0" y="16"/>
                </a:moveTo>
                <a:cubicBezTo>
                  <a:pt x="0" y="23"/>
                  <a:pt x="30" y="39"/>
                  <a:pt x="78" y="39"/>
                </a:cubicBezTo>
                <a:cubicBezTo>
                  <a:pt x="126" y="39"/>
                  <a:pt x="885" y="39"/>
                  <a:pt x="885" y="39"/>
                </a:cubicBezTo>
                <a:cubicBezTo>
                  <a:pt x="885" y="0"/>
                  <a:pt x="885" y="0"/>
                  <a:pt x="885" y="0"/>
                </a:cubicBezTo>
                <a:cubicBezTo>
                  <a:pt x="0" y="0"/>
                  <a:pt x="0" y="0"/>
                  <a:pt x="0" y="0"/>
                </a:cubicBezTo>
                <a:lnTo>
                  <a:pt x="0" y="16"/>
                </a:lnTo>
                <a:close/>
              </a:path>
            </a:pathLst>
          </a:custGeom>
          <a:solidFill>
            <a:srgbClr val="B3B4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46"/>
          <p:cNvSpPr>
            <a:spLocks/>
          </p:cNvSpPr>
          <p:nvPr/>
        </p:nvSpPr>
        <p:spPr bwMode="auto">
          <a:xfrm>
            <a:off x="6073429" y="4819353"/>
            <a:ext cx="3069469" cy="135419"/>
          </a:xfrm>
          <a:custGeom>
            <a:avLst/>
            <a:gdLst>
              <a:gd name="T0" fmla="*/ 884 w 884"/>
              <a:gd name="T1" fmla="*/ 16 h 39"/>
              <a:gd name="T2" fmla="*/ 806 w 884"/>
              <a:gd name="T3" fmla="*/ 39 h 39"/>
              <a:gd name="T4" fmla="*/ 0 w 884"/>
              <a:gd name="T5" fmla="*/ 39 h 39"/>
              <a:gd name="T6" fmla="*/ 0 w 884"/>
              <a:gd name="T7" fmla="*/ 0 h 39"/>
              <a:gd name="T8" fmla="*/ 884 w 884"/>
              <a:gd name="T9" fmla="*/ 0 h 39"/>
              <a:gd name="T10" fmla="*/ 884 w 884"/>
              <a:gd name="T11" fmla="*/ 1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4" h="39">
                <a:moveTo>
                  <a:pt x="884" y="16"/>
                </a:moveTo>
                <a:cubicBezTo>
                  <a:pt x="884" y="23"/>
                  <a:pt x="854" y="39"/>
                  <a:pt x="806" y="39"/>
                </a:cubicBezTo>
                <a:cubicBezTo>
                  <a:pt x="758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cubicBezTo>
                  <a:pt x="884" y="0"/>
                  <a:pt x="884" y="0"/>
                  <a:pt x="884" y="0"/>
                </a:cubicBezTo>
                <a:lnTo>
                  <a:pt x="884" y="16"/>
                </a:lnTo>
                <a:close/>
              </a:path>
            </a:pathLst>
          </a:custGeom>
          <a:solidFill>
            <a:srgbClr val="B3B4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47"/>
          <p:cNvSpPr>
            <a:spLocks/>
          </p:cNvSpPr>
          <p:nvPr/>
        </p:nvSpPr>
        <p:spPr bwMode="auto">
          <a:xfrm>
            <a:off x="3649799" y="1447800"/>
            <a:ext cx="4937539" cy="3381971"/>
          </a:xfrm>
          <a:custGeom>
            <a:avLst/>
            <a:gdLst>
              <a:gd name="T0" fmla="*/ 1378 w 1423"/>
              <a:gd name="T1" fmla="*/ 0 h 974"/>
              <a:gd name="T2" fmla="*/ 45 w 1423"/>
              <a:gd name="T3" fmla="*/ 0 h 974"/>
              <a:gd name="T4" fmla="*/ 0 w 1423"/>
              <a:gd name="T5" fmla="*/ 45 h 974"/>
              <a:gd name="T6" fmla="*/ 0 w 1423"/>
              <a:gd name="T7" fmla="*/ 218 h 974"/>
              <a:gd name="T8" fmla="*/ 0 w 1423"/>
              <a:gd name="T9" fmla="*/ 929 h 974"/>
              <a:gd name="T10" fmla="*/ 45 w 1423"/>
              <a:gd name="T11" fmla="*/ 974 h 974"/>
              <a:gd name="T12" fmla="*/ 1378 w 1423"/>
              <a:gd name="T13" fmla="*/ 974 h 974"/>
              <a:gd name="T14" fmla="*/ 1423 w 1423"/>
              <a:gd name="T15" fmla="*/ 929 h 974"/>
              <a:gd name="T16" fmla="*/ 1423 w 1423"/>
              <a:gd name="T17" fmla="*/ 45 h 974"/>
              <a:gd name="T18" fmla="*/ 1378 w 1423"/>
              <a:gd name="T19" fmla="*/ 0 h 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23" h="974">
                <a:moveTo>
                  <a:pt x="1378" y="0"/>
                </a:moveTo>
                <a:cubicBezTo>
                  <a:pt x="45" y="0"/>
                  <a:pt x="45" y="0"/>
                  <a:pt x="45" y="0"/>
                </a:cubicBezTo>
                <a:cubicBezTo>
                  <a:pt x="20" y="0"/>
                  <a:pt x="0" y="20"/>
                  <a:pt x="0" y="45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929"/>
                  <a:pt x="0" y="929"/>
                  <a:pt x="0" y="929"/>
                </a:cubicBezTo>
                <a:cubicBezTo>
                  <a:pt x="0" y="954"/>
                  <a:pt x="20" y="974"/>
                  <a:pt x="45" y="974"/>
                </a:cubicBezTo>
                <a:cubicBezTo>
                  <a:pt x="1378" y="974"/>
                  <a:pt x="1378" y="974"/>
                  <a:pt x="1378" y="974"/>
                </a:cubicBezTo>
                <a:cubicBezTo>
                  <a:pt x="1403" y="974"/>
                  <a:pt x="1423" y="954"/>
                  <a:pt x="1423" y="929"/>
                </a:cubicBezTo>
                <a:cubicBezTo>
                  <a:pt x="1423" y="45"/>
                  <a:pt x="1423" y="45"/>
                  <a:pt x="1423" y="45"/>
                </a:cubicBezTo>
                <a:cubicBezTo>
                  <a:pt x="1423" y="20"/>
                  <a:pt x="1403" y="0"/>
                  <a:pt x="1378" y="0"/>
                </a:cubicBezTo>
                <a:close/>
              </a:path>
            </a:pathLst>
          </a:custGeom>
          <a:solidFill>
            <a:srgbClr val="D2D3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48"/>
          <p:cNvSpPr>
            <a:spLocks/>
          </p:cNvSpPr>
          <p:nvPr/>
        </p:nvSpPr>
        <p:spPr bwMode="auto">
          <a:xfrm>
            <a:off x="3667161" y="1465160"/>
            <a:ext cx="4906290" cy="3347249"/>
          </a:xfrm>
          <a:custGeom>
            <a:avLst/>
            <a:gdLst>
              <a:gd name="T0" fmla="*/ 40 w 1414"/>
              <a:gd name="T1" fmla="*/ 964 h 964"/>
              <a:gd name="T2" fmla="*/ 0 w 1414"/>
              <a:gd name="T3" fmla="*/ 924 h 964"/>
              <a:gd name="T4" fmla="*/ 0 w 1414"/>
              <a:gd name="T5" fmla="*/ 40 h 964"/>
              <a:gd name="T6" fmla="*/ 40 w 1414"/>
              <a:gd name="T7" fmla="*/ 0 h 964"/>
              <a:gd name="T8" fmla="*/ 1373 w 1414"/>
              <a:gd name="T9" fmla="*/ 0 h 964"/>
              <a:gd name="T10" fmla="*/ 1414 w 1414"/>
              <a:gd name="T11" fmla="*/ 40 h 964"/>
              <a:gd name="T12" fmla="*/ 1414 w 1414"/>
              <a:gd name="T13" fmla="*/ 924 h 964"/>
              <a:gd name="T14" fmla="*/ 1373 w 1414"/>
              <a:gd name="T15" fmla="*/ 964 h 964"/>
              <a:gd name="T16" fmla="*/ 40 w 1414"/>
              <a:gd name="T17" fmla="*/ 964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4" h="964">
                <a:moveTo>
                  <a:pt x="40" y="964"/>
                </a:moveTo>
                <a:cubicBezTo>
                  <a:pt x="18" y="964"/>
                  <a:pt x="0" y="946"/>
                  <a:pt x="0" y="924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ubicBezTo>
                  <a:pt x="1373" y="0"/>
                  <a:pt x="1373" y="0"/>
                  <a:pt x="1373" y="0"/>
                </a:cubicBezTo>
                <a:cubicBezTo>
                  <a:pt x="1396" y="0"/>
                  <a:pt x="1414" y="18"/>
                  <a:pt x="1414" y="40"/>
                </a:cubicBezTo>
                <a:cubicBezTo>
                  <a:pt x="1414" y="924"/>
                  <a:pt x="1414" y="924"/>
                  <a:pt x="1414" y="924"/>
                </a:cubicBezTo>
                <a:cubicBezTo>
                  <a:pt x="1414" y="946"/>
                  <a:pt x="1396" y="964"/>
                  <a:pt x="1373" y="964"/>
                </a:cubicBezTo>
                <a:lnTo>
                  <a:pt x="40" y="964"/>
                </a:lnTo>
                <a:close/>
              </a:path>
            </a:pathLst>
          </a:custGeom>
          <a:solidFill>
            <a:srgbClr val="1818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Freeform 49"/>
          <p:cNvSpPr>
            <a:spLocks/>
          </p:cNvSpPr>
          <p:nvPr/>
        </p:nvSpPr>
        <p:spPr bwMode="auto">
          <a:xfrm>
            <a:off x="3667161" y="4670048"/>
            <a:ext cx="4906290" cy="142363"/>
          </a:xfrm>
          <a:custGeom>
            <a:avLst/>
            <a:gdLst>
              <a:gd name="T0" fmla="*/ 1414 w 1414"/>
              <a:gd name="T1" fmla="*/ 0 h 41"/>
              <a:gd name="T2" fmla="*/ 1396 w 1414"/>
              <a:gd name="T3" fmla="*/ 9 h 41"/>
              <a:gd name="T4" fmla="*/ 18 w 1414"/>
              <a:gd name="T5" fmla="*/ 9 h 41"/>
              <a:gd name="T6" fmla="*/ 0 w 1414"/>
              <a:gd name="T7" fmla="*/ 0 h 41"/>
              <a:gd name="T8" fmla="*/ 0 w 1414"/>
              <a:gd name="T9" fmla="*/ 1 h 41"/>
              <a:gd name="T10" fmla="*/ 40 w 1414"/>
              <a:gd name="T11" fmla="*/ 41 h 41"/>
              <a:gd name="T12" fmla="*/ 1373 w 1414"/>
              <a:gd name="T13" fmla="*/ 41 h 41"/>
              <a:gd name="T14" fmla="*/ 1414 w 1414"/>
              <a:gd name="T15" fmla="*/ 1 h 41"/>
              <a:gd name="T16" fmla="*/ 1414 w 1414"/>
              <a:gd name="T1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4" h="41">
                <a:moveTo>
                  <a:pt x="1414" y="0"/>
                </a:moveTo>
                <a:cubicBezTo>
                  <a:pt x="1409" y="6"/>
                  <a:pt x="1403" y="9"/>
                  <a:pt x="1396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0" y="9"/>
                  <a:pt x="4" y="6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0" y="23"/>
                  <a:pt x="18" y="41"/>
                  <a:pt x="40" y="41"/>
                </a:cubicBezTo>
                <a:cubicBezTo>
                  <a:pt x="1373" y="41"/>
                  <a:pt x="1373" y="41"/>
                  <a:pt x="1373" y="41"/>
                </a:cubicBezTo>
                <a:cubicBezTo>
                  <a:pt x="1396" y="41"/>
                  <a:pt x="1414" y="23"/>
                  <a:pt x="1414" y="1"/>
                </a:cubicBezTo>
                <a:lnTo>
                  <a:pt x="1414" y="0"/>
                </a:lnTo>
                <a:close/>
              </a:path>
            </a:pathLst>
          </a:custGeom>
          <a:solidFill>
            <a:srgbClr val="0C0D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" name="Rectangle 50"/>
          <p:cNvSpPr>
            <a:spLocks noChangeArrowheads="1"/>
          </p:cNvSpPr>
          <p:nvPr/>
        </p:nvSpPr>
        <p:spPr bwMode="auto">
          <a:xfrm>
            <a:off x="3049101" y="4763797"/>
            <a:ext cx="6093799" cy="111112"/>
          </a:xfrm>
          <a:prstGeom prst="rect">
            <a:avLst/>
          </a:prstGeom>
          <a:solidFill>
            <a:srgbClr val="D2D6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Freeform 51"/>
          <p:cNvSpPr>
            <a:spLocks/>
          </p:cNvSpPr>
          <p:nvPr/>
        </p:nvSpPr>
        <p:spPr bwMode="auto">
          <a:xfrm>
            <a:off x="5656759" y="4763797"/>
            <a:ext cx="875007" cy="62500"/>
          </a:xfrm>
          <a:custGeom>
            <a:avLst/>
            <a:gdLst>
              <a:gd name="T0" fmla="*/ 0 w 252"/>
              <a:gd name="T1" fmla="*/ 0 h 18"/>
              <a:gd name="T2" fmla="*/ 22 w 252"/>
              <a:gd name="T3" fmla="*/ 18 h 18"/>
              <a:gd name="T4" fmla="*/ 230 w 252"/>
              <a:gd name="T5" fmla="*/ 18 h 18"/>
              <a:gd name="T6" fmla="*/ 252 w 252"/>
              <a:gd name="T7" fmla="*/ 0 h 18"/>
              <a:gd name="T8" fmla="*/ 0 w 252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2" h="18">
                <a:moveTo>
                  <a:pt x="0" y="0"/>
                </a:moveTo>
                <a:cubicBezTo>
                  <a:pt x="2" y="10"/>
                  <a:pt x="11" y="18"/>
                  <a:pt x="22" y="18"/>
                </a:cubicBezTo>
                <a:cubicBezTo>
                  <a:pt x="230" y="18"/>
                  <a:pt x="230" y="18"/>
                  <a:pt x="230" y="18"/>
                </a:cubicBezTo>
                <a:cubicBezTo>
                  <a:pt x="241" y="18"/>
                  <a:pt x="250" y="10"/>
                  <a:pt x="252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B3B4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Rectangle 52"/>
          <p:cNvSpPr>
            <a:spLocks noChangeArrowheads="1"/>
          </p:cNvSpPr>
          <p:nvPr/>
        </p:nvSpPr>
        <p:spPr bwMode="auto">
          <a:xfrm>
            <a:off x="3830356" y="1676968"/>
            <a:ext cx="4579898" cy="2892385"/>
          </a:xfrm>
          <a:prstGeom prst="rect">
            <a:avLst/>
          </a:prstGeom>
          <a:solidFill>
            <a:srgbClr val="0C0D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" name="Rectangle 53"/>
          <p:cNvSpPr>
            <a:spLocks noChangeArrowheads="1"/>
          </p:cNvSpPr>
          <p:nvPr/>
        </p:nvSpPr>
        <p:spPr bwMode="auto">
          <a:xfrm>
            <a:off x="3844245" y="1694329"/>
            <a:ext cx="4548647" cy="2861134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" name="Oval 54"/>
          <p:cNvSpPr>
            <a:spLocks noChangeArrowheads="1"/>
          </p:cNvSpPr>
          <p:nvPr/>
        </p:nvSpPr>
        <p:spPr bwMode="auto">
          <a:xfrm>
            <a:off x="6090792" y="1555439"/>
            <a:ext cx="52085" cy="52085"/>
          </a:xfrm>
          <a:prstGeom prst="ellipse">
            <a:avLst/>
          </a:prstGeom>
          <a:solidFill>
            <a:srgbClr val="2C2C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" name="Oval 55"/>
          <p:cNvSpPr>
            <a:spLocks noChangeArrowheads="1"/>
          </p:cNvSpPr>
          <p:nvPr/>
        </p:nvSpPr>
        <p:spPr bwMode="auto">
          <a:xfrm>
            <a:off x="6090792" y="1551967"/>
            <a:ext cx="52085" cy="48611"/>
          </a:xfrm>
          <a:prstGeom prst="ellipse">
            <a:avLst/>
          </a:prstGeom>
          <a:solidFill>
            <a:srgbClr val="0A0A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" name="Oval 56"/>
          <p:cNvSpPr>
            <a:spLocks noChangeArrowheads="1"/>
          </p:cNvSpPr>
          <p:nvPr/>
        </p:nvSpPr>
        <p:spPr bwMode="auto">
          <a:xfrm>
            <a:off x="6101207" y="1558912"/>
            <a:ext cx="31251" cy="3472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Oval 57"/>
          <p:cNvSpPr>
            <a:spLocks noChangeArrowheads="1"/>
          </p:cNvSpPr>
          <p:nvPr/>
        </p:nvSpPr>
        <p:spPr bwMode="auto">
          <a:xfrm>
            <a:off x="6108152" y="1569328"/>
            <a:ext cx="17362" cy="17362"/>
          </a:xfrm>
          <a:prstGeom prst="ellipse">
            <a:avLst/>
          </a:prstGeom>
          <a:solidFill>
            <a:srgbClr val="2C99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Freeform 58"/>
          <p:cNvSpPr>
            <a:spLocks/>
          </p:cNvSpPr>
          <p:nvPr/>
        </p:nvSpPr>
        <p:spPr bwMode="auto">
          <a:xfrm>
            <a:off x="6115096" y="1572801"/>
            <a:ext cx="3473" cy="6944"/>
          </a:xfrm>
          <a:custGeom>
            <a:avLst/>
            <a:gdLst>
              <a:gd name="T0" fmla="*/ 1 w 1"/>
              <a:gd name="T1" fmla="*/ 1 h 2"/>
              <a:gd name="T2" fmla="*/ 1 w 1"/>
              <a:gd name="T3" fmla="*/ 2 h 2"/>
              <a:gd name="T4" fmla="*/ 0 w 1"/>
              <a:gd name="T5" fmla="*/ 1 h 2"/>
              <a:gd name="T6" fmla="*/ 1 w 1"/>
              <a:gd name="T7" fmla="*/ 0 h 2"/>
              <a:gd name="T8" fmla="*/ 1 w 1"/>
              <a:gd name="T9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2">
                <a:moveTo>
                  <a:pt x="1" y="1"/>
                </a:moveTo>
                <a:lnTo>
                  <a:pt x="1" y="2"/>
                </a:lnTo>
                <a:lnTo>
                  <a:pt x="0" y="1"/>
                </a:lnTo>
                <a:lnTo>
                  <a:pt x="1" y="0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Teardrop 3"/>
          <p:cNvSpPr/>
          <p:nvPr/>
        </p:nvSpPr>
        <p:spPr>
          <a:xfrm>
            <a:off x="952500" y="3867380"/>
            <a:ext cx="365937" cy="36593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Rectangle 32"/>
          <p:cNvSpPr/>
          <p:nvPr/>
        </p:nvSpPr>
        <p:spPr>
          <a:xfrm>
            <a:off x="1448004" y="3867380"/>
            <a:ext cx="1884821" cy="30777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标题文本预设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2" name="Teardrop 33"/>
          <p:cNvSpPr/>
          <p:nvPr/>
        </p:nvSpPr>
        <p:spPr>
          <a:xfrm>
            <a:off x="952500" y="5066558"/>
            <a:ext cx="365937" cy="365937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Rectangle 34"/>
          <p:cNvSpPr/>
          <p:nvPr/>
        </p:nvSpPr>
        <p:spPr>
          <a:xfrm>
            <a:off x="1448004" y="5066558"/>
            <a:ext cx="1884821" cy="30777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标题文本预设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4" name="Rectangle 35"/>
          <p:cNvSpPr/>
          <p:nvPr/>
        </p:nvSpPr>
        <p:spPr>
          <a:xfrm>
            <a:off x="8911724" y="3867380"/>
            <a:ext cx="1891435" cy="30777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r"/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标题文本预设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5" name="Rectangle 36"/>
          <p:cNvSpPr/>
          <p:nvPr/>
        </p:nvSpPr>
        <p:spPr>
          <a:xfrm>
            <a:off x="8911724" y="5066558"/>
            <a:ext cx="1891435" cy="30777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r"/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标题文本预设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6" name="Teardrop 37"/>
          <p:cNvSpPr/>
          <p:nvPr/>
        </p:nvSpPr>
        <p:spPr>
          <a:xfrm>
            <a:off x="10880976" y="3866555"/>
            <a:ext cx="365937" cy="365937"/>
          </a:xfrm>
          <a:prstGeom prst="teardrop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Teardrop 38"/>
          <p:cNvSpPr/>
          <p:nvPr/>
        </p:nvSpPr>
        <p:spPr>
          <a:xfrm>
            <a:off x="10880976" y="5066557"/>
            <a:ext cx="365937" cy="365937"/>
          </a:xfrm>
          <a:prstGeom prst="teardrop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" name="TextBox 39"/>
          <p:cNvSpPr txBox="1"/>
          <p:nvPr/>
        </p:nvSpPr>
        <p:spPr>
          <a:xfrm>
            <a:off x="719138" y="5625041"/>
            <a:ext cx="10753724" cy="4915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  <a:latin typeface="+mn-ea"/>
              </a:rPr>
              <a:t>此部分内容作为文字排版占位显示（建议使用主题字体）如需更改请在（设置形状格式）菜单下（文本选项）中调整</a:t>
            </a:r>
          </a:p>
        </p:txBody>
      </p:sp>
      <p:sp>
        <p:nvSpPr>
          <p:cNvPr id="29" name="Teardrop 40"/>
          <p:cNvSpPr/>
          <p:nvPr/>
        </p:nvSpPr>
        <p:spPr>
          <a:xfrm>
            <a:off x="952500" y="905465"/>
            <a:ext cx="365937" cy="365937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0" name="Rectangle 41"/>
          <p:cNvSpPr/>
          <p:nvPr/>
        </p:nvSpPr>
        <p:spPr>
          <a:xfrm>
            <a:off x="1448004" y="905465"/>
            <a:ext cx="1884821" cy="30777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latin typeface="+mn-ea"/>
              </a:rPr>
              <a:t>标题文本预设</a:t>
            </a:r>
            <a:endParaRPr 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ardrop 42"/>
          <p:cNvSpPr/>
          <p:nvPr/>
        </p:nvSpPr>
        <p:spPr>
          <a:xfrm>
            <a:off x="952500" y="2104643"/>
            <a:ext cx="365937" cy="365937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Rectangle 43"/>
          <p:cNvSpPr/>
          <p:nvPr/>
        </p:nvSpPr>
        <p:spPr>
          <a:xfrm>
            <a:off x="1448004" y="2104643"/>
            <a:ext cx="1884821" cy="30777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latin typeface="+mn-ea"/>
              </a:rPr>
              <a:t>标题文本预设</a:t>
            </a:r>
            <a:endParaRPr 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Rectangle 44"/>
          <p:cNvSpPr/>
          <p:nvPr/>
        </p:nvSpPr>
        <p:spPr>
          <a:xfrm>
            <a:off x="8904311" y="905606"/>
            <a:ext cx="1891435" cy="30777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latin typeface="+mn-ea"/>
              </a:rPr>
              <a:t>标题文本预设</a:t>
            </a:r>
            <a:endParaRPr 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Rectangle 45"/>
          <p:cNvSpPr/>
          <p:nvPr/>
        </p:nvSpPr>
        <p:spPr>
          <a:xfrm>
            <a:off x="8904311" y="2104784"/>
            <a:ext cx="1891435" cy="30777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latin typeface="+mn-ea"/>
              </a:rPr>
              <a:t>标题文本预设</a:t>
            </a:r>
            <a:endParaRPr 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Teardrop 46"/>
          <p:cNvSpPr/>
          <p:nvPr/>
        </p:nvSpPr>
        <p:spPr>
          <a:xfrm>
            <a:off x="10873563" y="904781"/>
            <a:ext cx="365937" cy="365937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6" name="Teardrop 47"/>
          <p:cNvSpPr/>
          <p:nvPr/>
        </p:nvSpPr>
        <p:spPr>
          <a:xfrm>
            <a:off x="10873563" y="2104783"/>
            <a:ext cx="365937" cy="365937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37" name="图示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2724064"/>
              </p:ext>
            </p:extLst>
          </p:nvPr>
        </p:nvGraphicFramePr>
        <p:xfrm>
          <a:off x="3813048" y="1690855"/>
          <a:ext cx="4597206" cy="2878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819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19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三、标题文本预设</a:t>
            </a:r>
            <a:endParaRPr lang="zh-CN" alt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742950" y="1442368"/>
            <a:ext cx="10706100" cy="3158995"/>
            <a:chOff x="742950" y="1962192"/>
            <a:chExt cx="10706100" cy="3158995"/>
          </a:xfrm>
        </p:grpSpPr>
        <p:cxnSp>
          <p:nvCxnSpPr>
            <p:cNvPr id="50" name="Straight Connector 40"/>
            <p:cNvCxnSpPr/>
            <p:nvPr/>
          </p:nvCxnSpPr>
          <p:spPr>
            <a:xfrm>
              <a:off x="1790307" y="2674539"/>
              <a:ext cx="9658743" cy="0"/>
            </a:xfrm>
            <a:prstGeom prst="line">
              <a:avLst/>
            </a:prstGeom>
            <a:ln w="6350" cmpd="sng">
              <a:solidFill>
                <a:schemeClr val="tx1">
                  <a:alpha val="20000"/>
                </a:schemeClr>
              </a:solidFill>
              <a:prstDash val="sysDash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39"/>
            <p:cNvCxnSpPr/>
            <p:nvPr/>
          </p:nvCxnSpPr>
          <p:spPr>
            <a:xfrm>
              <a:off x="1790307" y="2074935"/>
              <a:ext cx="9658743" cy="0"/>
            </a:xfrm>
            <a:prstGeom prst="line">
              <a:avLst/>
            </a:prstGeom>
            <a:ln w="6350" cmpd="sng">
              <a:solidFill>
                <a:schemeClr val="tx1">
                  <a:alpha val="20000"/>
                </a:schemeClr>
              </a:solidFill>
              <a:prstDash val="sysDash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41"/>
            <p:cNvCxnSpPr/>
            <p:nvPr/>
          </p:nvCxnSpPr>
          <p:spPr>
            <a:xfrm>
              <a:off x="1790307" y="3274145"/>
              <a:ext cx="9658743" cy="0"/>
            </a:xfrm>
            <a:prstGeom prst="line">
              <a:avLst/>
            </a:prstGeom>
            <a:ln w="6350" cmpd="sng">
              <a:solidFill>
                <a:schemeClr val="tx1">
                  <a:alpha val="20000"/>
                </a:schemeClr>
              </a:solidFill>
              <a:prstDash val="sysDash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42"/>
            <p:cNvCxnSpPr/>
            <p:nvPr/>
          </p:nvCxnSpPr>
          <p:spPr>
            <a:xfrm>
              <a:off x="1790307" y="3873751"/>
              <a:ext cx="9658743" cy="0"/>
            </a:xfrm>
            <a:prstGeom prst="line">
              <a:avLst/>
            </a:prstGeom>
            <a:ln w="6350" cmpd="sng">
              <a:solidFill>
                <a:schemeClr val="tx1">
                  <a:alpha val="20000"/>
                </a:schemeClr>
              </a:solidFill>
              <a:prstDash val="sysDash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43"/>
            <p:cNvCxnSpPr/>
            <p:nvPr/>
          </p:nvCxnSpPr>
          <p:spPr>
            <a:xfrm>
              <a:off x="1790307" y="4473356"/>
              <a:ext cx="9658743" cy="0"/>
            </a:xfrm>
            <a:prstGeom prst="line">
              <a:avLst/>
            </a:prstGeom>
            <a:ln w="6350" cmpd="sng">
              <a:solidFill>
                <a:schemeClr val="tx1">
                  <a:alpha val="20000"/>
                </a:schemeClr>
              </a:solidFill>
              <a:prstDash val="sysDash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3"/>
            <p:cNvSpPr/>
            <p:nvPr/>
          </p:nvSpPr>
          <p:spPr>
            <a:xfrm>
              <a:off x="2190681" y="2074935"/>
              <a:ext cx="491694" cy="2592915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793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6" name="Rounded Rectangle 4"/>
            <p:cNvSpPr/>
            <p:nvPr/>
          </p:nvSpPr>
          <p:spPr>
            <a:xfrm>
              <a:off x="2190681" y="3851734"/>
              <a:ext cx="491694" cy="81611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91440" bIns="91440" rtlCol="0" anchor="b" anchorCtr="0"/>
            <a:lstStyle/>
            <a:p>
              <a:pPr algn="ctr"/>
              <a:r>
                <a:rPr lang="en-US" sz="1500" dirty="0">
                  <a:solidFill>
                    <a:srgbClr val="FFFFFF"/>
                  </a:solidFill>
                  <a:cs typeface="+mn-ea"/>
                  <a:sym typeface="+mn-lt"/>
                </a:rPr>
                <a:t>18%</a:t>
              </a:r>
            </a:p>
          </p:txBody>
        </p:sp>
        <p:sp>
          <p:nvSpPr>
            <p:cNvPr id="57" name="Rounded Rectangle 5"/>
            <p:cNvSpPr/>
            <p:nvPr/>
          </p:nvSpPr>
          <p:spPr>
            <a:xfrm>
              <a:off x="3243240" y="2074935"/>
              <a:ext cx="491694" cy="2592915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793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8" name="Rounded Rectangle 6"/>
            <p:cNvSpPr/>
            <p:nvPr/>
          </p:nvSpPr>
          <p:spPr>
            <a:xfrm>
              <a:off x="3243240" y="3398651"/>
              <a:ext cx="491694" cy="126919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91440" bIns="91440" rtlCol="0" anchor="b" anchorCtr="0"/>
            <a:lstStyle/>
            <a:p>
              <a:pPr algn="ctr"/>
              <a:r>
                <a:rPr lang="en-US" sz="1500" dirty="0">
                  <a:solidFill>
                    <a:srgbClr val="FFFFFF"/>
                  </a:solidFill>
                  <a:cs typeface="+mn-ea"/>
                  <a:sym typeface="+mn-lt"/>
                </a:rPr>
                <a:t>45%</a:t>
              </a:r>
            </a:p>
          </p:txBody>
        </p:sp>
        <p:sp>
          <p:nvSpPr>
            <p:cNvPr id="59" name="Rounded Rectangle 7"/>
            <p:cNvSpPr/>
            <p:nvPr/>
          </p:nvSpPr>
          <p:spPr>
            <a:xfrm>
              <a:off x="4295799" y="2074935"/>
              <a:ext cx="491694" cy="2592915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793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0" name="Rounded Rectangle 8"/>
            <p:cNvSpPr/>
            <p:nvPr/>
          </p:nvSpPr>
          <p:spPr>
            <a:xfrm>
              <a:off x="4295799" y="3536570"/>
              <a:ext cx="491694" cy="1131279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91440" bIns="91440" rtlCol="0" anchor="b" anchorCtr="0"/>
            <a:lstStyle/>
            <a:p>
              <a:pPr algn="ctr"/>
              <a:r>
                <a:rPr lang="en-US" sz="1500" dirty="0">
                  <a:solidFill>
                    <a:srgbClr val="FFFFFF"/>
                  </a:solidFill>
                  <a:cs typeface="+mn-ea"/>
                  <a:sym typeface="+mn-lt"/>
                </a:rPr>
                <a:t>40%</a:t>
              </a:r>
            </a:p>
          </p:txBody>
        </p:sp>
        <p:sp>
          <p:nvSpPr>
            <p:cNvPr id="61" name="Rounded Rectangle 9"/>
            <p:cNvSpPr/>
            <p:nvPr/>
          </p:nvSpPr>
          <p:spPr>
            <a:xfrm>
              <a:off x="5348358" y="2074935"/>
              <a:ext cx="491694" cy="2592915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793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2" name="Rounded Rectangle 10"/>
            <p:cNvSpPr/>
            <p:nvPr/>
          </p:nvSpPr>
          <p:spPr>
            <a:xfrm>
              <a:off x="5348358" y="2908516"/>
              <a:ext cx="491694" cy="175933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91440" bIns="91440" rtlCol="0" anchor="b" anchorCtr="0"/>
            <a:lstStyle/>
            <a:p>
              <a:pPr algn="ctr"/>
              <a:r>
                <a:rPr lang="en-US" sz="1500" dirty="0">
                  <a:solidFill>
                    <a:srgbClr val="FFFFFF"/>
                  </a:solidFill>
                  <a:cs typeface="+mn-ea"/>
                  <a:sym typeface="+mn-lt"/>
                </a:rPr>
                <a:t>68%</a:t>
              </a:r>
            </a:p>
          </p:txBody>
        </p:sp>
        <p:sp>
          <p:nvSpPr>
            <p:cNvPr id="63" name="Rounded Rectangle 11"/>
            <p:cNvSpPr/>
            <p:nvPr/>
          </p:nvSpPr>
          <p:spPr>
            <a:xfrm>
              <a:off x="6400917" y="2074935"/>
              <a:ext cx="491694" cy="2592915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793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4" name="Rounded Rectangle 12"/>
            <p:cNvSpPr/>
            <p:nvPr/>
          </p:nvSpPr>
          <p:spPr>
            <a:xfrm>
              <a:off x="6400917" y="3097384"/>
              <a:ext cx="491694" cy="1570466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91440" bIns="91440" rtlCol="0" anchor="b" anchorCtr="0"/>
            <a:lstStyle/>
            <a:p>
              <a:pPr algn="ctr"/>
              <a:r>
                <a:rPr lang="en-US" sz="1500" dirty="0">
                  <a:solidFill>
                    <a:srgbClr val="FFFFFF"/>
                  </a:solidFill>
                  <a:cs typeface="+mn-ea"/>
                  <a:sym typeface="+mn-lt"/>
                </a:rPr>
                <a:t>62%</a:t>
              </a:r>
            </a:p>
          </p:txBody>
        </p:sp>
        <p:sp>
          <p:nvSpPr>
            <p:cNvPr id="65" name="Rounded Rectangle 13"/>
            <p:cNvSpPr/>
            <p:nvPr/>
          </p:nvSpPr>
          <p:spPr>
            <a:xfrm>
              <a:off x="7453476" y="2074935"/>
              <a:ext cx="491694" cy="2592915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793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6" name="Rounded Rectangle 14"/>
            <p:cNvSpPr/>
            <p:nvPr/>
          </p:nvSpPr>
          <p:spPr>
            <a:xfrm>
              <a:off x="7453476" y="2690238"/>
              <a:ext cx="491694" cy="1977612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91440" bIns="91440" rtlCol="0" anchor="b" anchorCtr="0"/>
            <a:lstStyle/>
            <a:p>
              <a:pPr algn="ctr"/>
              <a:r>
                <a:rPr lang="en-US" sz="1500" dirty="0">
                  <a:solidFill>
                    <a:srgbClr val="FFFFFF"/>
                  </a:solidFill>
                  <a:cs typeface="+mn-ea"/>
                  <a:sym typeface="+mn-lt"/>
                </a:rPr>
                <a:t>80%</a:t>
              </a:r>
            </a:p>
          </p:txBody>
        </p:sp>
        <p:sp>
          <p:nvSpPr>
            <p:cNvPr id="67" name="Rounded Rectangle 15"/>
            <p:cNvSpPr/>
            <p:nvPr/>
          </p:nvSpPr>
          <p:spPr>
            <a:xfrm>
              <a:off x="8506035" y="2074935"/>
              <a:ext cx="491694" cy="2592915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793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8" name="Rounded Rectangle 16"/>
            <p:cNvSpPr/>
            <p:nvPr/>
          </p:nvSpPr>
          <p:spPr>
            <a:xfrm>
              <a:off x="8506035" y="3097384"/>
              <a:ext cx="491694" cy="157046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91440" bIns="91440" rtlCol="0" anchor="b" anchorCtr="0"/>
            <a:lstStyle/>
            <a:p>
              <a:pPr algn="ctr"/>
              <a:r>
                <a:rPr lang="en-US" sz="1500" dirty="0">
                  <a:solidFill>
                    <a:srgbClr val="FFFFFF"/>
                  </a:solidFill>
                  <a:cs typeface="+mn-ea"/>
                  <a:sym typeface="+mn-lt"/>
                </a:rPr>
                <a:t>64%</a:t>
              </a:r>
            </a:p>
          </p:txBody>
        </p:sp>
        <p:sp>
          <p:nvSpPr>
            <p:cNvPr id="69" name="Rounded Rectangle 17"/>
            <p:cNvSpPr/>
            <p:nvPr/>
          </p:nvSpPr>
          <p:spPr>
            <a:xfrm>
              <a:off x="9558598" y="2074935"/>
              <a:ext cx="491694" cy="2592915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793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70" name="Rounded Rectangle 18"/>
            <p:cNvSpPr/>
            <p:nvPr/>
          </p:nvSpPr>
          <p:spPr>
            <a:xfrm>
              <a:off x="9558598" y="2225504"/>
              <a:ext cx="491694" cy="24423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91440" bIns="91440" rtlCol="0" anchor="b" anchorCtr="0"/>
            <a:lstStyle/>
            <a:p>
              <a:pPr algn="ctr"/>
              <a:r>
                <a:rPr lang="en-US" sz="1500" dirty="0">
                  <a:solidFill>
                    <a:srgbClr val="FFFFFF"/>
                  </a:solidFill>
                  <a:cs typeface="+mn-ea"/>
                  <a:sym typeface="+mn-lt"/>
                </a:rPr>
                <a:t>94%</a:t>
              </a:r>
            </a:p>
          </p:txBody>
        </p:sp>
        <p:sp>
          <p:nvSpPr>
            <p:cNvPr id="71" name="Rectangle 21"/>
            <p:cNvSpPr/>
            <p:nvPr/>
          </p:nvSpPr>
          <p:spPr>
            <a:xfrm>
              <a:off x="9558600" y="4801658"/>
              <a:ext cx="491695" cy="31952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100" dirty="0">
                  <a:cs typeface="+mn-ea"/>
                  <a:sym typeface="+mn-lt"/>
                </a:rPr>
                <a:t>2018</a:t>
              </a:r>
            </a:p>
          </p:txBody>
        </p:sp>
        <p:sp>
          <p:nvSpPr>
            <p:cNvPr id="72" name="Rectangle 22"/>
            <p:cNvSpPr/>
            <p:nvPr/>
          </p:nvSpPr>
          <p:spPr>
            <a:xfrm>
              <a:off x="8506036" y="4801658"/>
              <a:ext cx="491695" cy="31952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100" dirty="0">
                  <a:cs typeface="+mn-ea"/>
                  <a:sym typeface="+mn-lt"/>
                </a:rPr>
                <a:t>2017</a:t>
              </a:r>
            </a:p>
          </p:txBody>
        </p:sp>
        <p:sp>
          <p:nvSpPr>
            <p:cNvPr id="97" name="Rectangle 23"/>
            <p:cNvSpPr/>
            <p:nvPr/>
          </p:nvSpPr>
          <p:spPr>
            <a:xfrm>
              <a:off x="7458870" y="4801658"/>
              <a:ext cx="491695" cy="31952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100" dirty="0">
                  <a:cs typeface="+mn-ea"/>
                  <a:sym typeface="+mn-lt"/>
                </a:rPr>
                <a:t>2016</a:t>
              </a:r>
            </a:p>
          </p:txBody>
        </p:sp>
        <p:sp>
          <p:nvSpPr>
            <p:cNvPr id="98" name="Rectangle 24"/>
            <p:cNvSpPr/>
            <p:nvPr/>
          </p:nvSpPr>
          <p:spPr>
            <a:xfrm>
              <a:off x="6400917" y="4801658"/>
              <a:ext cx="491695" cy="31952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100" dirty="0">
                  <a:cs typeface="+mn-ea"/>
                  <a:sym typeface="+mn-lt"/>
                </a:rPr>
                <a:t>2015</a:t>
              </a:r>
            </a:p>
          </p:txBody>
        </p:sp>
        <p:sp>
          <p:nvSpPr>
            <p:cNvPr id="99" name="Rectangle 25"/>
            <p:cNvSpPr/>
            <p:nvPr/>
          </p:nvSpPr>
          <p:spPr>
            <a:xfrm>
              <a:off x="5342964" y="4801658"/>
              <a:ext cx="491695" cy="31952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100" dirty="0">
                  <a:cs typeface="+mn-ea"/>
                  <a:sym typeface="+mn-lt"/>
                </a:rPr>
                <a:t>2014</a:t>
              </a:r>
            </a:p>
          </p:txBody>
        </p:sp>
        <p:sp>
          <p:nvSpPr>
            <p:cNvPr id="100" name="Rectangle 26"/>
            <p:cNvSpPr/>
            <p:nvPr/>
          </p:nvSpPr>
          <p:spPr>
            <a:xfrm>
              <a:off x="4285010" y="4801658"/>
              <a:ext cx="491695" cy="31952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100" dirty="0">
                  <a:cs typeface="+mn-ea"/>
                  <a:sym typeface="+mn-lt"/>
                </a:rPr>
                <a:t>2013</a:t>
              </a:r>
            </a:p>
          </p:txBody>
        </p:sp>
        <p:sp>
          <p:nvSpPr>
            <p:cNvPr id="101" name="Rectangle 27"/>
            <p:cNvSpPr/>
            <p:nvPr/>
          </p:nvSpPr>
          <p:spPr>
            <a:xfrm>
              <a:off x="3227057" y="4801658"/>
              <a:ext cx="491695" cy="31952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100" dirty="0">
                  <a:cs typeface="+mn-ea"/>
                  <a:sym typeface="+mn-lt"/>
                </a:rPr>
                <a:t>2012</a:t>
              </a:r>
            </a:p>
          </p:txBody>
        </p:sp>
        <p:sp>
          <p:nvSpPr>
            <p:cNvPr id="102" name="Rectangle 28"/>
            <p:cNvSpPr/>
            <p:nvPr/>
          </p:nvSpPr>
          <p:spPr>
            <a:xfrm>
              <a:off x="2206385" y="4801658"/>
              <a:ext cx="491695" cy="31952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100" dirty="0">
                  <a:cs typeface="+mn-ea"/>
                  <a:sym typeface="+mn-lt"/>
                </a:rPr>
                <a:t>2011</a:t>
              </a:r>
            </a:p>
          </p:txBody>
        </p:sp>
        <p:sp>
          <p:nvSpPr>
            <p:cNvPr id="103" name="Rectangle 29"/>
            <p:cNvSpPr/>
            <p:nvPr/>
          </p:nvSpPr>
          <p:spPr>
            <a:xfrm>
              <a:off x="742950" y="1962192"/>
              <a:ext cx="912661" cy="2531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95000"/>
                </a:lnSpc>
              </a:pPr>
              <a:r>
                <a:rPr lang="en-US" sz="1100" dirty="0">
                  <a:cs typeface="+mn-ea"/>
                  <a:sym typeface="+mn-lt"/>
                </a:rPr>
                <a:t>100%</a:t>
              </a:r>
            </a:p>
          </p:txBody>
        </p:sp>
        <p:sp>
          <p:nvSpPr>
            <p:cNvPr id="104" name="Rectangle 30"/>
            <p:cNvSpPr/>
            <p:nvPr/>
          </p:nvSpPr>
          <p:spPr>
            <a:xfrm>
              <a:off x="742950" y="2560350"/>
              <a:ext cx="912661" cy="2531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95000"/>
                </a:lnSpc>
              </a:pPr>
              <a:r>
                <a:rPr lang="en-US" sz="1100" dirty="0">
                  <a:cs typeface="+mn-ea"/>
                  <a:sym typeface="+mn-lt"/>
                </a:rPr>
                <a:t>75%</a:t>
              </a:r>
            </a:p>
          </p:txBody>
        </p:sp>
        <p:sp>
          <p:nvSpPr>
            <p:cNvPr id="105" name="Rectangle 31"/>
            <p:cNvSpPr/>
            <p:nvPr/>
          </p:nvSpPr>
          <p:spPr>
            <a:xfrm>
              <a:off x="742950" y="3158508"/>
              <a:ext cx="912661" cy="2531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95000"/>
                </a:lnSpc>
              </a:pPr>
              <a:r>
                <a:rPr lang="en-US" sz="1100" dirty="0">
                  <a:cs typeface="+mn-ea"/>
                  <a:sym typeface="+mn-lt"/>
                </a:rPr>
                <a:t>50%</a:t>
              </a:r>
            </a:p>
          </p:txBody>
        </p:sp>
        <p:sp>
          <p:nvSpPr>
            <p:cNvPr id="106" name="Rectangle 32"/>
            <p:cNvSpPr/>
            <p:nvPr/>
          </p:nvSpPr>
          <p:spPr>
            <a:xfrm>
              <a:off x="742950" y="4354827"/>
              <a:ext cx="912661" cy="2531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95000"/>
                </a:lnSpc>
              </a:pPr>
              <a:r>
                <a:rPr lang="en-US" sz="1100" dirty="0">
                  <a:cs typeface="+mn-ea"/>
                  <a:sym typeface="+mn-lt"/>
                </a:rPr>
                <a:t>0%</a:t>
              </a:r>
            </a:p>
          </p:txBody>
        </p:sp>
        <p:sp>
          <p:nvSpPr>
            <p:cNvPr id="107" name="Rectangle 33"/>
            <p:cNvSpPr/>
            <p:nvPr/>
          </p:nvSpPr>
          <p:spPr>
            <a:xfrm>
              <a:off x="742950" y="3756668"/>
              <a:ext cx="912661" cy="2531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95000"/>
                </a:lnSpc>
              </a:pPr>
              <a:r>
                <a:rPr lang="en-US" sz="1100" dirty="0">
                  <a:cs typeface="+mn-ea"/>
                  <a:sym typeface="+mn-lt"/>
                </a:rPr>
                <a:t>25%</a:t>
              </a:r>
            </a:p>
          </p:txBody>
        </p:sp>
        <p:sp>
          <p:nvSpPr>
            <p:cNvPr id="108" name="Rounded Rectangle 35"/>
            <p:cNvSpPr/>
            <p:nvPr/>
          </p:nvSpPr>
          <p:spPr>
            <a:xfrm>
              <a:off x="10611162" y="2074935"/>
              <a:ext cx="491694" cy="2592915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793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09" name="Rounded Rectangle 36"/>
            <p:cNvSpPr/>
            <p:nvPr/>
          </p:nvSpPr>
          <p:spPr>
            <a:xfrm>
              <a:off x="10611162" y="2690238"/>
              <a:ext cx="491694" cy="197761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91440" bIns="91440" rtlCol="0" anchor="b" anchorCtr="0"/>
            <a:lstStyle/>
            <a:p>
              <a:pPr algn="ctr"/>
              <a:r>
                <a:rPr lang="en-US" sz="1500" dirty="0">
                  <a:solidFill>
                    <a:srgbClr val="FFFFFF"/>
                  </a:solidFill>
                  <a:cs typeface="+mn-ea"/>
                  <a:sym typeface="+mn-lt"/>
                </a:rPr>
                <a:t>80%</a:t>
              </a:r>
            </a:p>
          </p:txBody>
        </p:sp>
        <p:sp>
          <p:nvSpPr>
            <p:cNvPr id="110" name="Rectangle 37"/>
            <p:cNvSpPr/>
            <p:nvPr/>
          </p:nvSpPr>
          <p:spPr>
            <a:xfrm>
              <a:off x="10611163" y="4801658"/>
              <a:ext cx="491695" cy="31952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100" dirty="0">
                  <a:cs typeface="+mn-ea"/>
                  <a:sym typeface="+mn-lt"/>
                </a:rPr>
                <a:t>2019</a:t>
              </a: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813040" y="5258792"/>
            <a:ext cx="10565918" cy="723852"/>
            <a:chOff x="813040" y="5157192"/>
            <a:chExt cx="10565918" cy="723852"/>
          </a:xfrm>
        </p:grpSpPr>
        <p:grpSp>
          <p:nvGrpSpPr>
            <p:cNvPr id="112" name="组合 111"/>
            <p:cNvGrpSpPr/>
            <p:nvPr/>
          </p:nvGrpSpPr>
          <p:grpSpPr>
            <a:xfrm>
              <a:off x="813040" y="5157192"/>
              <a:ext cx="2195579" cy="723852"/>
              <a:chOff x="1454811" y="2057192"/>
              <a:chExt cx="2191036" cy="723852"/>
            </a:xfrm>
          </p:grpSpPr>
          <p:sp>
            <p:nvSpPr>
              <p:cNvPr id="122" name="TextBox 5"/>
              <p:cNvSpPr txBox="1"/>
              <p:nvPr/>
            </p:nvSpPr>
            <p:spPr>
              <a:xfrm>
                <a:off x="1454811" y="2303413"/>
                <a:ext cx="2191036" cy="477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rmAutofit lnSpcReduction="10000"/>
              </a:bodyPr>
              <a:lstStyle/>
              <a:p>
                <a:pPr algn="ctr" defTabSz="914378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zh-CN" altLang="en-US" sz="1100" dirty="0">
                    <a:cs typeface="+mn-ea"/>
                    <a:sym typeface="+mn-lt"/>
                  </a:rPr>
                  <a:t>此部分内容作为文字排版占位显示</a:t>
                </a:r>
              </a:p>
              <a:p>
                <a:pPr algn="ctr" defTabSz="914378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cs typeface="+mn-ea"/>
                    <a:sym typeface="+mn-lt"/>
                  </a:rPr>
                  <a:t>（建议使用主题字体）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454811" y="2057192"/>
                <a:ext cx="2191036" cy="246221"/>
              </a:xfrm>
              <a:prstGeom prst="rect">
                <a:avLst/>
              </a:prstGeom>
            </p:spPr>
            <p:txBody>
              <a:bodyPr wrap="square" lIns="0" tIns="0" rIns="0" bIns="0">
                <a:normAutofit/>
              </a:bodyPr>
              <a:lstStyle/>
              <a:p>
                <a:pPr lvl="0" algn="ctr" defTabSz="914378">
                  <a:spcBef>
                    <a:spcPct val="0"/>
                  </a:spcBef>
                  <a:defRPr/>
                </a:pPr>
                <a:r>
                  <a:rPr lang="zh-CN" altLang="en-US" sz="16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标题文本预设</a:t>
                </a:r>
                <a:endParaRPr lang="en-US" altLang="zh-CN" sz="16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3603153" y="5157192"/>
              <a:ext cx="2195579" cy="723852"/>
              <a:chOff x="1454811" y="2057192"/>
              <a:chExt cx="2191036" cy="723852"/>
            </a:xfrm>
          </p:grpSpPr>
          <p:sp>
            <p:nvSpPr>
              <p:cNvPr id="120" name="TextBox 5"/>
              <p:cNvSpPr txBox="1"/>
              <p:nvPr/>
            </p:nvSpPr>
            <p:spPr>
              <a:xfrm>
                <a:off x="1454811" y="2303413"/>
                <a:ext cx="2191036" cy="477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rmAutofit lnSpcReduction="10000"/>
              </a:bodyPr>
              <a:lstStyle/>
              <a:p>
                <a:pPr algn="ctr" defTabSz="914378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zh-CN" altLang="en-US" sz="1100" dirty="0">
                    <a:cs typeface="+mn-ea"/>
                    <a:sym typeface="+mn-lt"/>
                  </a:rPr>
                  <a:t>此部分内容作为文字排版占位显示</a:t>
                </a:r>
              </a:p>
              <a:p>
                <a:pPr algn="ctr" defTabSz="914378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cs typeface="+mn-ea"/>
                    <a:sym typeface="+mn-lt"/>
                  </a:rPr>
                  <a:t>（建议使用主题字体）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1454811" y="2057192"/>
                <a:ext cx="2191036" cy="246221"/>
              </a:xfrm>
              <a:prstGeom prst="rect">
                <a:avLst/>
              </a:prstGeom>
            </p:spPr>
            <p:txBody>
              <a:bodyPr wrap="square" lIns="0" tIns="0" rIns="0" bIns="0">
                <a:normAutofit/>
              </a:bodyPr>
              <a:lstStyle/>
              <a:p>
                <a:pPr lvl="0" algn="ctr" defTabSz="914378">
                  <a:spcBef>
                    <a:spcPct val="0"/>
                  </a:spcBef>
                  <a:defRPr/>
                </a:pPr>
                <a:r>
                  <a:rPr lang="zh-CN" altLang="en-US" sz="1600" b="1" dirty="0">
                    <a:solidFill>
                      <a:schemeClr val="accent2"/>
                    </a:solidFill>
                    <a:cs typeface="+mn-ea"/>
                    <a:sym typeface="+mn-lt"/>
                  </a:rPr>
                  <a:t>标题文本预设</a:t>
                </a:r>
                <a:endParaRPr lang="en-US" altLang="zh-CN" sz="1600" b="1" dirty="0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4" name="组合 113"/>
            <p:cNvGrpSpPr/>
            <p:nvPr/>
          </p:nvGrpSpPr>
          <p:grpSpPr>
            <a:xfrm>
              <a:off x="6393266" y="5157192"/>
              <a:ext cx="2195579" cy="723852"/>
              <a:chOff x="1454811" y="2057192"/>
              <a:chExt cx="2191036" cy="723852"/>
            </a:xfrm>
          </p:grpSpPr>
          <p:sp>
            <p:nvSpPr>
              <p:cNvPr id="118" name="TextBox 5"/>
              <p:cNvSpPr txBox="1"/>
              <p:nvPr/>
            </p:nvSpPr>
            <p:spPr>
              <a:xfrm>
                <a:off x="1454811" y="2303413"/>
                <a:ext cx="2191036" cy="477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rmAutofit lnSpcReduction="10000"/>
              </a:bodyPr>
              <a:lstStyle/>
              <a:p>
                <a:pPr algn="ctr" defTabSz="914378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zh-CN" altLang="en-US" sz="1100" dirty="0">
                    <a:cs typeface="+mn-ea"/>
                    <a:sym typeface="+mn-lt"/>
                  </a:rPr>
                  <a:t>此部分内容作为文字排版占位显示</a:t>
                </a:r>
              </a:p>
              <a:p>
                <a:pPr algn="ctr" defTabSz="914378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cs typeface="+mn-ea"/>
                    <a:sym typeface="+mn-lt"/>
                  </a:rPr>
                  <a:t>（建议使用主题字体）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454811" y="2057192"/>
                <a:ext cx="2191036" cy="246221"/>
              </a:xfrm>
              <a:prstGeom prst="rect">
                <a:avLst/>
              </a:prstGeom>
            </p:spPr>
            <p:txBody>
              <a:bodyPr wrap="square" lIns="0" tIns="0" rIns="0" bIns="0">
                <a:normAutofit/>
              </a:bodyPr>
              <a:lstStyle/>
              <a:p>
                <a:pPr lvl="0" algn="ctr" defTabSz="914378">
                  <a:spcBef>
                    <a:spcPct val="0"/>
                  </a:spcBef>
                  <a:defRPr/>
                </a:pPr>
                <a:r>
                  <a:rPr lang="zh-CN" altLang="en-US" sz="1600" b="1" dirty="0">
                    <a:solidFill>
                      <a:schemeClr val="accent3"/>
                    </a:solidFill>
                    <a:cs typeface="+mn-ea"/>
                    <a:sym typeface="+mn-lt"/>
                  </a:rPr>
                  <a:t>标题文本预设</a:t>
                </a:r>
                <a:endParaRPr lang="en-US" altLang="zh-CN" sz="1600" b="1" dirty="0">
                  <a:solidFill>
                    <a:schemeClr val="accent3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5" name="组合 114"/>
            <p:cNvGrpSpPr/>
            <p:nvPr/>
          </p:nvGrpSpPr>
          <p:grpSpPr>
            <a:xfrm>
              <a:off x="9183379" y="5157192"/>
              <a:ext cx="2195579" cy="723852"/>
              <a:chOff x="1454811" y="2057192"/>
              <a:chExt cx="2191036" cy="723852"/>
            </a:xfrm>
          </p:grpSpPr>
          <p:sp>
            <p:nvSpPr>
              <p:cNvPr id="116" name="TextBox 5"/>
              <p:cNvSpPr txBox="1"/>
              <p:nvPr/>
            </p:nvSpPr>
            <p:spPr>
              <a:xfrm>
                <a:off x="1454811" y="2303413"/>
                <a:ext cx="2191036" cy="477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rmAutofit lnSpcReduction="10000"/>
              </a:bodyPr>
              <a:lstStyle/>
              <a:p>
                <a:pPr algn="ctr" defTabSz="914378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zh-CN" altLang="en-US" sz="1100" dirty="0">
                    <a:cs typeface="+mn-ea"/>
                    <a:sym typeface="+mn-lt"/>
                  </a:rPr>
                  <a:t>此部分内容作为文字排版占位显示</a:t>
                </a:r>
              </a:p>
              <a:p>
                <a:pPr algn="ctr" defTabSz="914378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cs typeface="+mn-ea"/>
                    <a:sym typeface="+mn-lt"/>
                  </a:rPr>
                  <a:t>（建议使用主题字体）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1454811" y="2057192"/>
                <a:ext cx="2191036" cy="246221"/>
              </a:xfrm>
              <a:prstGeom prst="rect">
                <a:avLst/>
              </a:prstGeom>
            </p:spPr>
            <p:txBody>
              <a:bodyPr wrap="square" lIns="0" tIns="0" rIns="0" bIns="0">
                <a:normAutofit/>
              </a:bodyPr>
              <a:lstStyle/>
              <a:p>
                <a:pPr lvl="0" algn="ctr" defTabSz="914378">
                  <a:spcBef>
                    <a:spcPct val="0"/>
                  </a:spcBef>
                  <a:defRPr/>
                </a:pPr>
                <a:r>
                  <a:rPr lang="zh-CN" altLang="en-US" sz="1600" b="1" dirty="0">
                    <a:solidFill>
                      <a:schemeClr val="accent4"/>
                    </a:solidFill>
                    <a:cs typeface="+mn-ea"/>
                    <a:sym typeface="+mn-lt"/>
                  </a:rPr>
                  <a:t>标题文本预设</a:t>
                </a:r>
                <a:endParaRPr lang="en-US" altLang="zh-CN" sz="1600" b="1" dirty="0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440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 bwMode="auto">
          <a:xfrm>
            <a:off x="4762" y="1919093"/>
            <a:ext cx="2730880" cy="360040"/>
          </a:xfrm>
          <a:prstGeom prst="parallelogram">
            <a:avLst>
              <a:gd name="adj" fmla="val 76283"/>
            </a:avLst>
          </a:prstGeom>
          <a:solidFill>
            <a:schemeClr val="accent1">
              <a:lumMod val="5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b="1" dirty="0">
              <a:solidFill>
                <a:schemeClr val="bg1">
                  <a:lumMod val="100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5" name="图示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2124123"/>
              </p:ext>
            </p:extLst>
          </p:nvPr>
        </p:nvGraphicFramePr>
        <p:xfrm>
          <a:off x="0" y="0"/>
          <a:ext cx="12192000" cy="2030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2" name="矩形 31"/>
          <p:cNvSpPr/>
          <p:nvPr/>
        </p:nvSpPr>
        <p:spPr>
          <a:xfrm>
            <a:off x="0" y="-13014"/>
            <a:ext cx="12192000" cy="2036321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2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0" y="1523049"/>
            <a:ext cx="2459596" cy="75608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>
                    <a:lumMod val="100000"/>
                  </a:schemeClr>
                </a:solidFill>
                <a:cs typeface="+mn-ea"/>
                <a:sym typeface="+mn-lt"/>
              </a:rPr>
              <a:t>目   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639616" y="2037374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CONTENT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731089" y="2759852"/>
            <a:ext cx="684076" cy="684076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1</a:t>
            </a:r>
            <a:endParaRPr lang="zh-CN" altLang="en-US" sz="4000" b="1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415165" y="2748288"/>
            <a:ext cx="2587220" cy="782232"/>
            <a:chOff x="1906687" y="1630469"/>
            <a:chExt cx="2587220" cy="782232"/>
          </a:xfrm>
        </p:grpSpPr>
        <p:sp>
          <p:nvSpPr>
            <p:cNvPr id="10" name="Rectangle 73"/>
            <p:cNvSpPr/>
            <p:nvPr/>
          </p:nvSpPr>
          <p:spPr>
            <a:xfrm>
              <a:off x="1906687" y="1630469"/>
              <a:ext cx="2587220" cy="24622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1"/>
                  </a:solidFill>
                  <a:cs typeface="+mn-ea"/>
                  <a:sym typeface="+mn-lt"/>
                </a:rPr>
                <a:t>标题文本预设</a:t>
              </a:r>
              <a:endParaRPr lang="en-US" sz="16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73"/>
            <p:cNvSpPr/>
            <p:nvPr/>
          </p:nvSpPr>
          <p:spPr>
            <a:xfrm>
              <a:off x="1906687" y="1876690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  <a:endParaRPr 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415166" y="3841508"/>
            <a:ext cx="2587220" cy="782232"/>
            <a:chOff x="1906687" y="3419006"/>
            <a:chExt cx="2587220" cy="782232"/>
          </a:xfrm>
        </p:grpSpPr>
        <p:sp>
          <p:nvSpPr>
            <p:cNvPr id="13" name="Rectangle 73"/>
            <p:cNvSpPr/>
            <p:nvPr/>
          </p:nvSpPr>
          <p:spPr>
            <a:xfrm>
              <a:off x="1906687" y="3419006"/>
              <a:ext cx="2587220" cy="24622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3"/>
                  </a:solidFill>
                  <a:cs typeface="+mn-ea"/>
                  <a:sym typeface="+mn-lt"/>
                </a:rPr>
                <a:t>标题文本预设</a:t>
              </a:r>
              <a:endParaRPr lang="en-US" sz="1600" b="1" dirty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sp>
          <p:nvSpPr>
            <p:cNvPr id="14" name="Rectangle 73"/>
            <p:cNvSpPr/>
            <p:nvPr/>
          </p:nvSpPr>
          <p:spPr>
            <a:xfrm>
              <a:off x="1906687" y="3665227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  <a:endParaRPr 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415166" y="4934729"/>
            <a:ext cx="2587220" cy="782232"/>
            <a:chOff x="1906687" y="5023032"/>
            <a:chExt cx="2587220" cy="782232"/>
          </a:xfrm>
        </p:grpSpPr>
        <p:sp>
          <p:nvSpPr>
            <p:cNvPr id="16" name="Rectangle 73"/>
            <p:cNvSpPr/>
            <p:nvPr/>
          </p:nvSpPr>
          <p:spPr>
            <a:xfrm>
              <a:off x="1906687" y="5023032"/>
              <a:ext cx="2587220" cy="24622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5"/>
                  </a:solidFill>
                  <a:cs typeface="+mn-ea"/>
                  <a:sym typeface="+mn-lt"/>
                </a:rPr>
                <a:t>标题文本预设</a:t>
              </a:r>
              <a:endParaRPr lang="en-US" sz="1600" b="1" dirty="0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  <p:sp>
          <p:nvSpPr>
            <p:cNvPr id="17" name="Rectangle 73"/>
            <p:cNvSpPr/>
            <p:nvPr/>
          </p:nvSpPr>
          <p:spPr>
            <a:xfrm>
              <a:off x="1906687" y="5269253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  <a:endParaRPr 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055713" y="2748288"/>
            <a:ext cx="2587220" cy="782232"/>
            <a:chOff x="8241018" y="1630469"/>
            <a:chExt cx="2587220" cy="782232"/>
          </a:xfrm>
        </p:grpSpPr>
        <p:sp>
          <p:nvSpPr>
            <p:cNvPr id="19" name="Rectangle 73"/>
            <p:cNvSpPr/>
            <p:nvPr/>
          </p:nvSpPr>
          <p:spPr>
            <a:xfrm>
              <a:off x="8241018" y="1630469"/>
              <a:ext cx="2587220" cy="24622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2"/>
                  </a:solidFill>
                  <a:cs typeface="+mn-ea"/>
                  <a:sym typeface="+mn-lt"/>
                </a:rPr>
                <a:t>标题文本预设</a:t>
              </a:r>
              <a:endParaRPr lang="en-US" sz="16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20" name="Rectangle 73"/>
            <p:cNvSpPr/>
            <p:nvPr/>
          </p:nvSpPr>
          <p:spPr>
            <a:xfrm>
              <a:off x="8241018" y="1876690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  <a:endParaRPr 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055714" y="3841508"/>
            <a:ext cx="2587220" cy="782232"/>
            <a:chOff x="8241018" y="3419006"/>
            <a:chExt cx="2587220" cy="782232"/>
          </a:xfrm>
        </p:grpSpPr>
        <p:sp>
          <p:nvSpPr>
            <p:cNvPr id="22" name="Rectangle 73"/>
            <p:cNvSpPr/>
            <p:nvPr/>
          </p:nvSpPr>
          <p:spPr>
            <a:xfrm>
              <a:off x="8241018" y="3419006"/>
              <a:ext cx="2587220" cy="24622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4"/>
                  </a:solidFill>
                  <a:cs typeface="+mn-ea"/>
                  <a:sym typeface="+mn-lt"/>
                </a:rPr>
                <a:t>标题文本预设</a:t>
              </a:r>
              <a:endParaRPr lang="en-US" sz="1600" b="1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sp>
          <p:nvSpPr>
            <p:cNvPr id="23" name="Rectangle 73"/>
            <p:cNvSpPr/>
            <p:nvPr/>
          </p:nvSpPr>
          <p:spPr>
            <a:xfrm>
              <a:off x="8241018" y="3665227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  <a:endParaRPr 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055714" y="4934729"/>
            <a:ext cx="2587220" cy="782232"/>
            <a:chOff x="8241018" y="5023032"/>
            <a:chExt cx="2587220" cy="782232"/>
          </a:xfrm>
        </p:grpSpPr>
        <p:sp>
          <p:nvSpPr>
            <p:cNvPr id="25" name="Rectangle 73"/>
            <p:cNvSpPr/>
            <p:nvPr/>
          </p:nvSpPr>
          <p:spPr>
            <a:xfrm>
              <a:off x="8241018" y="5023032"/>
              <a:ext cx="2587220" cy="24622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cs typeface="+mn-ea"/>
                  <a:sym typeface="+mn-lt"/>
                </a:rPr>
                <a:t>标题文本预设</a:t>
              </a:r>
              <a:endParaRPr lang="en-US" sz="16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  <p:sp>
          <p:nvSpPr>
            <p:cNvPr id="26" name="Rectangle 73"/>
            <p:cNvSpPr/>
            <p:nvPr/>
          </p:nvSpPr>
          <p:spPr>
            <a:xfrm>
              <a:off x="8241018" y="5269253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  <a:endParaRPr 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矩形 26"/>
          <p:cNvSpPr/>
          <p:nvPr/>
        </p:nvSpPr>
        <p:spPr bwMode="auto">
          <a:xfrm>
            <a:off x="2731089" y="3841508"/>
            <a:ext cx="684076" cy="684076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accent3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3</a:t>
            </a:r>
            <a:endParaRPr lang="zh-CN" altLang="en-US" sz="4000" b="1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731089" y="4923165"/>
            <a:ext cx="684076" cy="684076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5</a:t>
            </a:r>
            <a:endParaRPr lang="zh-CN" altLang="en-US" sz="4000" b="1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7371637" y="2759852"/>
            <a:ext cx="684076" cy="684076"/>
          </a:xfrm>
          <a:prstGeom prst="rect">
            <a:avLst/>
          </a:prstGeom>
          <a:solidFill>
            <a:schemeClr val="accent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2</a:t>
            </a:r>
            <a:endParaRPr lang="zh-CN" altLang="en-US" sz="4000" b="1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7371637" y="3841508"/>
            <a:ext cx="684076" cy="684076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4</a:t>
            </a:r>
            <a:endParaRPr lang="zh-CN" altLang="en-US" sz="4000" b="1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7371637" y="4923165"/>
            <a:ext cx="684076" cy="684076"/>
          </a:xfrm>
          <a:prstGeom prst="rect">
            <a:avLst/>
          </a:prstGeom>
          <a:solidFill>
            <a:schemeClr val="accent6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6</a:t>
            </a:r>
            <a:endParaRPr lang="zh-CN" altLang="en-US" sz="4000" b="1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6978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20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三、标题文本预设</a:t>
            </a:r>
            <a:endParaRPr lang="zh-CN" altLang="en-US" dirty="0"/>
          </a:p>
        </p:txBody>
      </p:sp>
      <p:graphicFrame>
        <p:nvGraphicFramePr>
          <p:cNvPr id="5" name="图示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615790"/>
              </p:ext>
            </p:extLst>
          </p:nvPr>
        </p:nvGraphicFramePr>
        <p:xfrm>
          <a:off x="845053" y="1893404"/>
          <a:ext cx="2167999" cy="2145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椭圆 5"/>
          <p:cNvSpPr/>
          <p:nvPr/>
        </p:nvSpPr>
        <p:spPr>
          <a:xfrm>
            <a:off x="845054" y="1893403"/>
            <a:ext cx="2167998" cy="214546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415106" y="3405572"/>
            <a:ext cx="864096" cy="86409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aphicFrame>
        <p:nvGraphicFramePr>
          <p:cNvPr id="8" name="图示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5575857"/>
              </p:ext>
            </p:extLst>
          </p:nvPr>
        </p:nvGraphicFramePr>
        <p:xfrm>
          <a:off x="3582064" y="1893404"/>
          <a:ext cx="2167999" cy="2145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椭圆 8"/>
          <p:cNvSpPr/>
          <p:nvPr/>
        </p:nvSpPr>
        <p:spPr>
          <a:xfrm>
            <a:off x="3582065" y="1893403"/>
            <a:ext cx="2167998" cy="2145467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152117" y="3405572"/>
            <a:ext cx="864096" cy="864096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aphicFrame>
        <p:nvGraphicFramePr>
          <p:cNvPr id="11" name="图示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7821836"/>
              </p:ext>
            </p:extLst>
          </p:nvPr>
        </p:nvGraphicFramePr>
        <p:xfrm>
          <a:off x="6319075" y="1893404"/>
          <a:ext cx="2167999" cy="2145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2" name="椭圆 11"/>
          <p:cNvSpPr/>
          <p:nvPr/>
        </p:nvSpPr>
        <p:spPr>
          <a:xfrm>
            <a:off x="6319076" y="1893403"/>
            <a:ext cx="2167998" cy="2145467"/>
          </a:xfrm>
          <a:prstGeom prst="ellipse">
            <a:avLst/>
          </a:prstGeom>
          <a:noFill/>
          <a:ln w="5715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889128" y="3405572"/>
            <a:ext cx="864096" cy="864096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aphicFrame>
        <p:nvGraphicFramePr>
          <p:cNvPr id="14" name="图示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5676718"/>
              </p:ext>
            </p:extLst>
          </p:nvPr>
        </p:nvGraphicFramePr>
        <p:xfrm>
          <a:off x="9056086" y="1893404"/>
          <a:ext cx="2167999" cy="2145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5" name="椭圆 14"/>
          <p:cNvSpPr/>
          <p:nvPr/>
        </p:nvSpPr>
        <p:spPr>
          <a:xfrm>
            <a:off x="9056087" y="1893403"/>
            <a:ext cx="2167998" cy="2145467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0626139" y="3405572"/>
            <a:ext cx="864096" cy="864096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Freeform 7"/>
          <p:cNvSpPr>
            <a:spLocks noEditPoints="1"/>
          </p:cNvSpPr>
          <p:nvPr/>
        </p:nvSpPr>
        <p:spPr bwMode="auto">
          <a:xfrm>
            <a:off x="5354368" y="3607823"/>
            <a:ext cx="459594" cy="459594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24 w 236"/>
              <a:gd name="T11" fmla="*/ 56 h 236"/>
              <a:gd name="T12" fmla="*/ 144 w 236"/>
              <a:gd name="T13" fmla="*/ 46 h 236"/>
              <a:gd name="T14" fmla="*/ 137 w 236"/>
              <a:gd name="T15" fmla="*/ 67 h 236"/>
              <a:gd name="T16" fmla="*/ 117 w 236"/>
              <a:gd name="T17" fmla="*/ 77 h 236"/>
              <a:gd name="T18" fmla="*/ 124 w 236"/>
              <a:gd name="T19" fmla="*/ 56 h 236"/>
              <a:gd name="T20" fmla="*/ 162 w 236"/>
              <a:gd name="T21" fmla="*/ 164 h 236"/>
              <a:gd name="T22" fmla="*/ 142 w 236"/>
              <a:gd name="T23" fmla="*/ 181 h 236"/>
              <a:gd name="T24" fmla="*/ 119 w 236"/>
              <a:gd name="T25" fmla="*/ 175 h 236"/>
              <a:gd name="T26" fmla="*/ 97 w 236"/>
              <a:gd name="T27" fmla="*/ 181 h 236"/>
              <a:gd name="T28" fmla="*/ 76 w 236"/>
              <a:gd name="T29" fmla="*/ 164 h 236"/>
              <a:gd name="T30" fmla="*/ 67 w 236"/>
              <a:gd name="T31" fmla="*/ 96 h 236"/>
              <a:gd name="T32" fmla="*/ 95 w 236"/>
              <a:gd name="T33" fmla="*/ 79 h 236"/>
              <a:gd name="T34" fmla="*/ 118 w 236"/>
              <a:gd name="T35" fmla="*/ 85 h 236"/>
              <a:gd name="T36" fmla="*/ 143 w 236"/>
              <a:gd name="T37" fmla="*/ 79 h 236"/>
              <a:gd name="T38" fmla="*/ 168 w 236"/>
              <a:gd name="T39" fmla="*/ 92 h 236"/>
              <a:gd name="T40" fmla="*/ 154 w 236"/>
              <a:gd name="T41" fmla="*/ 118 h 236"/>
              <a:gd name="T42" fmla="*/ 172 w 236"/>
              <a:gd name="T43" fmla="*/ 145 h 236"/>
              <a:gd name="T44" fmla="*/ 162 w 236"/>
              <a:gd name="T45" fmla="*/ 16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24" y="56"/>
                </a:moveTo>
                <a:cubicBezTo>
                  <a:pt x="129" y="50"/>
                  <a:pt x="137" y="46"/>
                  <a:pt x="144" y="46"/>
                </a:cubicBezTo>
                <a:cubicBezTo>
                  <a:pt x="144" y="54"/>
                  <a:pt x="141" y="62"/>
                  <a:pt x="137" y="67"/>
                </a:cubicBezTo>
                <a:cubicBezTo>
                  <a:pt x="132" y="73"/>
                  <a:pt x="124" y="78"/>
                  <a:pt x="117" y="77"/>
                </a:cubicBezTo>
                <a:cubicBezTo>
                  <a:pt x="115" y="69"/>
                  <a:pt x="119" y="61"/>
                  <a:pt x="124" y="56"/>
                </a:cubicBezTo>
                <a:close/>
                <a:moveTo>
                  <a:pt x="162" y="164"/>
                </a:moveTo>
                <a:cubicBezTo>
                  <a:pt x="157" y="172"/>
                  <a:pt x="151" y="180"/>
                  <a:pt x="142" y="181"/>
                </a:cubicBezTo>
                <a:cubicBezTo>
                  <a:pt x="133" y="181"/>
                  <a:pt x="130" y="175"/>
                  <a:pt x="119" y="175"/>
                </a:cubicBezTo>
                <a:cubicBezTo>
                  <a:pt x="109" y="175"/>
                  <a:pt x="106" y="180"/>
                  <a:pt x="97" y="181"/>
                </a:cubicBezTo>
                <a:cubicBezTo>
                  <a:pt x="88" y="181"/>
                  <a:pt x="82" y="172"/>
                  <a:pt x="76" y="164"/>
                </a:cubicBezTo>
                <a:cubicBezTo>
                  <a:pt x="64" y="147"/>
                  <a:pt x="55" y="116"/>
                  <a:pt x="67" y="96"/>
                </a:cubicBezTo>
                <a:cubicBezTo>
                  <a:pt x="73" y="85"/>
                  <a:pt x="84" y="79"/>
                  <a:pt x="95" y="79"/>
                </a:cubicBezTo>
                <a:cubicBezTo>
                  <a:pt x="104" y="79"/>
                  <a:pt x="112" y="85"/>
                  <a:pt x="118" y="85"/>
                </a:cubicBezTo>
                <a:cubicBezTo>
                  <a:pt x="123" y="85"/>
                  <a:pt x="133" y="77"/>
                  <a:pt x="143" y="79"/>
                </a:cubicBezTo>
                <a:cubicBezTo>
                  <a:pt x="148" y="79"/>
                  <a:pt x="160" y="80"/>
                  <a:pt x="168" y="92"/>
                </a:cubicBezTo>
                <a:cubicBezTo>
                  <a:pt x="167" y="92"/>
                  <a:pt x="153" y="100"/>
                  <a:pt x="154" y="118"/>
                </a:cubicBezTo>
                <a:cubicBezTo>
                  <a:pt x="154" y="138"/>
                  <a:pt x="171" y="145"/>
                  <a:pt x="172" y="145"/>
                </a:cubicBezTo>
                <a:cubicBezTo>
                  <a:pt x="171" y="145"/>
                  <a:pt x="169" y="155"/>
                  <a:pt x="162" y="1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8" name="Freeform 11"/>
          <p:cNvSpPr>
            <a:spLocks noEditPoints="1"/>
          </p:cNvSpPr>
          <p:nvPr/>
        </p:nvSpPr>
        <p:spPr bwMode="auto">
          <a:xfrm>
            <a:off x="8091379" y="3607823"/>
            <a:ext cx="459594" cy="459594"/>
          </a:xfrm>
          <a:custGeom>
            <a:avLst/>
            <a:gdLst>
              <a:gd name="T0" fmla="*/ 118 w 236"/>
              <a:gd name="T1" fmla="*/ 142 h 236"/>
              <a:gd name="T2" fmla="*/ 142 w 236"/>
              <a:gd name="T3" fmla="*/ 118 h 236"/>
              <a:gd name="T4" fmla="*/ 137 w 236"/>
              <a:gd name="T5" fmla="*/ 105 h 236"/>
              <a:gd name="T6" fmla="*/ 118 w 236"/>
              <a:gd name="T7" fmla="*/ 95 h 236"/>
              <a:gd name="T8" fmla="*/ 99 w 236"/>
              <a:gd name="T9" fmla="*/ 105 h 236"/>
              <a:gd name="T10" fmla="*/ 94 w 236"/>
              <a:gd name="T11" fmla="*/ 118 h 236"/>
              <a:gd name="T12" fmla="*/ 118 w 236"/>
              <a:gd name="T13" fmla="*/ 142 h 236"/>
              <a:gd name="T14" fmla="*/ 170 w 236"/>
              <a:gd name="T15" fmla="*/ 89 h 236"/>
              <a:gd name="T16" fmla="*/ 170 w 236"/>
              <a:gd name="T17" fmla="*/ 70 h 236"/>
              <a:gd name="T18" fmla="*/ 170 w 236"/>
              <a:gd name="T19" fmla="*/ 67 h 236"/>
              <a:gd name="T20" fmla="*/ 167 w 236"/>
              <a:gd name="T21" fmla="*/ 67 h 236"/>
              <a:gd name="T22" fmla="*/ 147 w 236"/>
              <a:gd name="T23" fmla="*/ 67 h 236"/>
              <a:gd name="T24" fmla="*/ 147 w 236"/>
              <a:gd name="T25" fmla="*/ 90 h 236"/>
              <a:gd name="T26" fmla="*/ 170 w 236"/>
              <a:gd name="T27" fmla="*/ 89 h 236"/>
              <a:gd name="T28" fmla="*/ 118 w 236"/>
              <a:gd name="T29" fmla="*/ 0 h 236"/>
              <a:gd name="T30" fmla="*/ 0 w 236"/>
              <a:gd name="T31" fmla="*/ 118 h 236"/>
              <a:gd name="T32" fmla="*/ 118 w 236"/>
              <a:gd name="T33" fmla="*/ 236 h 236"/>
              <a:gd name="T34" fmla="*/ 236 w 236"/>
              <a:gd name="T35" fmla="*/ 118 h 236"/>
              <a:gd name="T36" fmla="*/ 118 w 236"/>
              <a:gd name="T37" fmla="*/ 0 h 236"/>
              <a:gd name="T38" fmla="*/ 185 w 236"/>
              <a:gd name="T39" fmla="*/ 105 h 236"/>
              <a:gd name="T40" fmla="*/ 185 w 236"/>
              <a:gd name="T41" fmla="*/ 160 h 236"/>
              <a:gd name="T42" fmla="*/ 159 w 236"/>
              <a:gd name="T43" fmla="*/ 186 h 236"/>
              <a:gd name="T44" fmla="*/ 77 w 236"/>
              <a:gd name="T45" fmla="*/ 186 h 236"/>
              <a:gd name="T46" fmla="*/ 51 w 236"/>
              <a:gd name="T47" fmla="*/ 160 h 236"/>
              <a:gd name="T48" fmla="*/ 51 w 236"/>
              <a:gd name="T49" fmla="*/ 105 h 236"/>
              <a:gd name="T50" fmla="*/ 51 w 236"/>
              <a:gd name="T51" fmla="*/ 77 h 236"/>
              <a:gd name="T52" fmla="*/ 77 w 236"/>
              <a:gd name="T53" fmla="*/ 51 h 236"/>
              <a:gd name="T54" fmla="*/ 159 w 236"/>
              <a:gd name="T55" fmla="*/ 51 h 236"/>
              <a:gd name="T56" fmla="*/ 185 w 236"/>
              <a:gd name="T57" fmla="*/ 77 h 236"/>
              <a:gd name="T58" fmla="*/ 185 w 236"/>
              <a:gd name="T59" fmla="*/ 105 h 236"/>
              <a:gd name="T60" fmla="*/ 155 w 236"/>
              <a:gd name="T61" fmla="*/ 118 h 236"/>
              <a:gd name="T62" fmla="*/ 118 w 236"/>
              <a:gd name="T63" fmla="*/ 155 h 236"/>
              <a:gd name="T64" fmla="*/ 81 w 236"/>
              <a:gd name="T65" fmla="*/ 118 h 236"/>
              <a:gd name="T66" fmla="*/ 84 w 236"/>
              <a:gd name="T67" fmla="*/ 105 h 236"/>
              <a:gd name="T68" fmla="*/ 64 w 236"/>
              <a:gd name="T69" fmla="*/ 105 h 236"/>
              <a:gd name="T70" fmla="*/ 64 w 236"/>
              <a:gd name="T71" fmla="*/ 160 h 236"/>
              <a:gd name="T72" fmla="*/ 77 w 236"/>
              <a:gd name="T73" fmla="*/ 172 h 236"/>
              <a:gd name="T74" fmla="*/ 159 w 236"/>
              <a:gd name="T75" fmla="*/ 172 h 236"/>
              <a:gd name="T76" fmla="*/ 172 w 236"/>
              <a:gd name="T77" fmla="*/ 160 h 236"/>
              <a:gd name="T78" fmla="*/ 172 w 236"/>
              <a:gd name="T79" fmla="*/ 105 h 236"/>
              <a:gd name="T80" fmla="*/ 152 w 236"/>
              <a:gd name="T81" fmla="*/ 105 h 236"/>
              <a:gd name="T82" fmla="*/ 155 w 236"/>
              <a:gd name="T83" fmla="*/ 118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36" h="236">
                <a:moveTo>
                  <a:pt x="118" y="142"/>
                </a:moveTo>
                <a:cubicBezTo>
                  <a:pt x="131" y="142"/>
                  <a:pt x="142" y="131"/>
                  <a:pt x="142" y="118"/>
                </a:cubicBezTo>
                <a:cubicBezTo>
                  <a:pt x="142" y="113"/>
                  <a:pt x="140" y="108"/>
                  <a:pt x="137" y="105"/>
                </a:cubicBezTo>
                <a:cubicBezTo>
                  <a:pt x="133" y="99"/>
                  <a:pt x="126" y="95"/>
                  <a:pt x="118" y="95"/>
                </a:cubicBezTo>
                <a:cubicBezTo>
                  <a:pt x="110" y="95"/>
                  <a:pt x="103" y="99"/>
                  <a:pt x="99" y="105"/>
                </a:cubicBezTo>
                <a:cubicBezTo>
                  <a:pt x="96" y="108"/>
                  <a:pt x="94" y="113"/>
                  <a:pt x="94" y="118"/>
                </a:cubicBezTo>
                <a:cubicBezTo>
                  <a:pt x="94" y="131"/>
                  <a:pt x="105" y="142"/>
                  <a:pt x="118" y="142"/>
                </a:cubicBezTo>
                <a:close/>
                <a:moveTo>
                  <a:pt x="170" y="89"/>
                </a:moveTo>
                <a:cubicBezTo>
                  <a:pt x="170" y="70"/>
                  <a:pt x="170" y="70"/>
                  <a:pt x="170" y="70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67" y="67"/>
                  <a:pt x="167" y="67"/>
                  <a:pt x="167" y="67"/>
                </a:cubicBezTo>
                <a:cubicBezTo>
                  <a:pt x="147" y="67"/>
                  <a:pt x="147" y="67"/>
                  <a:pt x="147" y="67"/>
                </a:cubicBezTo>
                <a:cubicBezTo>
                  <a:pt x="147" y="90"/>
                  <a:pt x="147" y="90"/>
                  <a:pt x="147" y="90"/>
                </a:cubicBezTo>
                <a:lnTo>
                  <a:pt x="170" y="89"/>
                </a:ln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85" y="105"/>
                </a:moveTo>
                <a:cubicBezTo>
                  <a:pt x="185" y="160"/>
                  <a:pt x="185" y="160"/>
                  <a:pt x="185" y="160"/>
                </a:cubicBezTo>
                <a:cubicBezTo>
                  <a:pt x="185" y="174"/>
                  <a:pt x="173" y="186"/>
                  <a:pt x="159" y="186"/>
                </a:cubicBezTo>
                <a:cubicBezTo>
                  <a:pt x="77" y="186"/>
                  <a:pt x="77" y="186"/>
                  <a:pt x="77" y="186"/>
                </a:cubicBezTo>
                <a:cubicBezTo>
                  <a:pt x="62" y="186"/>
                  <a:pt x="51" y="174"/>
                  <a:pt x="51" y="160"/>
                </a:cubicBezTo>
                <a:cubicBezTo>
                  <a:pt x="51" y="105"/>
                  <a:pt x="51" y="105"/>
                  <a:pt x="51" y="105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63"/>
                  <a:pt x="62" y="51"/>
                  <a:pt x="77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73" y="51"/>
                  <a:pt x="185" y="63"/>
                  <a:pt x="185" y="77"/>
                </a:cubicBezTo>
                <a:lnTo>
                  <a:pt x="185" y="105"/>
                </a:lnTo>
                <a:close/>
                <a:moveTo>
                  <a:pt x="155" y="118"/>
                </a:moveTo>
                <a:cubicBezTo>
                  <a:pt x="155" y="139"/>
                  <a:pt x="138" y="155"/>
                  <a:pt x="118" y="155"/>
                </a:cubicBezTo>
                <a:cubicBezTo>
                  <a:pt x="98" y="155"/>
                  <a:pt x="81" y="139"/>
                  <a:pt x="81" y="118"/>
                </a:cubicBezTo>
                <a:cubicBezTo>
                  <a:pt x="81" y="114"/>
                  <a:pt x="82" y="109"/>
                  <a:pt x="84" y="105"/>
                </a:cubicBezTo>
                <a:cubicBezTo>
                  <a:pt x="64" y="105"/>
                  <a:pt x="64" y="105"/>
                  <a:pt x="64" y="105"/>
                </a:cubicBezTo>
                <a:cubicBezTo>
                  <a:pt x="64" y="160"/>
                  <a:pt x="64" y="160"/>
                  <a:pt x="64" y="160"/>
                </a:cubicBezTo>
                <a:cubicBezTo>
                  <a:pt x="64" y="167"/>
                  <a:pt x="70" y="172"/>
                  <a:pt x="77" y="172"/>
                </a:cubicBezTo>
                <a:cubicBezTo>
                  <a:pt x="159" y="172"/>
                  <a:pt x="159" y="172"/>
                  <a:pt x="159" y="172"/>
                </a:cubicBezTo>
                <a:cubicBezTo>
                  <a:pt x="166" y="172"/>
                  <a:pt x="172" y="167"/>
                  <a:pt x="172" y="160"/>
                </a:cubicBezTo>
                <a:cubicBezTo>
                  <a:pt x="172" y="105"/>
                  <a:pt x="172" y="105"/>
                  <a:pt x="172" y="105"/>
                </a:cubicBezTo>
                <a:cubicBezTo>
                  <a:pt x="152" y="105"/>
                  <a:pt x="152" y="105"/>
                  <a:pt x="152" y="105"/>
                </a:cubicBezTo>
                <a:cubicBezTo>
                  <a:pt x="154" y="109"/>
                  <a:pt x="155" y="114"/>
                  <a:pt x="155" y="1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9" name="Freeform 65"/>
          <p:cNvSpPr>
            <a:spLocks noEditPoints="1"/>
          </p:cNvSpPr>
          <p:nvPr/>
        </p:nvSpPr>
        <p:spPr bwMode="auto">
          <a:xfrm>
            <a:off x="2617357" y="3607823"/>
            <a:ext cx="459594" cy="459594"/>
          </a:xfrm>
          <a:custGeom>
            <a:avLst/>
            <a:gdLst>
              <a:gd name="T0" fmla="*/ 130 w 236"/>
              <a:gd name="T1" fmla="*/ 1 h 236"/>
              <a:gd name="T2" fmla="*/ 118 w 236"/>
              <a:gd name="T3" fmla="*/ 0 h 236"/>
              <a:gd name="T4" fmla="*/ 30 w 236"/>
              <a:gd name="T5" fmla="*/ 40 h 236"/>
              <a:gd name="T6" fmla="*/ 68 w 236"/>
              <a:gd name="T7" fmla="*/ 105 h 236"/>
              <a:gd name="T8" fmla="*/ 130 w 236"/>
              <a:gd name="T9" fmla="*/ 1 h 236"/>
              <a:gd name="T10" fmla="*/ 20 w 236"/>
              <a:gd name="T11" fmla="*/ 52 h 236"/>
              <a:gd name="T12" fmla="*/ 0 w 236"/>
              <a:gd name="T13" fmla="*/ 118 h 236"/>
              <a:gd name="T14" fmla="*/ 5 w 236"/>
              <a:gd name="T15" fmla="*/ 153 h 236"/>
              <a:gd name="T16" fmla="*/ 81 w 236"/>
              <a:gd name="T17" fmla="*/ 153 h 236"/>
              <a:gd name="T18" fmla="*/ 20 w 236"/>
              <a:gd name="T19" fmla="*/ 52 h 236"/>
              <a:gd name="T20" fmla="*/ 225 w 236"/>
              <a:gd name="T21" fmla="*/ 68 h 236"/>
              <a:gd name="T22" fmla="*/ 145 w 236"/>
              <a:gd name="T23" fmla="*/ 3 h 236"/>
              <a:gd name="T24" fmla="*/ 106 w 236"/>
              <a:gd name="T25" fmla="*/ 68 h 236"/>
              <a:gd name="T26" fmla="*/ 225 w 236"/>
              <a:gd name="T27" fmla="*/ 68 h 236"/>
              <a:gd name="T28" fmla="*/ 130 w 236"/>
              <a:gd name="T29" fmla="*/ 167 h 236"/>
              <a:gd name="T30" fmla="*/ 11 w 236"/>
              <a:gd name="T31" fmla="*/ 167 h 236"/>
              <a:gd name="T32" fmla="*/ 96 w 236"/>
              <a:gd name="T33" fmla="*/ 234 h 236"/>
              <a:gd name="T34" fmla="*/ 93 w 236"/>
              <a:gd name="T35" fmla="*/ 232 h 236"/>
              <a:gd name="T36" fmla="*/ 130 w 236"/>
              <a:gd name="T37" fmla="*/ 167 h 236"/>
              <a:gd name="T38" fmla="*/ 230 w 236"/>
              <a:gd name="T39" fmla="*/ 82 h 236"/>
              <a:gd name="T40" fmla="*/ 155 w 236"/>
              <a:gd name="T41" fmla="*/ 82 h 236"/>
              <a:gd name="T42" fmla="*/ 215 w 236"/>
              <a:gd name="T43" fmla="*/ 186 h 236"/>
              <a:gd name="T44" fmla="*/ 236 w 236"/>
              <a:gd name="T45" fmla="*/ 118 h 236"/>
              <a:gd name="T46" fmla="*/ 230 w 236"/>
              <a:gd name="T47" fmla="*/ 82 h 236"/>
              <a:gd name="T48" fmla="*/ 108 w 236"/>
              <a:gd name="T49" fmla="*/ 236 h 236"/>
              <a:gd name="T50" fmla="*/ 118 w 236"/>
              <a:gd name="T51" fmla="*/ 236 h 236"/>
              <a:gd name="T52" fmla="*/ 205 w 236"/>
              <a:gd name="T53" fmla="*/ 198 h 236"/>
              <a:gd name="T54" fmla="*/ 167 w 236"/>
              <a:gd name="T55" fmla="*/ 132 h 236"/>
              <a:gd name="T56" fmla="*/ 108 w 236"/>
              <a:gd name="T57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6" h="236">
                <a:moveTo>
                  <a:pt x="130" y="1"/>
                </a:moveTo>
                <a:cubicBezTo>
                  <a:pt x="126" y="0"/>
                  <a:pt x="122" y="0"/>
                  <a:pt x="118" y="0"/>
                </a:cubicBezTo>
                <a:cubicBezTo>
                  <a:pt x="83" y="0"/>
                  <a:pt x="51" y="16"/>
                  <a:pt x="30" y="40"/>
                </a:cubicBezTo>
                <a:cubicBezTo>
                  <a:pt x="68" y="105"/>
                  <a:pt x="68" y="105"/>
                  <a:pt x="68" y="105"/>
                </a:cubicBezTo>
                <a:lnTo>
                  <a:pt x="130" y="1"/>
                </a:lnTo>
                <a:close/>
                <a:moveTo>
                  <a:pt x="20" y="52"/>
                </a:moveTo>
                <a:cubicBezTo>
                  <a:pt x="7" y="71"/>
                  <a:pt x="0" y="94"/>
                  <a:pt x="0" y="118"/>
                </a:cubicBezTo>
                <a:cubicBezTo>
                  <a:pt x="0" y="130"/>
                  <a:pt x="2" y="142"/>
                  <a:pt x="5" y="153"/>
                </a:cubicBezTo>
                <a:cubicBezTo>
                  <a:pt x="81" y="153"/>
                  <a:pt x="81" y="153"/>
                  <a:pt x="81" y="153"/>
                </a:cubicBezTo>
                <a:lnTo>
                  <a:pt x="20" y="52"/>
                </a:lnTo>
                <a:close/>
                <a:moveTo>
                  <a:pt x="225" y="68"/>
                </a:moveTo>
                <a:cubicBezTo>
                  <a:pt x="210" y="36"/>
                  <a:pt x="180" y="11"/>
                  <a:pt x="145" y="3"/>
                </a:cubicBezTo>
                <a:cubicBezTo>
                  <a:pt x="106" y="68"/>
                  <a:pt x="106" y="68"/>
                  <a:pt x="106" y="68"/>
                </a:cubicBezTo>
                <a:lnTo>
                  <a:pt x="225" y="68"/>
                </a:lnTo>
                <a:close/>
                <a:moveTo>
                  <a:pt x="130" y="167"/>
                </a:moveTo>
                <a:cubicBezTo>
                  <a:pt x="11" y="167"/>
                  <a:pt x="11" y="167"/>
                  <a:pt x="11" y="167"/>
                </a:cubicBezTo>
                <a:cubicBezTo>
                  <a:pt x="26" y="201"/>
                  <a:pt x="58" y="227"/>
                  <a:pt x="96" y="234"/>
                </a:cubicBezTo>
                <a:cubicBezTo>
                  <a:pt x="93" y="232"/>
                  <a:pt x="93" y="232"/>
                  <a:pt x="93" y="232"/>
                </a:cubicBezTo>
                <a:lnTo>
                  <a:pt x="130" y="167"/>
                </a:lnTo>
                <a:close/>
                <a:moveTo>
                  <a:pt x="230" y="82"/>
                </a:moveTo>
                <a:cubicBezTo>
                  <a:pt x="155" y="82"/>
                  <a:pt x="155" y="82"/>
                  <a:pt x="155" y="82"/>
                </a:cubicBezTo>
                <a:cubicBezTo>
                  <a:pt x="215" y="186"/>
                  <a:pt x="215" y="186"/>
                  <a:pt x="215" y="186"/>
                </a:cubicBezTo>
                <a:cubicBezTo>
                  <a:pt x="228" y="167"/>
                  <a:pt x="236" y="143"/>
                  <a:pt x="236" y="118"/>
                </a:cubicBezTo>
                <a:cubicBezTo>
                  <a:pt x="236" y="106"/>
                  <a:pt x="234" y="94"/>
                  <a:pt x="230" y="82"/>
                </a:cubicBezTo>
                <a:close/>
                <a:moveTo>
                  <a:pt x="108" y="236"/>
                </a:moveTo>
                <a:cubicBezTo>
                  <a:pt x="111" y="236"/>
                  <a:pt x="115" y="236"/>
                  <a:pt x="118" y="236"/>
                </a:cubicBezTo>
                <a:cubicBezTo>
                  <a:pt x="152" y="236"/>
                  <a:pt x="183" y="221"/>
                  <a:pt x="205" y="198"/>
                </a:cubicBezTo>
                <a:cubicBezTo>
                  <a:pt x="167" y="132"/>
                  <a:pt x="167" y="132"/>
                  <a:pt x="167" y="132"/>
                </a:cubicBezTo>
                <a:lnTo>
                  <a:pt x="108" y="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0" name="Freeform 87"/>
          <p:cNvSpPr>
            <a:spLocks noEditPoints="1"/>
          </p:cNvSpPr>
          <p:nvPr/>
        </p:nvSpPr>
        <p:spPr bwMode="auto">
          <a:xfrm>
            <a:off x="10828390" y="3607823"/>
            <a:ext cx="459594" cy="459594"/>
          </a:xfrm>
          <a:custGeom>
            <a:avLst/>
            <a:gdLst>
              <a:gd name="T0" fmla="*/ 119 w 236"/>
              <a:gd name="T1" fmla="*/ 123 h 236"/>
              <a:gd name="T2" fmla="*/ 111 w 236"/>
              <a:gd name="T3" fmla="*/ 131 h 236"/>
              <a:gd name="T4" fmla="*/ 115 w 236"/>
              <a:gd name="T5" fmla="*/ 138 h 236"/>
              <a:gd name="T6" fmla="*/ 115 w 236"/>
              <a:gd name="T7" fmla="*/ 150 h 236"/>
              <a:gd name="T8" fmla="*/ 118 w 236"/>
              <a:gd name="T9" fmla="*/ 154 h 236"/>
              <a:gd name="T10" fmla="*/ 119 w 236"/>
              <a:gd name="T11" fmla="*/ 154 h 236"/>
              <a:gd name="T12" fmla="*/ 122 w 236"/>
              <a:gd name="T13" fmla="*/ 150 h 236"/>
              <a:gd name="T14" fmla="*/ 122 w 236"/>
              <a:gd name="T15" fmla="*/ 138 h 236"/>
              <a:gd name="T16" fmla="*/ 126 w 236"/>
              <a:gd name="T17" fmla="*/ 131 h 236"/>
              <a:gd name="T18" fmla="*/ 119 w 236"/>
              <a:gd name="T19" fmla="*/ 123 h 236"/>
              <a:gd name="T20" fmla="*/ 119 w 236"/>
              <a:gd name="T21" fmla="*/ 66 h 236"/>
              <a:gd name="T22" fmla="*/ 100 w 236"/>
              <a:gd name="T23" fmla="*/ 84 h 236"/>
              <a:gd name="T24" fmla="*/ 100 w 236"/>
              <a:gd name="T25" fmla="*/ 102 h 236"/>
              <a:gd name="T26" fmla="*/ 137 w 236"/>
              <a:gd name="T27" fmla="*/ 102 h 236"/>
              <a:gd name="T28" fmla="*/ 137 w 236"/>
              <a:gd name="T29" fmla="*/ 84 h 236"/>
              <a:gd name="T30" fmla="*/ 119 w 236"/>
              <a:gd name="T31" fmla="*/ 66 h 236"/>
              <a:gd name="T32" fmla="*/ 118 w 236"/>
              <a:gd name="T33" fmla="*/ 0 h 236"/>
              <a:gd name="T34" fmla="*/ 0 w 236"/>
              <a:gd name="T35" fmla="*/ 118 h 236"/>
              <a:gd name="T36" fmla="*/ 118 w 236"/>
              <a:gd name="T37" fmla="*/ 236 h 236"/>
              <a:gd name="T38" fmla="*/ 236 w 236"/>
              <a:gd name="T39" fmla="*/ 118 h 236"/>
              <a:gd name="T40" fmla="*/ 118 w 236"/>
              <a:gd name="T41" fmla="*/ 0 h 236"/>
              <a:gd name="T42" fmla="*/ 164 w 236"/>
              <a:gd name="T43" fmla="*/ 161 h 236"/>
              <a:gd name="T44" fmla="*/ 149 w 236"/>
              <a:gd name="T45" fmla="*/ 176 h 236"/>
              <a:gd name="T46" fmla="*/ 88 w 236"/>
              <a:gd name="T47" fmla="*/ 176 h 236"/>
              <a:gd name="T48" fmla="*/ 73 w 236"/>
              <a:gd name="T49" fmla="*/ 161 h 236"/>
              <a:gd name="T50" fmla="*/ 73 w 236"/>
              <a:gd name="T51" fmla="*/ 105 h 236"/>
              <a:gd name="T52" fmla="*/ 76 w 236"/>
              <a:gd name="T53" fmla="*/ 102 h 236"/>
              <a:gd name="T54" fmla="*/ 86 w 236"/>
              <a:gd name="T55" fmla="*/ 102 h 236"/>
              <a:gd name="T56" fmla="*/ 86 w 236"/>
              <a:gd name="T57" fmla="*/ 84 h 236"/>
              <a:gd name="T58" fmla="*/ 118 w 236"/>
              <a:gd name="T59" fmla="*/ 51 h 236"/>
              <a:gd name="T60" fmla="*/ 119 w 236"/>
              <a:gd name="T61" fmla="*/ 51 h 236"/>
              <a:gd name="T62" fmla="*/ 152 w 236"/>
              <a:gd name="T63" fmla="*/ 84 h 236"/>
              <a:gd name="T64" fmla="*/ 152 w 236"/>
              <a:gd name="T65" fmla="*/ 102 h 236"/>
              <a:gd name="T66" fmla="*/ 161 w 236"/>
              <a:gd name="T67" fmla="*/ 102 h 236"/>
              <a:gd name="T68" fmla="*/ 164 w 236"/>
              <a:gd name="T69" fmla="*/ 105 h 236"/>
              <a:gd name="T70" fmla="*/ 164 w 236"/>
              <a:gd name="T71" fmla="*/ 161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36" h="236">
                <a:moveTo>
                  <a:pt x="119" y="123"/>
                </a:moveTo>
                <a:cubicBezTo>
                  <a:pt x="114" y="123"/>
                  <a:pt x="111" y="127"/>
                  <a:pt x="111" y="131"/>
                </a:cubicBezTo>
                <a:cubicBezTo>
                  <a:pt x="111" y="134"/>
                  <a:pt x="112" y="136"/>
                  <a:pt x="115" y="138"/>
                </a:cubicBezTo>
                <a:cubicBezTo>
                  <a:pt x="115" y="150"/>
                  <a:pt x="115" y="150"/>
                  <a:pt x="115" y="150"/>
                </a:cubicBezTo>
                <a:cubicBezTo>
                  <a:pt x="115" y="152"/>
                  <a:pt x="116" y="154"/>
                  <a:pt x="118" y="154"/>
                </a:cubicBezTo>
                <a:cubicBezTo>
                  <a:pt x="119" y="154"/>
                  <a:pt x="119" y="154"/>
                  <a:pt x="119" y="154"/>
                </a:cubicBezTo>
                <a:cubicBezTo>
                  <a:pt x="121" y="154"/>
                  <a:pt x="122" y="152"/>
                  <a:pt x="122" y="150"/>
                </a:cubicBezTo>
                <a:cubicBezTo>
                  <a:pt x="122" y="138"/>
                  <a:pt x="122" y="138"/>
                  <a:pt x="122" y="138"/>
                </a:cubicBezTo>
                <a:cubicBezTo>
                  <a:pt x="125" y="136"/>
                  <a:pt x="126" y="134"/>
                  <a:pt x="126" y="131"/>
                </a:cubicBezTo>
                <a:cubicBezTo>
                  <a:pt x="126" y="126"/>
                  <a:pt x="123" y="123"/>
                  <a:pt x="119" y="123"/>
                </a:cubicBezTo>
                <a:close/>
                <a:moveTo>
                  <a:pt x="119" y="66"/>
                </a:moveTo>
                <a:cubicBezTo>
                  <a:pt x="108" y="66"/>
                  <a:pt x="100" y="74"/>
                  <a:pt x="100" y="84"/>
                </a:cubicBezTo>
                <a:cubicBezTo>
                  <a:pt x="100" y="102"/>
                  <a:pt x="100" y="102"/>
                  <a:pt x="100" y="102"/>
                </a:cubicBezTo>
                <a:cubicBezTo>
                  <a:pt x="137" y="102"/>
                  <a:pt x="137" y="102"/>
                  <a:pt x="137" y="102"/>
                </a:cubicBezTo>
                <a:cubicBezTo>
                  <a:pt x="137" y="84"/>
                  <a:pt x="137" y="84"/>
                  <a:pt x="137" y="84"/>
                </a:cubicBezTo>
                <a:cubicBezTo>
                  <a:pt x="137" y="74"/>
                  <a:pt x="129" y="66"/>
                  <a:pt x="119" y="66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64" y="161"/>
                </a:moveTo>
                <a:cubicBezTo>
                  <a:pt x="164" y="169"/>
                  <a:pt x="157" y="176"/>
                  <a:pt x="149" y="176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0" y="176"/>
                  <a:pt x="73" y="169"/>
                  <a:pt x="73" y="161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73" y="103"/>
                  <a:pt x="74" y="102"/>
                  <a:pt x="76" y="102"/>
                </a:cubicBezTo>
                <a:cubicBezTo>
                  <a:pt x="86" y="102"/>
                  <a:pt x="86" y="102"/>
                  <a:pt x="86" y="102"/>
                </a:cubicBezTo>
                <a:cubicBezTo>
                  <a:pt x="86" y="84"/>
                  <a:pt x="86" y="84"/>
                  <a:pt x="86" y="84"/>
                </a:cubicBezTo>
                <a:cubicBezTo>
                  <a:pt x="86" y="66"/>
                  <a:pt x="100" y="52"/>
                  <a:pt x="118" y="51"/>
                </a:cubicBezTo>
                <a:cubicBezTo>
                  <a:pt x="119" y="51"/>
                  <a:pt x="119" y="51"/>
                  <a:pt x="119" y="51"/>
                </a:cubicBezTo>
                <a:cubicBezTo>
                  <a:pt x="137" y="52"/>
                  <a:pt x="152" y="66"/>
                  <a:pt x="152" y="84"/>
                </a:cubicBezTo>
                <a:cubicBezTo>
                  <a:pt x="152" y="102"/>
                  <a:pt x="152" y="102"/>
                  <a:pt x="152" y="102"/>
                </a:cubicBezTo>
                <a:cubicBezTo>
                  <a:pt x="161" y="102"/>
                  <a:pt x="161" y="102"/>
                  <a:pt x="161" y="102"/>
                </a:cubicBezTo>
                <a:cubicBezTo>
                  <a:pt x="163" y="102"/>
                  <a:pt x="164" y="103"/>
                  <a:pt x="164" y="105"/>
                </a:cubicBezTo>
                <a:lnTo>
                  <a:pt x="164" y="1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68912" y="4604296"/>
            <a:ext cx="2520280" cy="938718"/>
            <a:chOff x="4299896" y="1559742"/>
            <a:chExt cx="3884336" cy="938718"/>
          </a:xfrm>
        </p:grpSpPr>
        <p:sp>
          <p:nvSpPr>
            <p:cNvPr id="22" name="Textfeld 38"/>
            <p:cNvSpPr txBox="1"/>
            <p:nvPr/>
          </p:nvSpPr>
          <p:spPr>
            <a:xfrm>
              <a:off x="4299896" y="1559742"/>
              <a:ext cx="3884336" cy="338554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algn="ctr"/>
              <a:r>
                <a:rPr lang="zh-CN" altLang="en-US" sz="1600" b="1" kern="900" dirty="0">
                  <a:solidFill>
                    <a:schemeClr val="accent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3" name="Textfeld 38"/>
            <p:cNvSpPr txBox="1"/>
            <p:nvPr/>
          </p:nvSpPr>
          <p:spPr>
            <a:xfrm>
              <a:off x="4299896" y="1898296"/>
              <a:ext cx="3884336" cy="600164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</a:p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405923" y="4604296"/>
            <a:ext cx="2520280" cy="938718"/>
            <a:chOff x="4299896" y="1559742"/>
            <a:chExt cx="3884336" cy="938718"/>
          </a:xfrm>
        </p:grpSpPr>
        <p:sp>
          <p:nvSpPr>
            <p:cNvPr id="25" name="Textfeld 38"/>
            <p:cNvSpPr txBox="1"/>
            <p:nvPr/>
          </p:nvSpPr>
          <p:spPr>
            <a:xfrm>
              <a:off x="4299896" y="1559742"/>
              <a:ext cx="3884336" cy="338554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algn="ctr"/>
              <a:r>
                <a:rPr lang="zh-CN" altLang="en-US" sz="1600" b="1" kern="900" dirty="0">
                  <a:solidFill>
                    <a:schemeClr val="accent2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6" name="Textfeld 38"/>
            <p:cNvSpPr txBox="1"/>
            <p:nvPr/>
          </p:nvSpPr>
          <p:spPr>
            <a:xfrm>
              <a:off x="4299896" y="1898296"/>
              <a:ext cx="3884336" cy="600164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</a:p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142934" y="4604296"/>
            <a:ext cx="2520280" cy="938718"/>
            <a:chOff x="4299896" y="1559742"/>
            <a:chExt cx="3884336" cy="938718"/>
          </a:xfrm>
        </p:grpSpPr>
        <p:sp>
          <p:nvSpPr>
            <p:cNvPr id="28" name="Textfeld 38"/>
            <p:cNvSpPr txBox="1"/>
            <p:nvPr/>
          </p:nvSpPr>
          <p:spPr>
            <a:xfrm>
              <a:off x="4299896" y="1559742"/>
              <a:ext cx="3884336" cy="338554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algn="ctr"/>
              <a:r>
                <a:rPr lang="zh-CN" altLang="en-US" sz="1600" b="1" kern="900" dirty="0">
                  <a:solidFill>
                    <a:schemeClr val="accent3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9" name="Textfeld 38"/>
            <p:cNvSpPr txBox="1"/>
            <p:nvPr/>
          </p:nvSpPr>
          <p:spPr>
            <a:xfrm>
              <a:off x="4299896" y="1898296"/>
              <a:ext cx="3884336" cy="600164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</a:p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879945" y="4604296"/>
            <a:ext cx="2520280" cy="938718"/>
            <a:chOff x="4299896" y="1559742"/>
            <a:chExt cx="3884336" cy="938718"/>
          </a:xfrm>
        </p:grpSpPr>
        <p:sp>
          <p:nvSpPr>
            <p:cNvPr id="31" name="Textfeld 38"/>
            <p:cNvSpPr txBox="1"/>
            <p:nvPr/>
          </p:nvSpPr>
          <p:spPr>
            <a:xfrm>
              <a:off x="4299896" y="1559742"/>
              <a:ext cx="3884336" cy="338554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algn="ctr"/>
              <a:r>
                <a:rPr lang="zh-CN" altLang="en-US" sz="1600" b="1" kern="900" dirty="0">
                  <a:solidFill>
                    <a:schemeClr val="accent4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32" name="Textfeld 38"/>
            <p:cNvSpPr txBox="1"/>
            <p:nvPr/>
          </p:nvSpPr>
          <p:spPr>
            <a:xfrm>
              <a:off x="4299896" y="1898296"/>
              <a:ext cx="3884336" cy="600164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</a:p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470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21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三、标题文本预设</a:t>
            </a:r>
            <a:endParaRPr lang="zh-CN" altLang="en-US" dirty="0"/>
          </a:p>
        </p:txBody>
      </p:sp>
      <p:sp>
        <p:nvSpPr>
          <p:cNvPr id="6" name="Rounded Rectangle 13"/>
          <p:cNvSpPr/>
          <p:nvPr/>
        </p:nvSpPr>
        <p:spPr>
          <a:xfrm>
            <a:off x="714025" y="4231966"/>
            <a:ext cx="10763950" cy="45647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2"/>
          <p:cNvSpPr/>
          <p:nvPr/>
        </p:nvSpPr>
        <p:spPr>
          <a:xfrm rot="10800000">
            <a:off x="1280302" y="1818505"/>
            <a:ext cx="1798758" cy="2228745"/>
          </a:xfrm>
          <a:custGeom>
            <a:avLst/>
            <a:gdLst>
              <a:gd name="connsiteX0" fmla="*/ 1400710 w 1400710"/>
              <a:gd name="connsiteY0" fmla="*/ 1735546 h 1735546"/>
              <a:gd name="connsiteX1" fmla="*/ 0 w 1400710"/>
              <a:gd name="connsiteY1" fmla="*/ 1735546 h 1735546"/>
              <a:gd name="connsiteX2" fmla="*/ 0 w 1400710"/>
              <a:gd name="connsiteY2" fmla="*/ 219894 h 1735546"/>
              <a:gd name="connsiteX3" fmla="*/ 505360 w 1400710"/>
              <a:gd name="connsiteY3" fmla="*/ 219894 h 1735546"/>
              <a:gd name="connsiteX4" fmla="*/ 700355 w 1400710"/>
              <a:gd name="connsiteY4" fmla="*/ 0 h 1735546"/>
              <a:gd name="connsiteX5" fmla="*/ 895350 w 1400710"/>
              <a:gd name="connsiteY5" fmla="*/ 219894 h 1735546"/>
              <a:gd name="connsiteX6" fmla="*/ 1400710 w 1400710"/>
              <a:gd name="connsiteY6" fmla="*/ 219894 h 173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0710" h="1735546">
                <a:moveTo>
                  <a:pt x="1400710" y="1735546"/>
                </a:moveTo>
                <a:lnTo>
                  <a:pt x="0" y="1735546"/>
                </a:lnTo>
                <a:lnTo>
                  <a:pt x="0" y="219894"/>
                </a:lnTo>
                <a:lnTo>
                  <a:pt x="505360" y="219894"/>
                </a:lnTo>
                <a:lnTo>
                  <a:pt x="700355" y="0"/>
                </a:lnTo>
                <a:lnTo>
                  <a:pt x="895350" y="219894"/>
                </a:lnTo>
                <a:lnTo>
                  <a:pt x="1400710" y="219894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/>
          <p:cNvSpPr/>
          <p:nvPr/>
        </p:nvSpPr>
        <p:spPr>
          <a:xfrm>
            <a:off x="1280302" y="1818505"/>
            <a:ext cx="1798758" cy="14678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rIns="144000" bIns="0" rtlCol="0" anchor="ctr" anchorCtr="1"/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atin typeface="Calibri" panose="020F0502020204030204" pitchFamily="34" charset="0"/>
              </a:rPr>
              <a:t>此部分内容作为文字排版占位显示 （建议使用主题字体）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grpSp>
        <p:nvGrpSpPr>
          <p:cNvPr id="9" name="Group 106"/>
          <p:cNvGrpSpPr/>
          <p:nvPr/>
        </p:nvGrpSpPr>
        <p:grpSpPr>
          <a:xfrm>
            <a:off x="1299535" y="4282351"/>
            <a:ext cx="981257" cy="355715"/>
            <a:chOff x="836942" y="3317826"/>
            <a:chExt cx="764115" cy="276999"/>
          </a:xfrm>
        </p:grpSpPr>
        <p:sp>
          <p:nvSpPr>
            <p:cNvPr id="10" name="Oval 29"/>
            <p:cNvSpPr/>
            <p:nvPr/>
          </p:nvSpPr>
          <p:spPr>
            <a:xfrm>
              <a:off x="1381018" y="3346306"/>
              <a:ext cx="220039" cy="2200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30"/>
            <p:cNvSpPr/>
            <p:nvPr/>
          </p:nvSpPr>
          <p:spPr>
            <a:xfrm>
              <a:off x="836942" y="3317826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spcBef>
                  <a:spcPct val="20000"/>
                </a:spcBef>
                <a:defRPr/>
              </a:pPr>
              <a:r>
                <a:rPr lang="ar-SA" sz="1200" b="1" dirty="0">
                  <a:solidFill>
                    <a:schemeClr val="bg1"/>
                  </a:solidFill>
                </a:rPr>
                <a:t>2016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Freeform 38"/>
          <p:cNvSpPr/>
          <p:nvPr/>
        </p:nvSpPr>
        <p:spPr>
          <a:xfrm rot="10800000">
            <a:off x="3218378" y="1818506"/>
            <a:ext cx="1798758" cy="2228745"/>
          </a:xfrm>
          <a:custGeom>
            <a:avLst/>
            <a:gdLst>
              <a:gd name="connsiteX0" fmla="*/ 1400710 w 1400710"/>
              <a:gd name="connsiteY0" fmla="*/ 1735546 h 1735546"/>
              <a:gd name="connsiteX1" fmla="*/ 0 w 1400710"/>
              <a:gd name="connsiteY1" fmla="*/ 1735546 h 1735546"/>
              <a:gd name="connsiteX2" fmla="*/ 0 w 1400710"/>
              <a:gd name="connsiteY2" fmla="*/ 219894 h 1735546"/>
              <a:gd name="connsiteX3" fmla="*/ 505360 w 1400710"/>
              <a:gd name="connsiteY3" fmla="*/ 219894 h 1735546"/>
              <a:gd name="connsiteX4" fmla="*/ 700355 w 1400710"/>
              <a:gd name="connsiteY4" fmla="*/ 0 h 1735546"/>
              <a:gd name="connsiteX5" fmla="*/ 895350 w 1400710"/>
              <a:gd name="connsiteY5" fmla="*/ 219894 h 1735546"/>
              <a:gd name="connsiteX6" fmla="*/ 1400710 w 1400710"/>
              <a:gd name="connsiteY6" fmla="*/ 219894 h 173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0710" h="1735546">
                <a:moveTo>
                  <a:pt x="1400710" y="1735546"/>
                </a:moveTo>
                <a:lnTo>
                  <a:pt x="0" y="1735546"/>
                </a:lnTo>
                <a:lnTo>
                  <a:pt x="0" y="219894"/>
                </a:lnTo>
                <a:lnTo>
                  <a:pt x="505360" y="219894"/>
                </a:lnTo>
                <a:lnTo>
                  <a:pt x="700355" y="0"/>
                </a:lnTo>
                <a:lnTo>
                  <a:pt x="895350" y="219894"/>
                </a:lnTo>
                <a:lnTo>
                  <a:pt x="1400710" y="219894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39"/>
          <p:cNvSpPr/>
          <p:nvPr/>
        </p:nvSpPr>
        <p:spPr>
          <a:xfrm>
            <a:off x="3218378" y="1818506"/>
            <a:ext cx="1798758" cy="1467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 anchorCtr="1"/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atin typeface="Calibri" panose="020F0502020204030204" pitchFamily="34" charset="0"/>
              </a:rPr>
              <a:t>此部分内容作为文字排版占位显示 （建议使用主题字体）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grpSp>
        <p:nvGrpSpPr>
          <p:cNvPr id="14" name="Group 107"/>
          <p:cNvGrpSpPr/>
          <p:nvPr/>
        </p:nvGrpSpPr>
        <p:grpSpPr>
          <a:xfrm>
            <a:off x="3277788" y="4282351"/>
            <a:ext cx="981255" cy="355715"/>
            <a:chOff x="2377425" y="3317826"/>
            <a:chExt cx="764114" cy="276999"/>
          </a:xfrm>
        </p:grpSpPr>
        <p:sp>
          <p:nvSpPr>
            <p:cNvPr id="15" name="Oval 36"/>
            <p:cNvSpPr/>
            <p:nvPr/>
          </p:nvSpPr>
          <p:spPr>
            <a:xfrm>
              <a:off x="2921500" y="3346306"/>
              <a:ext cx="220039" cy="2200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37"/>
            <p:cNvSpPr/>
            <p:nvPr/>
          </p:nvSpPr>
          <p:spPr>
            <a:xfrm>
              <a:off x="2377425" y="3317826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spcBef>
                  <a:spcPct val="20000"/>
                </a:spcBef>
                <a:defRPr/>
              </a:pPr>
              <a:r>
                <a:rPr lang="ar-SA" sz="1200" b="1" dirty="0">
                  <a:solidFill>
                    <a:schemeClr val="bg1"/>
                  </a:solidFill>
                </a:rPr>
                <a:t>201</a:t>
              </a:r>
              <a:r>
                <a:rPr lang="en-US" sz="1200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17" name="Freeform 45"/>
          <p:cNvSpPr/>
          <p:nvPr/>
        </p:nvSpPr>
        <p:spPr>
          <a:xfrm rot="10800000">
            <a:off x="5196624" y="1818506"/>
            <a:ext cx="1798758" cy="2228745"/>
          </a:xfrm>
          <a:custGeom>
            <a:avLst/>
            <a:gdLst>
              <a:gd name="connsiteX0" fmla="*/ 1400710 w 1400710"/>
              <a:gd name="connsiteY0" fmla="*/ 1735546 h 1735546"/>
              <a:gd name="connsiteX1" fmla="*/ 0 w 1400710"/>
              <a:gd name="connsiteY1" fmla="*/ 1735546 h 1735546"/>
              <a:gd name="connsiteX2" fmla="*/ 0 w 1400710"/>
              <a:gd name="connsiteY2" fmla="*/ 219894 h 1735546"/>
              <a:gd name="connsiteX3" fmla="*/ 505360 w 1400710"/>
              <a:gd name="connsiteY3" fmla="*/ 219894 h 1735546"/>
              <a:gd name="connsiteX4" fmla="*/ 700355 w 1400710"/>
              <a:gd name="connsiteY4" fmla="*/ 0 h 1735546"/>
              <a:gd name="connsiteX5" fmla="*/ 895350 w 1400710"/>
              <a:gd name="connsiteY5" fmla="*/ 219894 h 1735546"/>
              <a:gd name="connsiteX6" fmla="*/ 1400710 w 1400710"/>
              <a:gd name="connsiteY6" fmla="*/ 219894 h 173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0710" h="1735546">
                <a:moveTo>
                  <a:pt x="1400710" y="1735546"/>
                </a:moveTo>
                <a:lnTo>
                  <a:pt x="0" y="1735546"/>
                </a:lnTo>
                <a:lnTo>
                  <a:pt x="0" y="219894"/>
                </a:lnTo>
                <a:lnTo>
                  <a:pt x="505360" y="219894"/>
                </a:lnTo>
                <a:lnTo>
                  <a:pt x="700355" y="0"/>
                </a:lnTo>
                <a:lnTo>
                  <a:pt x="895350" y="219894"/>
                </a:lnTo>
                <a:lnTo>
                  <a:pt x="1400710" y="219894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46"/>
          <p:cNvSpPr/>
          <p:nvPr/>
        </p:nvSpPr>
        <p:spPr>
          <a:xfrm>
            <a:off x="5196624" y="1818506"/>
            <a:ext cx="1798758" cy="14678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 anchorCtr="1"/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atin typeface="Calibri" panose="020F0502020204030204" pitchFamily="34" charset="0"/>
              </a:rPr>
              <a:t>此部分内容作为文字排版占位显示 （建议使用主题字体）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grpSp>
        <p:nvGrpSpPr>
          <p:cNvPr id="19" name="Group 108"/>
          <p:cNvGrpSpPr/>
          <p:nvPr/>
        </p:nvGrpSpPr>
        <p:grpSpPr>
          <a:xfrm>
            <a:off x="5256031" y="4282351"/>
            <a:ext cx="981255" cy="355715"/>
            <a:chOff x="3917907" y="3317826"/>
            <a:chExt cx="764114" cy="276999"/>
          </a:xfrm>
        </p:grpSpPr>
        <p:sp>
          <p:nvSpPr>
            <p:cNvPr id="20" name="Oval 43"/>
            <p:cNvSpPr/>
            <p:nvPr/>
          </p:nvSpPr>
          <p:spPr>
            <a:xfrm>
              <a:off x="4461982" y="3346306"/>
              <a:ext cx="220039" cy="2200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44"/>
            <p:cNvSpPr/>
            <p:nvPr/>
          </p:nvSpPr>
          <p:spPr>
            <a:xfrm>
              <a:off x="3917907" y="3317826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spcBef>
                  <a:spcPct val="20000"/>
                </a:spcBef>
                <a:defRPr/>
              </a:pPr>
              <a:r>
                <a:rPr lang="ar-SA" sz="1200" b="1" dirty="0">
                  <a:solidFill>
                    <a:schemeClr val="bg1"/>
                  </a:solidFill>
                </a:rPr>
                <a:t>20</a:t>
              </a:r>
              <a:r>
                <a:rPr lang="en-US" sz="1200" b="1" dirty="0">
                  <a:solidFill>
                    <a:schemeClr val="bg1"/>
                  </a:solidFill>
                </a:rPr>
                <a:t>20</a:t>
              </a:r>
            </a:p>
          </p:txBody>
        </p:sp>
      </p:grpSp>
      <p:sp>
        <p:nvSpPr>
          <p:cNvPr id="22" name="Freeform 52"/>
          <p:cNvSpPr/>
          <p:nvPr/>
        </p:nvSpPr>
        <p:spPr>
          <a:xfrm rot="10800000">
            <a:off x="9138515" y="1818506"/>
            <a:ext cx="1798758" cy="2228745"/>
          </a:xfrm>
          <a:custGeom>
            <a:avLst/>
            <a:gdLst>
              <a:gd name="connsiteX0" fmla="*/ 1400710 w 1400710"/>
              <a:gd name="connsiteY0" fmla="*/ 1735546 h 1735546"/>
              <a:gd name="connsiteX1" fmla="*/ 0 w 1400710"/>
              <a:gd name="connsiteY1" fmla="*/ 1735546 h 1735546"/>
              <a:gd name="connsiteX2" fmla="*/ 0 w 1400710"/>
              <a:gd name="connsiteY2" fmla="*/ 219894 h 1735546"/>
              <a:gd name="connsiteX3" fmla="*/ 505360 w 1400710"/>
              <a:gd name="connsiteY3" fmla="*/ 219894 h 1735546"/>
              <a:gd name="connsiteX4" fmla="*/ 700355 w 1400710"/>
              <a:gd name="connsiteY4" fmla="*/ 0 h 1735546"/>
              <a:gd name="connsiteX5" fmla="*/ 895350 w 1400710"/>
              <a:gd name="connsiteY5" fmla="*/ 219894 h 1735546"/>
              <a:gd name="connsiteX6" fmla="*/ 1400710 w 1400710"/>
              <a:gd name="connsiteY6" fmla="*/ 219894 h 173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0710" h="1735546">
                <a:moveTo>
                  <a:pt x="1400710" y="1735546"/>
                </a:moveTo>
                <a:lnTo>
                  <a:pt x="0" y="1735546"/>
                </a:lnTo>
                <a:lnTo>
                  <a:pt x="0" y="219894"/>
                </a:lnTo>
                <a:lnTo>
                  <a:pt x="505360" y="219894"/>
                </a:lnTo>
                <a:lnTo>
                  <a:pt x="700355" y="0"/>
                </a:lnTo>
                <a:lnTo>
                  <a:pt x="895350" y="219894"/>
                </a:lnTo>
                <a:lnTo>
                  <a:pt x="1400710" y="219894"/>
                </a:lnTo>
                <a:close/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53"/>
          <p:cNvSpPr/>
          <p:nvPr/>
        </p:nvSpPr>
        <p:spPr>
          <a:xfrm>
            <a:off x="9138515" y="1818506"/>
            <a:ext cx="1798758" cy="14678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 anchorCtr="1"/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atin typeface="Calibri" panose="020F0502020204030204" pitchFamily="34" charset="0"/>
              </a:rPr>
              <a:t>此部分内容作为文字排版占位显示 （建议使用主题字体）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grpSp>
        <p:nvGrpSpPr>
          <p:cNvPr id="24" name="Group 110"/>
          <p:cNvGrpSpPr/>
          <p:nvPr/>
        </p:nvGrpSpPr>
        <p:grpSpPr>
          <a:xfrm>
            <a:off x="9212524" y="4282351"/>
            <a:ext cx="981255" cy="355715"/>
            <a:chOff x="6998869" y="3317826"/>
            <a:chExt cx="764114" cy="276999"/>
          </a:xfrm>
        </p:grpSpPr>
        <p:sp>
          <p:nvSpPr>
            <p:cNvPr id="25" name="Oval 50"/>
            <p:cNvSpPr/>
            <p:nvPr/>
          </p:nvSpPr>
          <p:spPr>
            <a:xfrm>
              <a:off x="7542944" y="3346306"/>
              <a:ext cx="220039" cy="2200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1"/>
            <p:cNvSpPr/>
            <p:nvPr/>
          </p:nvSpPr>
          <p:spPr>
            <a:xfrm>
              <a:off x="6998869" y="3317826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spcBef>
                  <a:spcPct val="20000"/>
                </a:spcBef>
                <a:defRPr/>
              </a:pPr>
              <a:r>
                <a:rPr lang="ar-SA" sz="1200" b="1" dirty="0">
                  <a:solidFill>
                    <a:schemeClr val="bg1"/>
                  </a:solidFill>
                </a:rPr>
                <a:t>20</a:t>
              </a:r>
              <a:r>
                <a:rPr lang="en-US" sz="1200" b="1" dirty="0">
                  <a:solidFill>
                    <a:schemeClr val="bg1"/>
                  </a:solidFill>
                </a:rPr>
                <a:t>24</a:t>
              </a:r>
            </a:p>
          </p:txBody>
        </p:sp>
      </p:grpSp>
      <p:sp>
        <p:nvSpPr>
          <p:cNvPr id="27" name="Freeform 59"/>
          <p:cNvSpPr/>
          <p:nvPr/>
        </p:nvSpPr>
        <p:spPr>
          <a:xfrm rot="10800000">
            <a:off x="7174695" y="1818506"/>
            <a:ext cx="1798758" cy="2228745"/>
          </a:xfrm>
          <a:custGeom>
            <a:avLst/>
            <a:gdLst>
              <a:gd name="connsiteX0" fmla="*/ 1400710 w 1400710"/>
              <a:gd name="connsiteY0" fmla="*/ 1735546 h 1735546"/>
              <a:gd name="connsiteX1" fmla="*/ 0 w 1400710"/>
              <a:gd name="connsiteY1" fmla="*/ 1735546 h 1735546"/>
              <a:gd name="connsiteX2" fmla="*/ 0 w 1400710"/>
              <a:gd name="connsiteY2" fmla="*/ 219894 h 1735546"/>
              <a:gd name="connsiteX3" fmla="*/ 505360 w 1400710"/>
              <a:gd name="connsiteY3" fmla="*/ 219894 h 1735546"/>
              <a:gd name="connsiteX4" fmla="*/ 700355 w 1400710"/>
              <a:gd name="connsiteY4" fmla="*/ 0 h 1735546"/>
              <a:gd name="connsiteX5" fmla="*/ 895350 w 1400710"/>
              <a:gd name="connsiteY5" fmla="*/ 219894 h 1735546"/>
              <a:gd name="connsiteX6" fmla="*/ 1400710 w 1400710"/>
              <a:gd name="connsiteY6" fmla="*/ 219894 h 173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0710" h="1735546">
                <a:moveTo>
                  <a:pt x="1400710" y="1735546"/>
                </a:moveTo>
                <a:lnTo>
                  <a:pt x="0" y="1735546"/>
                </a:lnTo>
                <a:lnTo>
                  <a:pt x="0" y="219894"/>
                </a:lnTo>
                <a:lnTo>
                  <a:pt x="505360" y="219894"/>
                </a:lnTo>
                <a:lnTo>
                  <a:pt x="700355" y="0"/>
                </a:lnTo>
                <a:lnTo>
                  <a:pt x="895350" y="219894"/>
                </a:lnTo>
                <a:lnTo>
                  <a:pt x="1400710" y="219894"/>
                </a:lnTo>
                <a:close/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8" name="Rectangle 60"/>
          <p:cNvSpPr/>
          <p:nvPr/>
        </p:nvSpPr>
        <p:spPr>
          <a:xfrm>
            <a:off x="7174695" y="1818506"/>
            <a:ext cx="1798758" cy="1467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 anchorCtr="1"/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atin typeface="Calibri" panose="020F0502020204030204" pitchFamily="34" charset="0"/>
              </a:rPr>
              <a:t>此部分内容作为文字排版占位显示 （建议使用主题字体）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grpSp>
        <p:nvGrpSpPr>
          <p:cNvPr id="29" name="Group 109"/>
          <p:cNvGrpSpPr/>
          <p:nvPr/>
        </p:nvGrpSpPr>
        <p:grpSpPr>
          <a:xfrm>
            <a:off x="7234278" y="4282351"/>
            <a:ext cx="981255" cy="355715"/>
            <a:chOff x="5458389" y="3317826"/>
            <a:chExt cx="764114" cy="276999"/>
          </a:xfrm>
        </p:grpSpPr>
        <p:sp>
          <p:nvSpPr>
            <p:cNvPr id="30" name="Oval 57"/>
            <p:cNvSpPr/>
            <p:nvPr/>
          </p:nvSpPr>
          <p:spPr>
            <a:xfrm>
              <a:off x="6002464" y="3346306"/>
              <a:ext cx="220039" cy="2200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8"/>
            <p:cNvSpPr/>
            <p:nvPr/>
          </p:nvSpPr>
          <p:spPr>
            <a:xfrm>
              <a:off x="5458389" y="3317826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spcBef>
                  <a:spcPct val="20000"/>
                </a:spcBef>
                <a:defRPr/>
              </a:pPr>
              <a:r>
                <a:rPr lang="ar-SA" sz="1200" b="1" dirty="0">
                  <a:solidFill>
                    <a:schemeClr val="bg1"/>
                  </a:solidFill>
                </a:rPr>
                <a:t>20</a:t>
              </a:r>
              <a:r>
                <a:rPr lang="en-US" sz="1200" b="1" dirty="0">
                  <a:solidFill>
                    <a:schemeClr val="bg1"/>
                  </a:solidFill>
                </a:rPr>
                <a:t>22</a:t>
              </a:r>
            </a:p>
          </p:txBody>
        </p:sp>
      </p:grp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1280302" y="3324251"/>
            <a:ext cx="1718412" cy="341158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>
              <a:spcBef>
                <a:spcPts val="0"/>
              </a:spcBef>
            </a:pPr>
            <a:endParaRPr lang="en-US" altLang="ko-KR" sz="1400" dirty="0">
              <a:solidFill>
                <a:schemeClr val="accent1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Freeform 7"/>
          <p:cNvSpPr>
            <a:spLocks noEditPoints="1"/>
          </p:cNvSpPr>
          <p:nvPr/>
        </p:nvSpPr>
        <p:spPr bwMode="auto">
          <a:xfrm>
            <a:off x="7780644" y="4958716"/>
            <a:ext cx="584835" cy="584835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24 w 236"/>
              <a:gd name="T11" fmla="*/ 56 h 236"/>
              <a:gd name="T12" fmla="*/ 144 w 236"/>
              <a:gd name="T13" fmla="*/ 46 h 236"/>
              <a:gd name="T14" fmla="*/ 137 w 236"/>
              <a:gd name="T15" fmla="*/ 67 h 236"/>
              <a:gd name="T16" fmla="*/ 117 w 236"/>
              <a:gd name="T17" fmla="*/ 77 h 236"/>
              <a:gd name="T18" fmla="*/ 124 w 236"/>
              <a:gd name="T19" fmla="*/ 56 h 236"/>
              <a:gd name="T20" fmla="*/ 162 w 236"/>
              <a:gd name="T21" fmla="*/ 164 h 236"/>
              <a:gd name="T22" fmla="*/ 142 w 236"/>
              <a:gd name="T23" fmla="*/ 181 h 236"/>
              <a:gd name="T24" fmla="*/ 119 w 236"/>
              <a:gd name="T25" fmla="*/ 175 h 236"/>
              <a:gd name="T26" fmla="*/ 97 w 236"/>
              <a:gd name="T27" fmla="*/ 181 h 236"/>
              <a:gd name="T28" fmla="*/ 76 w 236"/>
              <a:gd name="T29" fmla="*/ 164 h 236"/>
              <a:gd name="T30" fmla="*/ 67 w 236"/>
              <a:gd name="T31" fmla="*/ 96 h 236"/>
              <a:gd name="T32" fmla="*/ 95 w 236"/>
              <a:gd name="T33" fmla="*/ 79 h 236"/>
              <a:gd name="T34" fmla="*/ 118 w 236"/>
              <a:gd name="T35" fmla="*/ 85 h 236"/>
              <a:gd name="T36" fmla="*/ 143 w 236"/>
              <a:gd name="T37" fmla="*/ 79 h 236"/>
              <a:gd name="T38" fmla="*/ 168 w 236"/>
              <a:gd name="T39" fmla="*/ 92 h 236"/>
              <a:gd name="T40" fmla="*/ 154 w 236"/>
              <a:gd name="T41" fmla="*/ 118 h 236"/>
              <a:gd name="T42" fmla="*/ 172 w 236"/>
              <a:gd name="T43" fmla="*/ 145 h 236"/>
              <a:gd name="T44" fmla="*/ 162 w 236"/>
              <a:gd name="T45" fmla="*/ 16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24" y="56"/>
                </a:moveTo>
                <a:cubicBezTo>
                  <a:pt x="129" y="50"/>
                  <a:pt x="137" y="46"/>
                  <a:pt x="144" y="46"/>
                </a:cubicBezTo>
                <a:cubicBezTo>
                  <a:pt x="144" y="54"/>
                  <a:pt x="141" y="62"/>
                  <a:pt x="137" y="67"/>
                </a:cubicBezTo>
                <a:cubicBezTo>
                  <a:pt x="132" y="73"/>
                  <a:pt x="124" y="78"/>
                  <a:pt x="117" y="77"/>
                </a:cubicBezTo>
                <a:cubicBezTo>
                  <a:pt x="115" y="69"/>
                  <a:pt x="119" y="61"/>
                  <a:pt x="124" y="56"/>
                </a:cubicBezTo>
                <a:close/>
                <a:moveTo>
                  <a:pt x="162" y="164"/>
                </a:moveTo>
                <a:cubicBezTo>
                  <a:pt x="157" y="172"/>
                  <a:pt x="151" y="180"/>
                  <a:pt x="142" y="181"/>
                </a:cubicBezTo>
                <a:cubicBezTo>
                  <a:pt x="133" y="181"/>
                  <a:pt x="130" y="175"/>
                  <a:pt x="119" y="175"/>
                </a:cubicBezTo>
                <a:cubicBezTo>
                  <a:pt x="109" y="175"/>
                  <a:pt x="106" y="180"/>
                  <a:pt x="97" y="181"/>
                </a:cubicBezTo>
                <a:cubicBezTo>
                  <a:pt x="88" y="181"/>
                  <a:pt x="82" y="172"/>
                  <a:pt x="76" y="164"/>
                </a:cubicBezTo>
                <a:cubicBezTo>
                  <a:pt x="64" y="147"/>
                  <a:pt x="55" y="116"/>
                  <a:pt x="67" y="96"/>
                </a:cubicBezTo>
                <a:cubicBezTo>
                  <a:pt x="73" y="85"/>
                  <a:pt x="84" y="79"/>
                  <a:pt x="95" y="79"/>
                </a:cubicBezTo>
                <a:cubicBezTo>
                  <a:pt x="104" y="79"/>
                  <a:pt x="112" y="85"/>
                  <a:pt x="118" y="85"/>
                </a:cubicBezTo>
                <a:cubicBezTo>
                  <a:pt x="123" y="85"/>
                  <a:pt x="133" y="77"/>
                  <a:pt x="143" y="79"/>
                </a:cubicBezTo>
                <a:cubicBezTo>
                  <a:pt x="148" y="79"/>
                  <a:pt x="160" y="80"/>
                  <a:pt x="168" y="92"/>
                </a:cubicBezTo>
                <a:cubicBezTo>
                  <a:pt x="167" y="92"/>
                  <a:pt x="153" y="100"/>
                  <a:pt x="154" y="118"/>
                </a:cubicBezTo>
                <a:cubicBezTo>
                  <a:pt x="154" y="138"/>
                  <a:pt x="171" y="145"/>
                  <a:pt x="172" y="145"/>
                </a:cubicBezTo>
                <a:cubicBezTo>
                  <a:pt x="171" y="145"/>
                  <a:pt x="169" y="155"/>
                  <a:pt x="162" y="16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4" name="Freeform 16"/>
          <p:cNvSpPr>
            <a:spLocks noEditPoints="1"/>
          </p:cNvSpPr>
          <p:nvPr/>
        </p:nvSpPr>
        <p:spPr bwMode="auto">
          <a:xfrm>
            <a:off x="5801210" y="4958716"/>
            <a:ext cx="584835" cy="584835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06 w 236"/>
              <a:gd name="T11" fmla="*/ 171 h 236"/>
              <a:gd name="T12" fmla="*/ 54 w 236"/>
              <a:gd name="T13" fmla="*/ 163 h 236"/>
              <a:gd name="T14" fmla="*/ 54 w 236"/>
              <a:gd name="T15" fmla="*/ 121 h 236"/>
              <a:gd name="T16" fmla="*/ 106 w 236"/>
              <a:gd name="T17" fmla="*/ 121 h 236"/>
              <a:gd name="T18" fmla="*/ 106 w 236"/>
              <a:gd name="T19" fmla="*/ 171 h 236"/>
              <a:gd name="T20" fmla="*/ 106 w 236"/>
              <a:gd name="T21" fmla="*/ 114 h 236"/>
              <a:gd name="T22" fmla="*/ 54 w 236"/>
              <a:gd name="T23" fmla="*/ 114 h 236"/>
              <a:gd name="T24" fmla="*/ 54 w 236"/>
              <a:gd name="T25" fmla="*/ 72 h 236"/>
              <a:gd name="T26" fmla="*/ 106 w 236"/>
              <a:gd name="T27" fmla="*/ 64 h 236"/>
              <a:gd name="T28" fmla="*/ 106 w 236"/>
              <a:gd name="T29" fmla="*/ 114 h 236"/>
              <a:gd name="T30" fmla="*/ 182 w 236"/>
              <a:gd name="T31" fmla="*/ 182 h 236"/>
              <a:gd name="T32" fmla="*/ 113 w 236"/>
              <a:gd name="T33" fmla="*/ 172 h 236"/>
              <a:gd name="T34" fmla="*/ 113 w 236"/>
              <a:gd name="T35" fmla="*/ 121 h 236"/>
              <a:gd name="T36" fmla="*/ 182 w 236"/>
              <a:gd name="T37" fmla="*/ 121 h 236"/>
              <a:gd name="T38" fmla="*/ 182 w 236"/>
              <a:gd name="T39" fmla="*/ 182 h 236"/>
              <a:gd name="T40" fmla="*/ 182 w 236"/>
              <a:gd name="T41" fmla="*/ 114 h 236"/>
              <a:gd name="T42" fmla="*/ 113 w 236"/>
              <a:gd name="T43" fmla="*/ 114 h 236"/>
              <a:gd name="T44" fmla="*/ 113 w 236"/>
              <a:gd name="T45" fmla="*/ 63 h 236"/>
              <a:gd name="T46" fmla="*/ 182 w 236"/>
              <a:gd name="T47" fmla="*/ 53 h 236"/>
              <a:gd name="T48" fmla="*/ 182 w 236"/>
              <a:gd name="T49" fmla="*/ 11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06" y="171"/>
                </a:moveTo>
                <a:cubicBezTo>
                  <a:pt x="54" y="163"/>
                  <a:pt x="54" y="163"/>
                  <a:pt x="54" y="163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106" y="121"/>
                  <a:pt x="106" y="121"/>
                  <a:pt x="106" y="121"/>
                </a:cubicBezTo>
                <a:lnTo>
                  <a:pt x="106" y="171"/>
                </a:lnTo>
                <a:close/>
                <a:moveTo>
                  <a:pt x="106" y="114"/>
                </a:moveTo>
                <a:cubicBezTo>
                  <a:pt x="54" y="114"/>
                  <a:pt x="54" y="114"/>
                  <a:pt x="54" y="114"/>
                </a:cubicBezTo>
                <a:cubicBezTo>
                  <a:pt x="54" y="72"/>
                  <a:pt x="54" y="72"/>
                  <a:pt x="54" y="72"/>
                </a:cubicBezTo>
                <a:cubicBezTo>
                  <a:pt x="106" y="64"/>
                  <a:pt x="106" y="64"/>
                  <a:pt x="106" y="64"/>
                </a:cubicBezTo>
                <a:lnTo>
                  <a:pt x="106" y="114"/>
                </a:lnTo>
                <a:close/>
                <a:moveTo>
                  <a:pt x="182" y="182"/>
                </a:moveTo>
                <a:cubicBezTo>
                  <a:pt x="113" y="172"/>
                  <a:pt x="113" y="172"/>
                  <a:pt x="113" y="172"/>
                </a:cubicBezTo>
                <a:cubicBezTo>
                  <a:pt x="113" y="121"/>
                  <a:pt x="113" y="121"/>
                  <a:pt x="113" y="121"/>
                </a:cubicBezTo>
                <a:cubicBezTo>
                  <a:pt x="182" y="121"/>
                  <a:pt x="182" y="121"/>
                  <a:pt x="182" y="121"/>
                </a:cubicBezTo>
                <a:lnTo>
                  <a:pt x="182" y="182"/>
                </a:lnTo>
                <a:close/>
                <a:moveTo>
                  <a:pt x="182" y="114"/>
                </a:moveTo>
                <a:cubicBezTo>
                  <a:pt x="113" y="114"/>
                  <a:pt x="113" y="114"/>
                  <a:pt x="113" y="114"/>
                </a:cubicBezTo>
                <a:cubicBezTo>
                  <a:pt x="113" y="63"/>
                  <a:pt x="113" y="63"/>
                  <a:pt x="113" y="63"/>
                </a:cubicBezTo>
                <a:cubicBezTo>
                  <a:pt x="182" y="53"/>
                  <a:pt x="182" y="53"/>
                  <a:pt x="182" y="53"/>
                </a:cubicBezTo>
                <a:lnTo>
                  <a:pt x="182" y="1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5" name="Freeform 65"/>
          <p:cNvSpPr>
            <a:spLocks noEditPoints="1"/>
          </p:cNvSpPr>
          <p:nvPr/>
        </p:nvSpPr>
        <p:spPr bwMode="auto">
          <a:xfrm>
            <a:off x="3821776" y="4958716"/>
            <a:ext cx="584835" cy="584835"/>
          </a:xfrm>
          <a:custGeom>
            <a:avLst/>
            <a:gdLst>
              <a:gd name="T0" fmla="*/ 130 w 236"/>
              <a:gd name="T1" fmla="*/ 1 h 236"/>
              <a:gd name="T2" fmla="*/ 118 w 236"/>
              <a:gd name="T3" fmla="*/ 0 h 236"/>
              <a:gd name="T4" fmla="*/ 30 w 236"/>
              <a:gd name="T5" fmla="*/ 40 h 236"/>
              <a:gd name="T6" fmla="*/ 68 w 236"/>
              <a:gd name="T7" fmla="*/ 105 h 236"/>
              <a:gd name="T8" fmla="*/ 130 w 236"/>
              <a:gd name="T9" fmla="*/ 1 h 236"/>
              <a:gd name="T10" fmla="*/ 20 w 236"/>
              <a:gd name="T11" fmla="*/ 52 h 236"/>
              <a:gd name="T12" fmla="*/ 0 w 236"/>
              <a:gd name="T13" fmla="*/ 118 h 236"/>
              <a:gd name="T14" fmla="*/ 5 w 236"/>
              <a:gd name="T15" fmla="*/ 153 h 236"/>
              <a:gd name="T16" fmla="*/ 81 w 236"/>
              <a:gd name="T17" fmla="*/ 153 h 236"/>
              <a:gd name="T18" fmla="*/ 20 w 236"/>
              <a:gd name="T19" fmla="*/ 52 h 236"/>
              <a:gd name="T20" fmla="*/ 225 w 236"/>
              <a:gd name="T21" fmla="*/ 68 h 236"/>
              <a:gd name="T22" fmla="*/ 145 w 236"/>
              <a:gd name="T23" fmla="*/ 3 h 236"/>
              <a:gd name="T24" fmla="*/ 106 w 236"/>
              <a:gd name="T25" fmla="*/ 68 h 236"/>
              <a:gd name="T26" fmla="*/ 225 w 236"/>
              <a:gd name="T27" fmla="*/ 68 h 236"/>
              <a:gd name="T28" fmla="*/ 130 w 236"/>
              <a:gd name="T29" fmla="*/ 167 h 236"/>
              <a:gd name="T30" fmla="*/ 11 w 236"/>
              <a:gd name="T31" fmla="*/ 167 h 236"/>
              <a:gd name="T32" fmla="*/ 96 w 236"/>
              <a:gd name="T33" fmla="*/ 234 h 236"/>
              <a:gd name="T34" fmla="*/ 93 w 236"/>
              <a:gd name="T35" fmla="*/ 232 h 236"/>
              <a:gd name="T36" fmla="*/ 130 w 236"/>
              <a:gd name="T37" fmla="*/ 167 h 236"/>
              <a:gd name="T38" fmla="*/ 230 w 236"/>
              <a:gd name="T39" fmla="*/ 82 h 236"/>
              <a:gd name="T40" fmla="*/ 155 w 236"/>
              <a:gd name="T41" fmla="*/ 82 h 236"/>
              <a:gd name="T42" fmla="*/ 215 w 236"/>
              <a:gd name="T43" fmla="*/ 186 h 236"/>
              <a:gd name="T44" fmla="*/ 236 w 236"/>
              <a:gd name="T45" fmla="*/ 118 h 236"/>
              <a:gd name="T46" fmla="*/ 230 w 236"/>
              <a:gd name="T47" fmla="*/ 82 h 236"/>
              <a:gd name="T48" fmla="*/ 108 w 236"/>
              <a:gd name="T49" fmla="*/ 236 h 236"/>
              <a:gd name="T50" fmla="*/ 118 w 236"/>
              <a:gd name="T51" fmla="*/ 236 h 236"/>
              <a:gd name="T52" fmla="*/ 205 w 236"/>
              <a:gd name="T53" fmla="*/ 198 h 236"/>
              <a:gd name="T54" fmla="*/ 167 w 236"/>
              <a:gd name="T55" fmla="*/ 132 h 236"/>
              <a:gd name="T56" fmla="*/ 108 w 236"/>
              <a:gd name="T57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6" h="236">
                <a:moveTo>
                  <a:pt x="130" y="1"/>
                </a:moveTo>
                <a:cubicBezTo>
                  <a:pt x="126" y="0"/>
                  <a:pt x="122" y="0"/>
                  <a:pt x="118" y="0"/>
                </a:cubicBezTo>
                <a:cubicBezTo>
                  <a:pt x="83" y="0"/>
                  <a:pt x="51" y="16"/>
                  <a:pt x="30" y="40"/>
                </a:cubicBezTo>
                <a:cubicBezTo>
                  <a:pt x="68" y="105"/>
                  <a:pt x="68" y="105"/>
                  <a:pt x="68" y="105"/>
                </a:cubicBezTo>
                <a:lnTo>
                  <a:pt x="130" y="1"/>
                </a:lnTo>
                <a:close/>
                <a:moveTo>
                  <a:pt x="20" y="52"/>
                </a:moveTo>
                <a:cubicBezTo>
                  <a:pt x="7" y="71"/>
                  <a:pt x="0" y="94"/>
                  <a:pt x="0" y="118"/>
                </a:cubicBezTo>
                <a:cubicBezTo>
                  <a:pt x="0" y="130"/>
                  <a:pt x="2" y="142"/>
                  <a:pt x="5" y="153"/>
                </a:cubicBezTo>
                <a:cubicBezTo>
                  <a:pt x="81" y="153"/>
                  <a:pt x="81" y="153"/>
                  <a:pt x="81" y="153"/>
                </a:cubicBezTo>
                <a:lnTo>
                  <a:pt x="20" y="52"/>
                </a:lnTo>
                <a:close/>
                <a:moveTo>
                  <a:pt x="225" y="68"/>
                </a:moveTo>
                <a:cubicBezTo>
                  <a:pt x="210" y="36"/>
                  <a:pt x="180" y="11"/>
                  <a:pt x="145" y="3"/>
                </a:cubicBezTo>
                <a:cubicBezTo>
                  <a:pt x="106" y="68"/>
                  <a:pt x="106" y="68"/>
                  <a:pt x="106" y="68"/>
                </a:cubicBezTo>
                <a:lnTo>
                  <a:pt x="225" y="68"/>
                </a:lnTo>
                <a:close/>
                <a:moveTo>
                  <a:pt x="130" y="167"/>
                </a:moveTo>
                <a:cubicBezTo>
                  <a:pt x="11" y="167"/>
                  <a:pt x="11" y="167"/>
                  <a:pt x="11" y="167"/>
                </a:cubicBezTo>
                <a:cubicBezTo>
                  <a:pt x="26" y="201"/>
                  <a:pt x="58" y="227"/>
                  <a:pt x="96" y="234"/>
                </a:cubicBezTo>
                <a:cubicBezTo>
                  <a:pt x="93" y="232"/>
                  <a:pt x="93" y="232"/>
                  <a:pt x="93" y="232"/>
                </a:cubicBezTo>
                <a:lnTo>
                  <a:pt x="130" y="167"/>
                </a:lnTo>
                <a:close/>
                <a:moveTo>
                  <a:pt x="230" y="82"/>
                </a:moveTo>
                <a:cubicBezTo>
                  <a:pt x="155" y="82"/>
                  <a:pt x="155" y="82"/>
                  <a:pt x="155" y="82"/>
                </a:cubicBezTo>
                <a:cubicBezTo>
                  <a:pt x="215" y="186"/>
                  <a:pt x="215" y="186"/>
                  <a:pt x="215" y="186"/>
                </a:cubicBezTo>
                <a:cubicBezTo>
                  <a:pt x="228" y="167"/>
                  <a:pt x="236" y="143"/>
                  <a:pt x="236" y="118"/>
                </a:cubicBezTo>
                <a:cubicBezTo>
                  <a:pt x="236" y="106"/>
                  <a:pt x="234" y="94"/>
                  <a:pt x="230" y="82"/>
                </a:cubicBezTo>
                <a:close/>
                <a:moveTo>
                  <a:pt x="108" y="236"/>
                </a:moveTo>
                <a:cubicBezTo>
                  <a:pt x="111" y="236"/>
                  <a:pt x="115" y="236"/>
                  <a:pt x="118" y="236"/>
                </a:cubicBezTo>
                <a:cubicBezTo>
                  <a:pt x="152" y="236"/>
                  <a:pt x="183" y="221"/>
                  <a:pt x="205" y="198"/>
                </a:cubicBezTo>
                <a:cubicBezTo>
                  <a:pt x="167" y="132"/>
                  <a:pt x="167" y="132"/>
                  <a:pt x="167" y="132"/>
                </a:cubicBezTo>
                <a:lnTo>
                  <a:pt x="108" y="2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6" name="Freeform 11"/>
          <p:cNvSpPr>
            <a:spLocks noEditPoints="1"/>
          </p:cNvSpPr>
          <p:nvPr/>
        </p:nvSpPr>
        <p:spPr bwMode="auto">
          <a:xfrm>
            <a:off x="9760076" y="4958716"/>
            <a:ext cx="584835" cy="584835"/>
          </a:xfrm>
          <a:custGeom>
            <a:avLst/>
            <a:gdLst>
              <a:gd name="T0" fmla="*/ 118 w 236"/>
              <a:gd name="T1" fmla="*/ 142 h 236"/>
              <a:gd name="T2" fmla="*/ 142 w 236"/>
              <a:gd name="T3" fmla="*/ 118 h 236"/>
              <a:gd name="T4" fmla="*/ 137 w 236"/>
              <a:gd name="T5" fmla="*/ 105 h 236"/>
              <a:gd name="T6" fmla="*/ 118 w 236"/>
              <a:gd name="T7" fmla="*/ 95 h 236"/>
              <a:gd name="T8" fmla="*/ 99 w 236"/>
              <a:gd name="T9" fmla="*/ 105 h 236"/>
              <a:gd name="T10" fmla="*/ 94 w 236"/>
              <a:gd name="T11" fmla="*/ 118 h 236"/>
              <a:gd name="T12" fmla="*/ 118 w 236"/>
              <a:gd name="T13" fmla="*/ 142 h 236"/>
              <a:gd name="T14" fmla="*/ 170 w 236"/>
              <a:gd name="T15" fmla="*/ 89 h 236"/>
              <a:gd name="T16" fmla="*/ 170 w 236"/>
              <a:gd name="T17" fmla="*/ 70 h 236"/>
              <a:gd name="T18" fmla="*/ 170 w 236"/>
              <a:gd name="T19" fmla="*/ 67 h 236"/>
              <a:gd name="T20" fmla="*/ 167 w 236"/>
              <a:gd name="T21" fmla="*/ 67 h 236"/>
              <a:gd name="T22" fmla="*/ 147 w 236"/>
              <a:gd name="T23" fmla="*/ 67 h 236"/>
              <a:gd name="T24" fmla="*/ 147 w 236"/>
              <a:gd name="T25" fmla="*/ 90 h 236"/>
              <a:gd name="T26" fmla="*/ 170 w 236"/>
              <a:gd name="T27" fmla="*/ 89 h 236"/>
              <a:gd name="T28" fmla="*/ 118 w 236"/>
              <a:gd name="T29" fmla="*/ 0 h 236"/>
              <a:gd name="T30" fmla="*/ 0 w 236"/>
              <a:gd name="T31" fmla="*/ 118 h 236"/>
              <a:gd name="T32" fmla="*/ 118 w 236"/>
              <a:gd name="T33" fmla="*/ 236 h 236"/>
              <a:gd name="T34" fmla="*/ 236 w 236"/>
              <a:gd name="T35" fmla="*/ 118 h 236"/>
              <a:gd name="T36" fmla="*/ 118 w 236"/>
              <a:gd name="T37" fmla="*/ 0 h 236"/>
              <a:gd name="T38" fmla="*/ 185 w 236"/>
              <a:gd name="T39" fmla="*/ 105 h 236"/>
              <a:gd name="T40" fmla="*/ 185 w 236"/>
              <a:gd name="T41" fmla="*/ 160 h 236"/>
              <a:gd name="T42" fmla="*/ 159 w 236"/>
              <a:gd name="T43" fmla="*/ 186 h 236"/>
              <a:gd name="T44" fmla="*/ 77 w 236"/>
              <a:gd name="T45" fmla="*/ 186 h 236"/>
              <a:gd name="T46" fmla="*/ 51 w 236"/>
              <a:gd name="T47" fmla="*/ 160 h 236"/>
              <a:gd name="T48" fmla="*/ 51 w 236"/>
              <a:gd name="T49" fmla="*/ 105 h 236"/>
              <a:gd name="T50" fmla="*/ 51 w 236"/>
              <a:gd name="T51" fmla="*/ 77 h 236"/>
              <a:gd name="T52" fmla="*/ 77 w 236"/>
              <a:gd name="T53" fmla="*/ 51 h 236"/>
              <a:gd name="T54" fmla="*/ 159 w 236"/>
              <a:gd name="T55" fmla="*/ 51 h 236"/>
              <a:gd name="T56" fmla="*/ 185 w 236"/>
              <a:gd name="T57" fmla="*/ 77 h 236"/>
              <a:gd name="T58" fmla="*/ 185 w 236"/>
              <a:gd name="T59" fmla="*/ 105 h 236"/>
              <a:gd name="T60" fmla="*/ 155 w 236"/>
              <a:gd name="T61" fmla="*/ 118 h 236"/>
              <a:gd name="T62" fmla="*/ 118 w 236"/>
              <a:gd name="T63" fmla="*/ 155 h 236"/>
              <a:gd name="T64" fmla="*/ 81 w 236"/>
              <a:gd name="T65" fmla="*/ 118 h 236"/>
              <a:gd name="T66" fmla="*/ 84 w 236"/>
              <a:gd name="T67" fmla="*/ 105 h 236"/>
              <a:gd name="T68" fmla="*/ 64 w 236"/>
              <a:gd name="T69" fmla="*/ 105 h 236"/>
              <a:gd name="T70" fmla="*/ 64 w 236"/>
              <a:gd name="T71" fmla="*/ 160 h 236"/>
              <a:gd name="T72" fmla="*/ 77 w 236"/>
              <a:gd name="T73" fmla="*/ 172 h 236"/>
              <a:gd name="T74" fmla="*/ 159 w 236"/>
              <a:gd name="T75" fmla="*/ 172 h 236"/>
              <a:gd name="T76" fmla="*/ 172 w 236"/>
              <a:gd name="T77" fmla="*/ 160 h 236"/>
              <a:gd name="T78" fmla="*/ 172 w 236"/>
              <a:gd name="T79" fmla="*/ 105 h 236"/>
              <a:gd name="T80" fmla="*/ 152 w 236"/>
              <a:gd name="T81" fmla="*/ 105 h 236"/>
              <a:gd name="T82" fmla="*/ 155 w 236"/>
              <a:gd name="T83" fmla="*/ 118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36" h="236">
                <a:moveTo>
                  <a:pt x="118" y="142"/>
                </a:moveTo>
                <a:cubicBezTo>
                  <a:pt x="131" y="142"/>
                  <a:pt x="142" y="131"/>
                  <a:pt x="142" y="118"/>
                </a:cubicBezTo>
                <a:cubicBezTo>
                  <a:pt x="142" y="113"/>
                  <a:pt x="140" y="108"/>
                  <a:pt x="137" y="105"/>
                </a:cubicBezTo>
                <a:cubicBezTo>
                  <a:pt x="133" y="99"/>
                  <a:pt x="126" y="95"/>
                  <a:pt x="118" y="95"/>
                </a:cubicBezTo>
                <a:cubicBezTo>
                  <a:pt x="110" y="95"/>
                  <a:pt x="103" y="99"/>
                  <a:pt x="99" y="105"/>
                </a:cubicBezTo>
                <a:cubicBezTo>
                  <a:pt x="96" y="108"/>
                  <a:pt x="94" y="113"/>
                  <a:pt x="94" y="118"/>
                </a:cubicBezTo>
                <a:cubicBezTo>
                  <a:pt x="94" y="131"/>
                  <a:pt x="105" y="142"/>
                  <a:pt x="118" y="142"/>
                </a:cubicBezTo>
                <a:close/>
                <a:moveTo>
                  <a:pt x="170" y="89"/>
                </a:moveTo>
                <a:cubicBezTo>
                  <a:pt x="170" y="70"/>
                  <a:pt x="170" y="70"/>
                  <a:pt x="170" y="70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67" y="67"/>
                  <a:pt x="167" y="67"/>
                  <a:pt x="167" y="67"/>
                </a:cubicBezTo>
                <a:cubicBezTo>
                  <a:pt x="147" y="67"/>
                  <a:pt x="147" y="67"/>
                  <a:pt x="147" y="67"/>
                </a:cubicBezTo>
                <a:cubicBezTo>
                  <a:pt x="147" y="90"/>
                  <a:pt x="147" y="90"/>
                  <a:pt x="147" y="90"/>
                </a:cubicBezTo>
                <a:lnTo>
                  <a:pt x="170" y="89"/>
                </a:ln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85" y="105"/>
                </a:moveTo>
                <a:cubicBezTo>
                  <a:pt x="185" y="160"/>
                  <a:pt x="185" y="160"/>
                  <a:pt x="185" y="160"/>
                </a:cubicBezTo>
                <a:cubicBezTo>
                  <a:pt x="185" y="174"/>
                  <a:pt x="173" y="186"/>
                  <a:pt x="159" y="186"/>
                </a:cubicBezTo>
                <a:cubicBezTo>
                  <a:pt x="77" y="186"/>
                  <a:pt x="77" y="186"/>
                  <a:pt x="77" y="186"/>
                </a:cubicBezTo>
                <a:cubicBezTo>
                  <a:pt x="62" y="186"/>
                  <a:pt x="51" y="174"/>
                  <a:pt x="51" y="160"/>
                </a:cubicBezTo>
                <a:cubicBezTo>
                  <a:pt x="51" y="105"/>
                  <a:pt x="51" y="105"/>
                  <a:pt x="51" y="105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63"/>
                  <a:pt x="62" y="51"/>
                  <a:pt x="77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73" y="51"/>
                  <a:pt x="185" y="63"/>
                  <a:pt x="185" y="77"/>
                </a:cubicBezTo>
                <a:lnTo>
                  <a:pt x="185" y="105"/>
                </a:lnTo>
                <a:close/>
                <a:moveTo>
                  <a:pt x="155" y="118"/>
                </a:moveTo>
                <a:cubicBezTo>
                  <a:pt x="155" y="139"/>
                  <a:pt x="138" y="155"/>
                  <a:pt x="118" y="155"/>
                </a:cubicBezTo>
                <a:cubicBezTo>
                  <a:pt x="98" y="155"/>
                  <a:pt x="81" y="139"/>
                  <a:pt x="81" y="118"/>
                </a:cubicBezTo>
                <a:cubicBezTo>
                  <a:pt x="81" y="114"/>
                  <a:pt x="82" y="109"/>
                  <a:pt x="84" y="105"/>
                </a:cubicBezTo>
                <a:cubicBezTo>
                  <a:pt x="64" y="105"/>
                  <a:pt x="64" y="105"/>
                  <a:pt x="64" y="105"/>
                </a:cubicBezTo>
                <a:cubicBezTo>
                  <a:pt x="64" y="160"/>
                  <a:pt x="64" y="160"/>
                  <a:pt x="64" y="160"/>
                </a:cubicBezTo>
                <a:cubicBezTo>
                  <a:pt x="64" y="167"/>
                  <a:pt x="70" y="172"/>
                  <a:pt x="77" y="172"/>
                </a:cubicBezTo>
                <a:cubicBezTo>
                  <a:pt x="159" y="172"/>
                  <a:pt x="159" y="172"/>
                  <a:pt x="159" y="172"/>
                </a:cubicBezTo>
                <a:cubicBezTo>
                  <a:pt x="166" y="172"/>
                  <a:pt x="172" y="167"/>
                  <a:pt x="172" y="160"/>
                </a:cubicBezTo>
                <a:cubicBezTo>
                  <a:pt x="172" y="105"/>
                  <a:pt x="172" y="105"/>
                  <a:pt x="172" y="105"/>
                </a:cubicBezTo>
                <a:cubicBezTo>
                  <a:pt x="152" y="105"/>
                  <a:pt x="152" y="105"/>
                  <a:pt x="152" y="105"/>
                </a:cubicBezTo>
                <a:cubicBezTo>
                  <a:pt x="154" y="109"/>
                  <a:pt x="155" y="114"/>
                  <a:pt x="155" y="1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7" name="Freeform 30"/>
          <p:cNvSpPr>
            <a:spLocks noEditPoints="1"/>
          </p:cNvSpPr>
          <p:nvPr/>
        </p:nvSpPr>
        <p:spPr bwMode="auto">
          <a:xfrm>
            <a:off x="1842342" y="4958716"/>
            <a:ext cx="584835" cy="584835"/>
          </a:xfrm>
          <a:custGeom>
            <a:avLst/>
            <a:gdLst>
              <a:gd name="T0" fmla="*/ 223 w 228"/>
              <a:gd name="T1" fmla="*/ 95 h 228"/>
              <a:gd name="T2" fmla="*/ 196 w 228"/>
              <a:gd name="T3" fmla="*/ 90 h 228"/>
              <a:gd name="T4" fmla="*/ 189 w 228"/>
              <a:gd name="T5" fmla="*/ 74 h 228"/>
              <a:gd name="T6" fmla="*/ 205 w 228"/>
              <a:gd name="T7" fmla="*/ 50 h 228"/>
              <a:gd name="T8" fmla="*/ 205 w 228"/>
              <a:gd name="T9" fmla="*/ 43 h 228"/>
              <a:gd name="T10" fmla="*/ 185 w 228"/>
              <a:gd name="T11" fmla="*/ 24 h 228"/>
              <a:gd name="T12" fmla="*/ 178 w 228"/>
              <a:gd name="T13" fmla="*/ 23 h 228"/>
              <a:gd name="T14" fmla="*/ 155 w 228"/>
              <a:gd name="T15" fmla="*/ 39 h 228"/>
              <a:gd name="T16" fmla="*/ 138 w 228"/>
              <a:gd name="T17" fmla="*/ 32 h 228"/>
              <a:gd name="T18" fmla="*/ 133 w 228"/>
              <a:gd name="T19" fmla="*/ 5 h 228"/>
              <a:gd name="T20" fmla="*/ 127 w 228"/>
              <a:gd name="T21" fmla="*/ 0 h 228"/>
              <a:gd name="T22" fmla="*/ 100 w 228"/>
              <a:gd name="T23" fmla="*/ 0 h 228"/>
              <a:gd name="T24" fmla="*/ 94 w 228"/>
              <a:gd name="T25" fmla="*/ 5 h 228"/>
              <a:gd name="T26" fmla="*/ 89 w 228"/>
              <a:gd name="T27" fmla="*/ 32 h 228"/>
              <a:gd name="T28" fmla="*/ 73 w 228"/>
              <a:gd name="T29" fmla="*/ 39 h 228"/>
              <a:gd name="T30" fmla="*/ 50 w 228"/>
              <a:gd name="T31" fmla="*/ 23 h 228"/>
              <a:gd name="T32" fmla="*/ 43 w 228"/>
              <a:gd name="T33" fmla="*/ 24 h 228"/>
              <a:gd name="T34" fmla="*/ 23 w 228"/>
              <a:gd name="T35" fmla="*/ 43 h 228"/>
              <a:gd name="T36" fmla="*/ 23 w 228"/>
              <a:gd name="T37" fmla="*/ 51 h 228"/>
              <a:gd name="T38" fmla="*/ 39 w 228"/>
              <a:gd name="T39" fmla="*/ 74 h 228"/>
              <a:gd name="T40" fmla="*/ 32 w 228"/>
              <a:gd name="T41" fmla="*/ 90 h 228"/>
              <a:gd name="T42" fmla="*/ 5 w 228"/>
              <a:gd name="T43" fmla="*/ 95 h 228"/>
              <a:gd name="T44" fmla="*/ 0 w 228"/>
              <a:gd name="T45" fmla="*/ 100 h 228"/>
              <a:gd name="T46" fmla="*/ 0 w 228"/>
              <a:gd name="T47" fmla="*/ 128 h 228"/>
              <a:gd name="T48" fmla="*/ 5 w 228"/>
              <a:gd name="T49" fmla="*/ 134 h 228"/>
              <a:gd name="T50" fmla="*/ 32 w 228"/>
              <a:gd name="T51" fmla="*/ 139 h 228"/>
              <a:gd name="T52" fmla="*/ 39 w 228"/>
              <a:gd name="T53" fmla="*/ 155 h 228"/>
              <a:gd name="T54" fmla="*/ 23 w 228"/>
              <a:gd name="T55" fmla="*/ 178 h 228"/>
              <a:gd name="T56" fmla="*/ 24 w 228"/>
              <a:gd name="T57" fmla="*/ 185 h 228"/>
              <a:gd name="T58" fmla="*/ 43 w 228"/>
              <a:gd name="T59" fmla="*/ 204 h 228"/>
              <a:gd name="T60" fmla="*/ 51 w 228"/>
              <a:gd name="T61" fmla="*/ 205 h 228"/>
              <a:gd name="T62" fmla="*/ 73 w 228"/>
              <a:gd name="T63" fmla="*/ 189 h 228"/>
              <a:gd name="T64" fmla="*/ 89 w 228"/>
              <a:gd name="T65" fmla="*/ 196 h 228"/>
              <a:gd name="T66" fmla="*/ 94 w 228"/>
              <a:gd name="T67" fmla="*/ 223 h 228"/>
              <a:gd name="T68" fmla="*/ 100 w 228"/>
              <a:gd name="T69" fmla="*/ 228 h 228"/>
              <a:gd name="T70" fmla="*/ 127 w 228"/>
              <a:gd name="T71" fmla="*/ 228 h 228"/>
              <a:gd name="T72" fmla="*/ 133 w 228"/>
              <a:gd name="T73" fmla="*/ 223 h 228"/>
              <a:gd name="T74" fmla="*/ 138 w 228"/>
              <a:gd name="T75" fmla="*/ 196 h 228"/>
              <a:gd name="T76" fmla="*/ 154 w 228"/>
              <a:gd name="T77" fmla="*/ 190 h 228"/>
              <a:gd name="T78" fmla="*/ 177 w 228"/>
              <a:gd name="T79" fmla="*/ 205 h 228"/>
              <a:gd name="T80" fmla="*/ 185 w 228"/>
              <a:gd name="T81" fmla="*/ 205 h 228"/>
              <a:gd name="T82" fmla="*/ 204 w 228"/>
              <a:gd name="T83" fmla="*/ 185 h 228"/>
              <a:gd name="T84" fmla="*/ 205 w 228"/>
              <a:gd name="T85" fmla="*/ 178 h 228"/>
              <a:gd name="T86" fmla="*/ 189 w 228"/>
              <a:gd name="T87" fmla="*/ 155 h 228"/>
              <a:gd name="T88" fmla="*/ 196 w 228"/>
              <a:gd name="T89" fmla="*/ 139 h 228"/>
              <a:gd name="T90" fmla="*/ 223 w 228"/>
              <a:gd name="T91" fmla="*/ 134 h 228"/>
              <a:gd name="T92" fmla="*/ 228 w 228"/>
              <a:gd name="T93" fmla="*/ 128 h 228"/>
              <a:gd name="T94" fmla="*/ 228 w 228"/>
              <a:gd name="T95" fmla="*/ 100 h 228"/>
              <a:gd name="T96" fmla="*/ 223 w 228"/>
              <a:gd name="T97" fmla="*/ 95 h 228"/>
              <a:gd name="T98" fmla="*/ 114 w 228"/>
              <a:gd name="T99" fmla="*/ 149 h 228"/>
              <a:gd name="T100" fmla="*/ 79 w 228"/>
              <a:gd name="T101" fmla="*/ 114 h 228"/>
              <a:gd name="T102" fmla="*/ 114 w 228"/>
              <a:gd name="T103" fmla="*/ 79 h 228"/>
              <a:gd name="T104" fmla="*/ 149 w 228"/>
              <a:gd name="T105" fmla="*/ 114 h 228"/>
              <a:gd name="T106" fmla="*/ 114 w 228"/>
              <a:gd name="T107" fmla="*/ 149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8" h="228">
                <a:moveTo>
                  <a:pt x="223" y="95"/>
                </a:moveTo>
                <a:cubicBezTo>
                  <a:pt x="196" y="90"/>
                  <a:pt x="196" y="90"/>
                  <a:pt x="196" y="90"/>
                </a:cubicBezTo>
                <a:cubicBezTo>
                  <a:pt x="194" y="84"/>
                  <a:pt x="192" y="79"/>
                  <a:pt x="189" y="74"/>
                </a:cubicBezTo>
                <a:cubicBezTo>
                  <a:pt x="205" y="50"/>
                  <a:pt x="205" y="50"/>
                  <a:pt x="205" y="50"/>
                </a:cubicBezTo>
                <a:cubicBezTo>
                  <a:pt x="207" y="48"/>
                  <a:pt x="206" y="45"/>
                  <a:pt x="205" y="43"/>
                </a:cubicBezTo>
                <a:cubicBezTo>
                  <a:pt x="185" y="24"/>
                  <a:pt x="185" y="24"/>
                  <a:pt x="185" y="24"/>
                </a:cubicBezTo>
                <a:cubicBezTo>
                  <a:pt x="183" y="22"/>
                  <a:pt x="180" y="21"/>
                  <a:pt x="178" y="23"/>
                </a:cubicBezTo>
                <a:cubicBezTo>
                  <a:pt x="155" y="39"/>
                  <a:pt x="155" y="39"/>
                  <a:pt x="155" y="39"/>
                </a:cubicBezTo>
                <a:cubicBezTo>
                  <a:pt x="149" y="36"/>
                  <a:pt x="144" y="34"/>
                  <a:pt x="138" y="32"/>
                </a:cubicBezTo>
                <a:cubicBezTo>
                  <a:pt x="133" y="5"/>
                  <a:pt x="133" y="5"/>
                  <a:pt x="133" y="5"/>
                </a:cubicBezTo>
                <a:cubicBezTo>
                  <a:pt x="133" y="2"/>
                  <a:pt x="130" y="0"/>
                  <a:pt x="12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97" y="0"/>
                  <a:pt x="95" y="2"/>
                  <a:pt x="94" y="5"/>
                </a:cubicBezTo>
                <a:cubicBezTo>
                  <a:pt x="89" y="32"/>
                  <a:pt x="89" y="32"/>
                  <a:pt x="89" y="32"/>
                </a:cubicBezTo>
                <a:cubicBezTo>
                  <a:pt x="83" y="34"/>
                  <a:pt x="78" y="36"/>
                  <a:pt x="73" y="39"/>
                </a:cubicBezTo>
                <a:cubicBezTo>
                  <a:pt x="50" y="23"/>
                  <a:pt x="50" y="23"/>
                  <a:pt x="50" y="23"/>
                </a:cubicBezTo>
                <a:cubicBezTo>
                  <a:pt x="48" y="22"/>
                  <a:pt x="45" y="22"/>
                  <a:pt x="43" y="24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5"/>
                  <a:pt x="21" y="49"/>
                  <a:pt x="23" y="51"/>
                </a:cubicBezTo>
                <a:cubicBezTo>
                  <a:pt x="39" y="74"/>
                  <a:pt x="39" y="74"/>
                  <a:pt x="39" y="74"/>
                </a:cubicBezTo>
                <a:cubicBezTo>
                  <a:pt x="36" y="79"/>
                  <a:pt x="34" y="84"/>
                  <a:pt x="32" y="90"/>
                </a:cubicBezTo>
                <a:cubicBezTo>
                  <a:pt x="5" y="95"/>
                  <a:pt x="5" y="95"/>
                  <a:pt x="5" y="95"/>
                </a:cubicBezTo>
                <a:cubicBezTo>
                  <a:pt x="2" y="95"/>
                  <a:pt x="0" y="98"/>
                  <a:pt x="0" y="100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1"/>
                  <a:pt x="2" y="133"/>
                  <a:pt x="5" y="134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34" y="144"/>
                  <a:pt x="36" y="150"/>
                  <a:pt x="39" y="155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22" y="180"/>
                  <a:pt x="22" y="183"/>
                  <a:pt x="24" y="185"/>
                </a:cubicBezTo>
                <a:cubicBezTo>
                  <a:pt x="43" y="204"/>
                  <a:pt x="43" y="204"/>
                  <a:pt x="43" y="204"/>
                </a:cubicBezTo>
                <a:cubicBezTo>
                  <a:pt x="45" y="206"/>
                  <a:pt x="48" y="207"/>
                  <a:pt x="51" y="205"/>
                </a:cubicBezTo>
                <a:cubicBezTo>
                  <a:pt x="73" y="189"/>
                  <a:pt x="73" y="189"/>
                  <a:pt x="73" y="189"/>
                </a:cubicBezTo>
                <a:cubicBezTo>
                  <a:pt x="78" y="192"/>
                  <a:pt x="84" y="194"/>
                  <a:pt x="89" y="196"/>
                </a:cubicBezTo>
                <a:cubicBezTo>
                  <a:pt x="94" y="223"/>
                  <a:pt x="94" y="223"/>
                  <a:pt x="94" y="223"/>
                </a:cubicBezTo>
                <a:cubicBezTo>
                  <a:pt x="95" y="226"/>
                  <a:pt x="97" y="228"/>
                  <a:pt x="100" y="228"/>
                </a:cubicBezTo>
                <a:cubicBezTo>
                  <a:pt x="127" y="228"/>
                  <a:pt x="127" y="228"/>
                  <a:pt x="127" y="228"/>
                </a:cubicBezTo>
                <a:cubicBezTo>
                  <a:pt x="130" y="228"/>
                  <a:pt x="133" y="226"/>
                  <a:pt x="133" y="223"/>
                </a:cubicBezTo>
                <a:cubicBezTo>
                  <a:pt x="138" y="196"/>
                  <a:pt x="138" y="196"/>
                  <a:pt x="138" y="196"/>
                </a:cubicBezTo>
                <a:cubicBezTo>
                  <a:pt x="144" y="194"/>
                  <a:pt x="149" y="192"/>
                  <a:pt x="154" y="190"/>
                </a:cubicBezTo>
                <a:cubicBezTo>
                  <a:pt x="177" y="205"/>
                  <a:pt x="177" y="205"/>
                  <a:pt x="177" y="205"/>
                </a:cubicBezTo>
                <a:cubicBezTo>
                  <a:pt x="180" y="207"/>
                  <a:pt x="183" y="207"/>
                  <a:pt x="185" y="205"/>
                </a:cubicBezTo>
                <a:cubicBezTo>
                  <a:pt x="204" y="185"/>
                  <a:pt x="204" y="185"/>
                  <a:pt x="204" y="185"/>
                </a:cubicBezTo>
                <a:cubicBezTo>
                  <a:pt x="206" y="183"/>
                  <a:pt x="206" y="180"/>
                  <a:pt x="205" y="178"/>
                </a:cubicBezTo>
                <a:cubicBezTo>
                  <a:pt x="189" y="155"/>
                  <a:pt x="189" y="155"/>
                  <a:pt x="189" y="155"/>
                </a:cubicBezTo>
                <a:cubicBezTo>
                  <a:pt x="192" y="150"/>
                  <a:pt x="194" y="144"/>
                  <a:pt x="196" y="139"/>
                </a:cubicBezTo>
                <a:cubicBezTo>
                  <a:pt x="223" y="134"/>
                  <a:pt x="223" y="134"/>
                  <a:pt x="223" y="134"/>
                </a:cubicBezTo>
                <a:cubicBezTo>
                  <a:pt x="226" y="133"/>
                  <a:pt x="228" y="131"/>
                  <a:pt x="228" y="128"/>
                </a:cubicBezTo>
                <a:cubicBezTo>
                  <a:pt x="228" y="100"/>
                  <a:pt x="228" y="100"/>
                  <a:pt x="228" y="100"/>
                </a:cubicBezTo>
                <a:cubicBezTo>
                  <a:pt x="228" y="98"/>
                  <a:pt x="226" y="95"/>
                  <a:pt x="223" y="95"/>
                </a:cubicBezTo>
                <a:close/>
                <a:moveTo>
                  <a:pt x="114" y="149"/>
                </a:moveTo>
                <a:cubicBezTo>
                  <a:pt x="95" y="149"/>
                  <a:pt x="79" y="133"/>
                  <a:pt x="79" y="114"/>
                </a:cubicBezTo>
                <a:cubicBezTo>
                  <a:pt x="79" y="95"/>
                  <a:pt x="95" y="79"/>
                  <a:pt x="114" y="79"/>
                </a:cubicBezTo>
                <a:cubicBezTo>
                  <a:pt x="133" y="79"/>
                  <a:pt x="149" y="95"/>
                  <a:pt x="149" y="114"/>
                </a:cubicBezTo>
                <a:cubicBezTo>
                  <a:pt x="149" y="133"/>
                  <a:pt x="133" y="149"/>
                  <a:pt x="114" y="1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1280301" y="3286317"/>
            <a:ext cx="1798759" cy="473968"/>
          </a:xfrm>
          <a:prstGeom prst="rect">
            <a:avLst/>
          </a:prstGeom>
          <a:noFill/>
          <a:extLst/>
        </p:spPr>
        <p:txBody>
          <a:bodyPr wrap="square" lIns="90000" tIns="46800" rIns="90000" bIns="46800" anchor="ctr" anchorCtr="1">
            <a:norm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>
              <a:spcBef>
                <a:spcPts val="0"/>
              </a:spcBef>
            </a:pPr>
            <a:r>
              <a:rPr lang="zh-CN" altLang="en-US" sz="1400" dirty="0">
                <a:solidFill>
                  <a:schemeClr val="accent1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rPr>
              <a:t>标题文本预设</a:t>
            </a:r>
            <a:endParaRPr lang="en-US" altLang="ko-KR" sz="1400" dirty="0">
              <a:solidFill>
                <a:schemeClr val="accent1">
                  <a:lumMod val="100000"/>
                </a:schemeClr>
              </a:solidFill>
              <a:effectLst/>
              <a:latin typeface="+mj-ea"/>
              <a:ea typeface="+mj-ea"/>
              <a:cs typeface="+mn-cs"/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3218376" y="3286317"/>
            <a:ext cx="1798759" cy="473968"/>
          </a:xfrm>
          <a:prstGeom prst="rect">
            <a:avLst/>
          </a:prstGeom>
          <a:noFill/>
          <a:extLst/>
        </p:spPr>
        <p:txBody>
          <a:bodyPr wrap="square" lIns="90000" tIns="46800" rIns="90000" bIns="46800" anchor="ctr" anchorCtr="1">
            <a:norm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>
              <a:spcBef>
                <a:spcPts val="0"/>
              </a:spcBef>
            </a:pPr>
            <a:r>
              <a:rPr lang="zh-CN" altLang="en-US" sz="1400" dirty="0">
                <a:solidFill>
                  <a:schemeClr val="accent2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rPr>
              <a:t>标题文本预设</a:t>
            </a:r>
            <a:endParaRPr lang="en-US" altLang="ko-KR" sz="1400" dirty="0">
              <a:solidFill>
                <a:schemeClr val="accent2">
                  <a:lumMod val="100000"/>
                </a:schemeClr>
              </a:solidFill>
              <a:effectLst/>
              <a:latin typeface="+mj-ea"/>
              <a:ea typeface="+mj-ea"/>
              <a:cs typeface="+mn-cs"/>
            </a:endParaRP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5190368" y="3286317"/>
            <a:ext cx="1798759" cy="473968"/>
          </a:xfrm>
          <a:prstGeom prst="rect">
            <a:avLst/>
          </a:prstGeom>
          <a:noFill/>
          <a:extLst/>
        </p:spPr>
        <p:txBody>
          <a:bodyPr wrap="square" lIns="90000" tIns="46800" rIns="90000" bIns="46800" anchor="ctr" anchorCtr="1">
            <a:norm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>
              <a:spcBef>
                <a:spcPts val="0"/>
              </a:spcBef>
            </a:pPr>
            <a:r>
              <a:rPr lang="zh-CN" altLang="en-US" sz="1400" dirty="0">
                <a:solidFill>
                  <a:schemeClr val="accent3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rPr>
              <a:t>标题文本预设</a:t>
            </a:r>
            <a:endParaRPr lang="en-US" altLang="ko-KR" sz="1400" dirty="0">
              <a:solidFill>
                <a:schemeClr val="accent3">
                  <a:lumMod val="100000"/>
                </a:schemeClr>
              </a:solidFill>
              <a:effectLst/>
              <a:latin typeface="+mj-ea"/>
              <a:ea typeface="+mj-ea"/>
              <a:cs typeface="+mn-cs"/>
            </a:endParaRP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7174694" y="3286317"/>
            <a:ext cx="1798759" cy="473968"/>
          </a:xfrm>
          <a:prstGeom prst="rect">
            <a:avLst/>
          </a:prstGeom>
          <a:noFill/>
          <a:extLst/>
        </p:spPr>
        <p:txBody>
          <a:bodyPr wrap="square" lIns="90000" tIns="46800" rIns="90000" bIns="46800" anchor="ctr" anchorCtr="1">
            <a:norm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>
              <a:spcBef>
                <a:spcPts val="0"/>
              </a:spcBef>
            </a:pPr>
            <a:r>
              <a:rPr lang="zh-CN" altLang="en-US" sz="1400" dirty="0">
                <a:solidFill>
                  <a:schemeClr val="accent4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rPr>
              <a:t>标题文本预设</a:t>
            </a:r>
            <a:endParaRPr lang="en-US" altLang="ko-KR" sz="1400" dirty="0">
              <a:solidFill>
                <a:schemeClr val="accent4">
                  <a:lumMod val="100000"/>
                </a:schemeClr>
              </a:solidFill>
              <a:effectLst/>
              <a:latin typeface="+mj-ea"/>
              <a:ea typeface="+mj-ea"/>
              <a:cs typeface="+mn-cs"/>
            </a:endParaRP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9153114" y="3286317"/>
            <a:ext cx="1798759" cy="473968"/>
          </a:xfrm>
          <a:prstGeom prst="rect">
            <a:avLst/>
          </a:prstGeom>
          <a:noFill/>
          <a:extLst/>
        </p:spPr>
        <p:txBody>
          <a:bodyPr wrap="square" lIns="90000" tIns="46800" rIns="90000" bIns="46800" anchor="ctr" anchorCtr="1">
            <a:norm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>
              <a:spcBef>
                <a:spcPts val="0"/>
              </a:spcBef>
            </a:pPr>
            <a:r>
              <a:rPr lang="zh-CN" altLang="en-US" sz="1400" dirty="0">
                <a:solidFill>
                  <a:schemeClr val="accent5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rPr>
              <a:t>标题文本预设</a:t>
            </a:r>
            <a:endParaRPr lang="en-US" altLang="ko-KR" sz="1400" dirty="0">
              <a:solidFill>
                <a:schemeClr val="accent5">
                  <a:lumMod val="100000"/>
                </a:schemeClr>
              </a:solidFill>
              <a:effectLst/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73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22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6389573" y="2851540"/>
            <a:ext cx="5082956" cy="700192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defTabSz="914377">
              <a:lnSpc>
                <a:spcPct val="150000"/>
              </a:lnSpc>
            </a:pPr>
            <a:r>
              <a:rPr lang="zh-CN" altLang="en-US" sz="1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此部分内容作为文字排版占位显示（建议使用主题字体）</a:t>
            </a:r>
          </a:p>
          <a:p>
            <a:pPr defTabSz="914377">
              <a:lnSpc>
                <a:spcPct val="150000"/>
              </a:lnSpc>
            </a:pPr>
            <a:r>
              <a:rPr lang="zh-CN" altLang="en-US" sz="1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如需更改请在（设置形状格式）菜单下（文本选项）中调整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21290" y="4197768"/>
            <a:ext cx="3451696" cy="1002821"/>
            <a:chOff x="1021290" y="4197768"/>
            <a:chExt cx="3451696" cy="1002821"/>
          </a:xfrm>
        </p:grpSpPr>
        <p:sp>
          <p:nvSpPr>
            <p:cNvPr id="7" name="Rectangle 10"/>
            <p:cNvSpPr/>
            <p:nvPr/>
          </p:nvSpPr>
          <p:spPr>
            <a:xfrm>
              <a:off x="2141846" y="4197768"/>
              <a:ext cx="12105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377"/>
              <a:r>
                <a:rPr lang="zh-CN" altLang="en-US" sz="2000" b="1" dirty="0">
                  <a:solidFill>
                    <a:prstClr val="white"/>
                  </a:solidFill>
                  <a:cs typeface="+mn-ea"/>
                  <a:sym typeface="+mn-lt"/>
                </a:rPr>
                <a:t>第四部分</a:t>
              </a:r>
            </a:p>
          </p:txBody>
        </p:sp>
        <p:sp>
          <p:nvSpPr>
            <p:cNvPr id="8" name="Rectangle 11"/>
            <p:cNvSpPr/>
            <p:nvPr/>
          </p:nvSpPr>
          <p:spPr>
            <a:xfrm>
              <a:off x="1021290" y="4567100"/>
              <a:ext cx="3451696" cy="633489"/>
            </a:xfrm>
            <a:prstGeom prst="rect">
              <a:avLst/>
            </a:prstGeom>
          </p:spPr>
          <p:txBody>
            <a:bodyPr wrap="square" tIns="72000" bIns="72000" anchor="t" anchorCtr="1">
              <a:spAutoFit/>
            </a:bodyPr>
            <a:lstStyle/>
            <a:p>
              <a:pPr algn="ctr" defTabSz="914377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sp>
        <p:nvSpPr>
          <p:cNvPr id="9" name="TextBox 12"/>
          <p:cNvSpPr txBox="1"/>
          <p:nvPr/>
        </p:nvSpPr>
        <p:spPr>
          <a:xfrm>
            <a:off x="5861188" y="2048763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“</a:t>
            </a:r>
          </a:p>
        </p:txBody>
      </p:sp>
      <p:sp>
        <p:nvSpPr>
          <p:cNvPr id="10" name="TextBox 13"/>
          <p:cNvSpPr txBox="1"/>
          <p:nvPr/>
        </p:nvSpPr>
        <p:spPr>
          <a:xfrm>
            <a:off x="10891826" y="3721887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”</a:t>
            </a:r>
            <a:endParaRPr lang="id-ID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402672" y="1247775"/>
            <a:ext cx="2687316" cy="2687316"/>
          </a:xfrm>
          <a:prstGeom prst="ellipse">
            <a:avLst/>
          </a:prstGeom>
          <a:solidFill>
            <a:srgbClr val="4276AA">
              <a:lumMod val="20000"/>
              <a:lumOff val="80000"/>
              <a:alpha val="56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graphicFrame>
        <p:nvGraphicFramePr>
          <p:cNvPr id="13" name="图示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622631"/>
              </p:ext>
            </p:extLst>
          </p:nvPr>
        </p:nvGraphicFramePr>
        <p:xfrm>
          <a:off x="1544072" y="1379572"/>
          <a:ext cx="2404516" cy="242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178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23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四、标题文本预设</a:t>
            </a:r>
            <a:endParaRPr lang="zh-CN" altLang="en-US" dirty="0"/>
          </a:p>
        </p:txBody>
      </p:sp>
      <p:sp>
        <p:nvSpPr>
          <p:cNvPr id="5" name="타원 4"/>
          <p:cNvSpPr/>
          <p:nvPr/>
        </p:nvSpPr>
        <p:spPr>
          <a:xfrm>
            <a:off x="1540052" y="2246855"/>
            <a:ext cx="1457094" cy="1457094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grpSp>
        <p:nvGrpSpPr>
          <p:cNvPr id="6" name="그룹 42"/>
          <p:cNvGrpSpPr/>
          <p:nvPr/>
        </p:nvGrpSpPr>
        <p:grpSpPr>
          <a:xfrm>
            <a:off x="1739731" y="2960233"/>
            <a:ext cx="1057735" cy="474330"/>
            <a:chOff x="1290570" y="3143837"/>
            <a:chExt cx="1090252" cy="488912"/>
          </a:xfrm>
        </p:grpSpPr>
        <p:sp>
          <p:nvSpPr>
            <p:cNvPr id="7" name="Rectangle 3"/>
            <p:cNvSpPr txBox="1">
              <a:spLocks noChangeArrowheads="1"/>
            </p:cNvSpPr>
            <p:nvPr/>
          </p:nvSpPr>
          <p:spPr bwMode="auto">
            <a:xfrm>
              <a:off x="1290570" y="3143837"/>
              <a:ext cx="1090252" cy="21656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ctr">
                <a:lnSpc>
                  <a:spcPct val="110000"/>
                </a:lnSpc>
                <a:defRPr/>
              </a:pPr>
              <a:endParaRPr kumimoji="1"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8" name="Rectangle 3"/>
            <p:cNvSpPr txBox="1">
              <a:spLocks noChangeArrowheads="1"/>
            </p:cNvSpPr>
            <p:nvPr/>
          </p:nvSpPr>
          <p:spPr bwMode="auto">
            <a:xfrm>
              <a:off x="1290570" y="3344091"/>
              <a:ext cx="1090252" cy="28865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ctr">
                <a:lnSpc>
                  <a:spcPct val="110000"/>
                </a:lnSpc>
                <a:defRPr/>
              </a:pPr>
              <a:r>
                <a:rPr kumimoji="1" lang="en-US" sz="1600" b="1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Tahoma" panose="020B0604030504040204" pitchFamily="34" charset="0"/>
                </a:rPr>
                <a:t>2014</a:t>
              </a:r>
            </a:p>
          </p:txBody>
        </p:sp>
      </p:grpSp>
      <p:sp>
        <p:nvSpPr>
          <p:cNvPr id="9" name="타원 7"/>
          <p:cNvSpPr/>
          <p:nvPr/>
        </p:nvSpPr>
        <p:spPr>
          <a:xfrm>
            <a:off x="3105774" y="2538386"/>
            <a:ext cx="1852413" cy="1852413"/>
          </a:xfrm>
          <a:prstGeom prst="ellipse">
            <a:avLst/>
          </a:pr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grpSp>
        <p:nvGrpSpPr>
          <p:cNvPr id="10" name="그룹 43"/>
          <p:cNvGrpSpPr/>
          <p:nvPr/>
        </p:nvGrpSpPr>
        <p:grpSpPr>
          <a:xfrm>
            <a:off x="3503114" y="3389577"/>
            <a:ext cx="1057735" cy="557520"/>
            <a:chOff x="1290570" y="3125814"/>
            <a:chExt cx="1090252" cy="574659"/>
          </a:xfrm>
        </p:grpSpPr>
        <p:sp>
          <p:nvSpPr>
            <p:cNvPr id="11" name="Rectangle 3"/>
            <p:cNvSpPr txBox="1">
              <a:spLocks noChangeArrowheads="1"/>
            </p:cNvSpPr>
            <p:nvPr/>
          </p:nvSpPr>
          <p:spPr bwMode="auto">
            <a:xfrm>
              <a:off x="1290570" y="3125814"/>
              <a:ext cx="1090252" cy="252612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ctr">
                <a:lnSpc>
                  <a:spcPct val="110000"/>
                </a:lnSpc>
                <a:defRPr/>
              </a:pPr>
              <a:endParaRPr kumimoji="1"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12" name="Rectangle 3"/>
            <p:cNvSpPr txBox="1">
              <a:spLocks noChangeArrowheads="1"/>
            </p:cNvSpPr>
            <p:nvPr/>
          </p:nvSpPr>
          <p:spPr bwMode="auto">
            <a:xfrm>
              <a:off x="1290570" y="3358572"/>
              <a:ext cx="1090252" cy="34190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ctr">
                <a:lnSpc>
                  <a:spcPct val="110000"/>
                </a:lnSpc>
                <a:defRPr/>
              </a:pPr>
              <a:r>
                <a:rPr kumimoji="1" lang="en-US" sz="1800" b="1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Tahoma" panose="020B0604030504040204" pitchFamily="34" charset="0"/>
                </a:rPr>
                <a:t>2015</a:t>
              </a:r>
              <a:endParaRPr kumimoji="1" lang="en-US" sz="18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</p:grpSp>
      <p:sp>
        <p:nvSpPr>
          <p:cNvPr id="13" name="타원 8"/>
          <p:cNvSpPr/>
          <p:nvPr/>
        </p:nvSpPr>
        <p:spPr>
          <a:xfrm>
            <a:off x="5066816" y="2207647"/>
            <a:ext cx="1535509" cy="1535507"/>
          </a:xfrm>
          <a:prstGeom prst="ellipse">
            <a:avLst/>
          </a:prstGeom>
          <a:solidFill>
            <a:schemeClr val="accent3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grpSp>
        <p:nvGrpSpPr>
          <p:cNvPr id="14" name="그룹 46"/>
          <p:cNvGrpSpPr/>
          <p:nvPr/>
        </p:nvGrpSpPr>
        <p:grpSpPr>
          <a:xfrm>
            <a:off x="5305703" y="2937791"/>
            <a:ext cx="1057735" cy="481733"/>
            <a:chOff x="1290570" y="3143836"/>
            <a:chExt cx="1090252" cy="496542"/>
          </a:xfrm>
        </p:grpSpPr>
        <p:sp>
          <p:nvSpPr>
            <p:cNvPr id="15" name="Rectangle 3"/>
            <p:cNvSpPr txBox="1">
              <a:spLocks noChangeArrowheads="1"/>
            </p:cNvSpPr>
            <p:nvPr/>
          </p:nvSpPr>
          <p:spPr bwMode="auto">
            <a:xfrm>
              <a:off x="1290570" y="3143836"/>
              <a:ext cx="1090252" cy="21656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ctr">
                <a:lnSpc>
                  <a:spcPct val="110000"/>
                </a:lnSpc>
                <a:defRPr/>
              </a:pPr>
              <a:endParaRPr kumimoji="1"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1290570" y="3336467"/>
              <a:ext cx="1090252" cy="30391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ctr">
                <a:lnSpc>
                  <a:spcPct val="110000"/>
                </a:lnSpc>
                <a:defRPr/>
              </a:pPr>
              <a:r>
                <a:rPr kumimoji="1" lang="en-US" sz="1600" b="1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Tahoma" panose="020B0604030504040204" pitchFamily="34" charset="0"/>
                </a:rPr>
                <a:t>2016</a:t>
              </a:r>
              <a:endParaRPr kumimoji="1" 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</p:grpSp>
      <p:sp>
        <p:nvSpPr>
          <p:cNvPr id="17" name="타원 9"/>
          <p:cNvSpPr/>
          <p:nvPr/>
        </p:nvSpPr>
        <p:spPr>
          <a:xfrm>
            <a:off x="6710954" y="2752883"/>
            <a:ext cx="1483233" cy="1483232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grpSp>
        <p:nvGrpSpPr>
          <p:cNvPr id="18" name="그룹 49"/>
          <p:cNvGrpSpPr/>
          <p:nvPr/>
        </p:nvGrpSpPr>
        <p:grpSpPr>
          <a:xfrm>
            <a:off x="6923702" y="3456889"/>
            <a:ext cx="1057735" cy="481733"/>
            <a:chOff x="1290570" y="3143836"/>
            <a:chExt cx="1090252" cy="496542"/>
          </a:xfrm>
        </p:grpSpPr>
        <p:sp>
          <p:nvSpPr>
            <p:cNvPr id="19" name="Rectangle 3"/>
            <p:cNvSpPr txBox="1">
              <a:spLocks noChangeArrowheads="1"/>
            </p:cNvSpPr>
            <p:nvPr/>
          </p:nvSpPr>
          <p:spPr bwMode="auto">
            <a:xfrm>
              <a:off x="1290570" y="3143836"/>
              <a:ext cx="1090252" cy="21656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ctr">
                <a:lnSpc>
                  <a:spcPct val="110000"/>
                </a:lnSpc>
                <a:defRPr/>
              </a:pPr>
              <a:endParaRPr kumimoji="1"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20" name="Rectangle 3"/>
            <p:cNvSpPr txBox="1">
              <a:spLocks noChangeArrowheads="1"/>
            </p:cNvSpPr>
            <p:nvPr/>
          </p:nvSpPr>
          <p:spPr bwMode="auto">
            <a:xfrm>
              <a:off x="1290570" y="3336467"/>
              <a:ext cx="1090252" cy="30391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ctr">
                <a:lnSpc>
                  <a:spcPct val="110000"/>
                </a:lnSpc>
                <a:defRPr/>
              </a:pPr>
              <a:r>
                <a:rPr kumimoji="1" lang="en-US" sz="1600" b="1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Tahoma" panose="020B0604030504040204" pitchFamily="34" charset="0"/>
                </a:rPr>
                <a:t>2017</a:t>
              </a:r>
              <a:endParaRPr kumimoji="1" 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</p:grpSp>
      <p:sp>
        <p:nvSpPr>
          <p:cNvPr id="21" name="타원 10"/>
          <p:cNvSpPr/>
          <p:nvPr/>
        </p:nvSpPr>
        <p:spPr>
          <a:xfrm>
            <a:off x="8302815" y="2058041"/>
            <a:ext cx="1681125" cy="1681125"/>
          </a:xfrm>
          <a:prstGeom prst="ellipse">
            <a:avLst/>
          </a:prstGeom>
          <a:solidFill>
            <a:schemeClr val="accent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grpSp>
        <p:nvGrpSpPr>
          <p:cNvPr id="22" name="그룹 52"/>
          <p:cNvGrpSpPr/>
          <p:nvPr/>
        </p:nvGrpSpPr>
        <p:grpSpPr>
          <a:xfrm>
            <a:off x="8616848" y="2860995"/>
            <a:ext cx="1057735" cy="474334"/>
            <a:chOff x="1290570" y="3143836"/>
            <a:chExt cx="1090252" cy="488916"/>
          </a:xfrm>
        </p:grpSpPr>
        <p:sp>
          <p:nvSpPr>
            <p:cNvPr id="23" name="Rectangle 3"/>
            <p:cNvSpPr txBox="1">
              <a:spLocks noChangeArrowheads="1"/>
            </p:cNvSpPr>
            <p:nvPr/>
          </p:nvSpPr>
          <p:spPr bwMode="auto">
            <a:xfrm>
              <a:off x="1290570" y="3143836"/>
              <a:ext cx="1090252" cy="21656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ctr">
                <a:lnSpc>
                  <a:spcPct val="110000"/>
                </a:lnSpc>
                <a:defRPr/>
              </a:pPr>
              <a:endParaRPr kumimoji="1"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24" name="Rectangle 3"/>
            <p:cNvSpPr txBox="1">
              <a:spLocks noChangeArrowheads="1"/>
            </p:cNvSpPr>
            <p:nvPr/>
          </p:nvSpPr>
          <p:spPr bwMode="auto">
            <a:xfrm>
              <a:off x="1290570" y="3344093"/>
              <a:ext cx="1090252" cy="28865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ctr">
                <a:lnSpc>
                  <a:spcPct val="110000"/>
                </a:lnSpc>
                <a:defRPr/>
              </a:pPr>
              <a:r>
                <a:rPr kumimoji="1" lang="en-US" sz="1600" b="1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Tahoma" panose="020B0604030504040204" pitchFamily="34" charset="0"/>
                </a:rPr>
                <a:t>2018</a:t>
              </a:r>
            </a:p>
          </p:txBody>
        </p:sp>
      </p:grpSp>
      <p:cxnSp>
        <p:nvCxnSpPr>
          <p:cNvPr id="25" name="직선 연결선 12"/>
          <p:cNvCxnSpPr/>
          <p:nvPr/>
        </p:nvCxnSpPr>
        <p:spPr>
          <a:xfrm>
            <a:off x="2431703" y="4293829"/>
            <a:ext cx="1763382" cy="93827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13"/>
          <p:cNvCxnSpPr/>
          <p:nvPr/>
        </p:nvCxnSpPr>
        <p:spPr>
          <a:xfrm flipV="1">
            <a:off x="4218381" y="4151902"/>
            <a:ext cx="1695171" cy="107578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16"/>
          <p:cNvCxnSpPr/>
          <p:nvPr/>
        </p:nvCxnSpPr>
        <p:spPr>
          <a:xfrm>
            <a:off x="5951520" y="4203952"/>
            <a:ext cx="1568365" cy="79286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18"/>
          <p:cNvCxnSpPr/>
          <p:nvPr/>
        </p:nvCxnSpPr>
        <p:spPr>
          <a:xfrm flipV="1">
            <a:off x="7554392" y="4283824"/>
            <a:ext cx="1611861" cy="69564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0"/>
          <p:cNvSpPr/>
          <p:nvPr/>
        </p:nvSpPr>
        <p:spPr>
          <a:xfrm>
            <a:off x="2304597" y="4146528"/>
            <a:ext cx="193150" cy="1931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Calibri" panose="020F0502020204030204" pitchFamily="34" charset="0"/>
            </a:endParaRPr>
          </a:p>
        </p:txBody>
      </p:sp>
      <p:sp>
        <p:nvSpPr>
          <p:cNvPr id="30" name="타원 22"/>
          <p:cNvSpPr/>
          <p:nvPr/>
        </p:nvSpPr>
        <p:spPr>
          <a:xfrm>
            <a:off x="4098510" y="5112311"/>
            <a:ext cx="193150" cy="1931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Calibri" panose="020F0502020204030204" pitchFamily="34" charset="0"/>
            </a:endParaRPr>
          </a:p>
        </p:txBody>
      </p:sp>
      <p:sp>
        <p:nvSpPr>
          <p:cNvPr id="31" name="타원 23"/>
          <p:cNvSpPr/>
          <p:nvPr/>
        </p:nvSpPr>
        <p:spPr>
          <a:xfrm>
            <a:off x="5818868" y="4088194"/>
            <a:ext cx="193150" cy="1931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Calibri" panose="020F0502020204030204" pitchFamily="34" charset="0"/>
            </a:endParaRPr>
          </a:p>
        </p:txBody>
      </p:sp>
      <p:sp>
        <p:nvSpPr>
          <p:cNvPr id="32" name="타원 24"/>
          <p:cNvSpPr/>
          <p:nvPr/>
        </p:nvSpPr>
        <p:spPr>
          <a:xfrm>
            <a:off x="7418744" y="4878969"/>
            <a:ext cx="193150" cy="1931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Calibri" panose="020F0502020204030204" pitchFamily="34" charset="0"/>
            </a:endParaRPr>
          </a:p>
        </p:txBody>
      </p:sp>
      <p:sp>
        <p:nvSpPr>
          <p:cNvPr id="33" name="타원 27"/>
          <p:cNvSpPr/>
          <p:nvPr/>
        </p:nvSpPr>
        <p:spPr>
          <a:xfrm>
            <a:off x="9092157" y="4159494"/>
            <a:ext cx="193150" cy="1931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Calibri" panose="020F0502020204030204" pitchFamily="34" charset="0"/>
            </a:endParaRPr>
          </a:p>
        </p:txBody>
      </p:sp>
      <p:sp>
        <p:nvSpPr>
          <p:cNvPr id="34" name="모서리가 둥근 직사각형 60"/>
          <p:cNvSpPr/>
          <p:nvPr/>
        </p:nvSpPr>
        <p:spPr>
          <a:xfrm>
            <a:off x="1637950" y="4989834"/>
            <a:ext cx="1526444" cy="358414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Calibri" panose="020F0502020204030204" pitchFamily="34" charset="0"/>
              </a:rPr>
              <a:t>标题文本预设</a:t>
            </a:r>
          </a:p>
        </p:txBody>
      </p:sp>
      <p:sp>
        <p:nvSpPr>
          <p:cNvPr id="35" name="모서리가 둥근 직사각형 61"/>
          <p:cNvSpPr/>
          <p:nvPr/>
        </p:nvSpPr>
        <p:spPr>
          <a:xfrm>
            <a:off x="3431862" y="1420625"/>
            <a:ext cx="1526444" cy="35841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Calibri" panose="020F0502020204030204" pitchFamily="34" charset="0"/>
              </a:rPr>
              <a:t>标题文本预设</a:t>
            </a:r>
          </a:p>
        </p:txBody>
      </p:sp>
      <p:sp>
        <p:nvSpPr>
          <p:cNvPr id="36" name="모서리가 둥근 직사각형 62"/>
          <p:cNvSpPr/>
          <p:nvPr/>
        </p:nvSpPr>
        <p:spPr>
          <a:xfrm>
            <a:off x="5152219" y="4989834"/>
            <a:ext cx="1526444" cy="35841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Calibri" panose="020F0502020204030204" pitchFamily="34" charset="0"/>
              </a:rPr>
              <a:t>标题文本预设</a:t>
            </a:r>
          </a:p>
        </p:txBody>
      </p:sp>
      <p:sp>
        <p:nvSpPr>
          <p:cNvPr id="37" name="모서리가 둥근 직사각형 63"/>
          <p:cNvSpPr/>
          <p:nvPr/>
        </p:nvSpPr>
        <p:spPr>
          <a:xfrm>
            <a:off x="6752096" y="1409701"/>
            <a:ext cx="1526444" cy="35841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Calibri" panose="020F0502020204030204" pitchFamily="34" charset="0"/>
              </a:rPr>
              <a:t>标题文本预设</a:t>
            </a:r>
          </a:p>
        </p:txBody>
      </p:sp>
      <p:sp>
        <p:nvSpPr>
          <p:cNvPr id="38" name="모서리가 둥근 직사각형 64"/>
          <p:cNvSpPr/>
          <p:nvPr/>
        </p:nvSpPr>
        <p:spPr>
          <a:xfrm>
            <a:off x="8328933" y="4989834"/>
            <a:ext cx="1526444" cy="35841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Calibri" panose="020F0502020204030204" pitchFamily="34" charset="0"/>
              </a:rPr>
              <a:t>标题文本预设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10092567" y="1660655"/>
            <a:ext cx="899699" cy="742600"/>
            <a:chOff x="9919792" y="1342351"/>
            <a:chExt cx="826453" cy="682144"/>
          </a:xfrm>
        </p:grpSpPr>
        <p:sp>
          <p:nvSpPr>
            <p:cNvPr id="40" name="Freeform 204"/>
            <p:cNvSpPr>
              <a:spLocks/>
            </p:cNvSpPr>
            <p:nvPr/>
          </p:nvSpPr>
          <p:spPr bwMode="auto">
            <a:xfrm rot="21388595" flipH="1">
              <a:off x="10337397" y="1343465"/>
              <a:ext cx="407145" cy="299194"/>
            </a:xfrm>
            <a:custGeom>
              <a:avLst/>
              <a:gdLst>
                <a:gd name="T0" fmla="*/ 737 w 743"/>
                <a:gd name="T1" fmla="*/ 364 h 546"/>
                <a:gd name="T2" fmla="*/ 743 w 743"/>
                <a:gd name="T3" fmla="*/ 546 h 546"/>
                <a:gd name="T4" fmla="*/ 0 w 743"/>
                <a:gd name="T5" fmla="*/ 0 h 546"/>
                <a:gd name="T6" fmla="*/ 737 w 743"/>
                <a:gd name="T7" fmla="*/ 364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3" h="546">
                  <a:moveTo>
                    <a:pt x="737" y="364"/>
                  </a:moveTo>
                  <a:lnTo>
                    <a:pt x="743" y="546"/>
                  </a:lnTo>
                  <a:lnTo>
                    <a:pt x="0" y="0"/>
                  </a:lnTo>
                  <a:lnTo>
                    <a:pt x="737" y="36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/>
            </a:p>
          </p:txBody>
        </p:sp>
        <p:sp>
          <p:nvSpPr>
            <p:cNvPr id="41" name="Freeform 205"/>
            <p:cNvSpPr>
              <a:spLocks/>
            </p:cNvSpPr>
            <p:nvPr/>
          </p:nvSpPr>
          <p:spPr bwMode="auto">
            <a:xfrm rot="21388595" flipH="1">
              <a:off x="10226484" y="1346877"/>
              <a:ext cx="515096" cy="199463"/>
            </a:xfrm>
            <a:custGeom>
              <a:avLst/>
              <a:gdLst>
                <a:gd name="T0" fmla="*/ 940 w 940"/>
                <a:gd name="T1" fmla="*/ 225 h 364"/>
                <a:gd name="T2" fmla="*/ 737 w 940"/>
                <a:gd name="T3" fmla="*/ 364 h 364"/>
                <a:gd name="T4" fmla="*/ 0 w 940"/>
                <a:gd name="T5" fmla="*/ 0 h 364"/>
                <a:gd name="T6" fmla="*/ 940 w 940"/>
                <a:gd name="T7" fmla="*/ 225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0" h="364">
                  <a:moveTo>
                    <a:pt x="940" y="225"/>
                  </a:moveTo>
                  <a:lnTo>
                    <a:pt x="737" y="364"/>
                  </a:lnTo>
                  <a:lnTo>
                    <a:pt x="0" y="0"/>
                  </a:lnTo>
                  <a:lnTo>
                    <a:pt x="940" y="2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/>
            </a:p>
          </p:txBody>
        </p:sp>
        <p:sp>
          <p:nvSpPr>
            <p:cNvPr id="42" name="Freeform 206"/>
            <p:cNvSpPr>
              <a:spLocks/>
            </p:cNvSpPr>
            <p:nvPr/>
          </p:nvSpPr>
          <p:spPr bwMode="auto">
            <a:xfrm rot="21388595" flipH="1">
              <a:off x="10337397" y="1343465"/>
              <a:ext cx="407145" cy="299194"/>
            </a:xfrm>
            <a:custGeom>
              <a:avLst/>
              <a:gdLst>
                <a:gd name="T0" fmla="*/ 743 w 743"/>
                <a:gd name="T1" fmla="*/ 546 h 546"/>
                <a:gd name="T2" fmla="*/ 680 w 743"/>
                <a:gd name="T3" fmla="*/ 406 h 546"/>
                <a:gd name="T4" fmla="*/ 0 w 743"/>
                <a:gd name="T5" fmla="*/ 0 h 546"/>
                <a:gd name="T6" fmla="*/ 743 w 743"/>
                <a:gd name="T7" fmla="*/ 54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3" h="546">
                  <a:moveTo>
                    <a:pt x="743" y="546"/>
                  </a:moveTo>
                  <a:lnTo>
                    <a:pt x="680" y="406"/>
                  </a:lnTo>
                  <a:lnTo>
                    <a:pt x="0" y="0"/>
                  </a:lnTo>
                  <a:lnTo>
                    <a:pt x="743" y="54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/>
            </a:p>
          </p:txBody>
        </p:sp>
        <p:sp>
          <p:nvSpPr>
            <p:cNvPr id="43" name="Freeform 207"/>
            <p:cNvSpPr>
              <a:spLocks/>
            </p:cNvSpPr>
            <p:nvPr/>
          </p:nvSpPr>
          <p:spPr bwMode="auto">
            <a:xfrm rot="21388595" flipH="1">
              <a:off x="10373622" y="1342351"/>
              <a:ext cx="372623" cy="355636"/>
            </a:xfrm>
            <a:custGeom>
              <a:avLst/>
              <a:gdLst>
                <a:gd name="T0" fmla="*/ 680 w 680"/>
                <a:gd name="T1" fmla="*/ 406 h 649"/>
                <a:gd name="T2" fmla="*/ 486 w 680"/>
                <a:gd name="T3" fmla="*/ 649 h 649"/>
                <a:gd name="T4" fmla="*/ 0 w 680"/>
                <a:gd name="T5" fmla="*/ 0 h 649"/>
                <a:gd name="T6" fmla="*/ 680 w 680"/>
                <a:gd name="T7" fmla="*/ 406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0" h="649">
                  <a:moveTo>
                    <a:pt x="680" y="406"/>
                  </a:moveTo>
                  <a:lnTo>
                    <a:pt x="486" y="649"/>
                  </a:lnTo>
                  <a:lnTo>
                    <a:pt x="0" y="0"/>
                  </a:lnTo>
                  <a:lnTo>
                    <a:pt x="680" y="40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/>
            </a:p>
          </p:txBody>
        </p:sp>
        <p:grpSp>
          <p:nvGrpSpPr>
            <p:cNvPr id="44" name="Group 62"/>
            <p:cNvGrpSpPr/>
            <p:nvPr/>
          </p:nvGrpSpPr>
          <p:grpSpPr>
            <a:xfrm>
              <a:off x="10020149" y="1466592"/>
              <a:ext cx="435531" cy="527369"/>
              <a:chOff x="4922837" y="2636218"/>
              <a:chExt cx="712787" cy="863086"/>
            </a:xfrm>
            <a:solidFill>
              <a:schemeClr val="bg1">
                <a:lumMod val="75000"/>
              </a:schemeClr>
            </a:solidFill>
          </p:grpSpPr>
          <p:sp>
            <p:nvSpPr>
              <p:cNvPr id="46" name="Freeform 136"/>
              <p:cNvSpPr>
                <a:spLocks/>
              </p:cNvSpPr>
              <p:nvPr/>
            </p:nvSpPr>
            <p:spPr bwMode="auto">
              <a:xfrm>
                <a:off x="5510211" y="3243717"/>
                <a:ext cx="41275" cy="42863"/>
              </a:xfrm>
              <a:custGeom>
                <a:avLst/>
                <a:gdLst>
                  <a:gd name="T0" fmla="*/ 19 w 26"/>
                  <a:gd name="T1" fmla="*/ 25 h 27"/>
                  <a:gd name="T2" fmla="*/ 19 w 26"/>
                  <a:gd name="T3" fmla="*/ 25 h 27"/>
                  <a:gd name="T4" fmla="*/ 14 w 26"/>
                  <a:gd name="T5" fmla="*/ 27 h 27"/>
                  <a:gd name="T6" fmla="*/ 9 w 26"/>
                  <a:gd name="T7" fmla="*/ 26 h 27"/>
                  <a:gd name="T8" fmla="*/ 4 w 26"/>
                  <a:gd name="T9" fmla="*/ 24 h 27"/>
                  <a:gd name="T10" fmla="*/ 1 w 26"/>
                  <a:gd name="T11" fmla="*/ 20 h 27"/>
                  <a:gd name="T12" fmla="*/ 1 w 26"/>
                  <a:gd name="T13" fmla="*/ 20 h 27"/>
                  <a:gd name="T14" fmla="*/ 0 w 26"/>
                  <a:gd name="T15" fmla="*/ 15 h 27"/>
                  <a:gd name="T16" fmla="*/ 0 w 26"/>
                  <a:gd name="T17" fmla="*/ 10 h 27"/>
                  <a:gd name="T18" fmla="*/ 3 w 26"/>
                  <a:gd name="T19" fmla="*/ 5 h 27"/>
                  <a:gd name="T20" fmla="*/ 7 w 26"/>
                  <a:gd name="T21" fmla="*/ 2 h 27"/>
                  <a:gd name="T22" fmla="*/ 7 w 26"/>
                  <a:gd name="T23" fmla="*/ 2 h 27"/>
                  <a:gd name="T24" fmla="*/ 12 w 26"/>
                  <a:gd name="T25" fmla="*/ 0 h 27"/>
                  <a:gd name="T26" fmla="*/ 17 w 26"/>
                  <a:gd name="T27" fmla="*/ 1 h 27"/>
                  <a:gd name="T28" fmla="*/ 21 w 26"/>
                  <a:gd name="T29" fmla="*/ 3 h 27"/>
                  <a:gd name="T30" fmla="*/ 25 w 26"/>
                  <a:gd name="T31" fmla="*/ 7 h 27"/>
                  <a:gd name="T32" fmla="*/ 25 w 26"/>
                  <a:gd name="T33" fmla="*/ 7 h 27"/>
                  <a:gd name="T34" fmla="*/ 26 w 26"/>
                  <a:gd name="T35" fmla="*/ 12 h 27"/>
                  <a:gd name="T36" fmla="*/ 25 w 26"/>
                  <a:gd name="T37" fmla="*/ 18 h 27"/>
                  <a:gd name="T38" fmla="*/ 23 w 26"/>
                  <a:gd name="T39" fmla="*/ 22 h 27"/>
                  <a:gd name="T40" fmla="*/ 19 w 26"/>
                  <a:gd name="T41" fmla="*/ 25 h 27"/>
                  <a:gd name="T42" fmla="*/ 19 w 26"/>
                  <a:gd name="T43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" h="27">
                    <a:moveTo>
                      <a:pt x="19" y="25"/>
                    </a:moveTo>
                    <a:lnTo>
                      <a:pt x="19" y="25"/>
                    </a:lnTo>
                    <a:lnTo>
                      <a:pt x="14" y="27"/>
                    </a:lnTo>
                    <a:lnTo>
                      <a:pt x="9" y="26"/>
                    </a:lnTo>
                    <a:lnTo>
                      <a:pt x="4" y="24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2" y="0"/>
                    </a:lnTo>
                    <a:lnTo>
                      <a:pt x="17" y="1"/>
                    </a:lnTo>
                    <a:lnTo>
                      <a:pt x="21" y="3"/>
                    </a:lnTo>
                    <a:lnTo>
                      <a:pt x="25" y="7"/>
                    </a:lnTo>
                    <a:lnTo>
                      <a:pt x="25" y="7"/>
                    </a:lnTo>
                    <a:lnTo>
                      <a:pt x="26" y="12"/>
                    </a:lnTo>
                    <a:lnTo>
                      <a:pt x="25" y="18"/>
                    </a:lnTo>
                    <a:lnTo>
                      <a:pt x="23" y="22"/>
                    </a:lnTo>
                    <a:lnTo>
                      <a:pt x="19" y="25"/>
                    </a:lnTo>
                    <a:lnTo>
                      <a:pt x="19" y="2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/>
              </a:p>
            </p:txBody>
          </p:sp>
          <p:sp>
            <p:nvSpPr>
              <p:cNvPr id="47" name="Freeform 138"/>
              <p:cNvSpPr>
                <a:spLocks/>
              </p:cNvSpPr>
              <p:nvPr/>
            </p:nvSpPr>
            <p:spPr bwMode="auto">
              <a:xfrm>
                <a:off x="5332411" y="3410404"/>
                <a:ext cx="92075" cy="88900"/>
              </a:xfrm>
              <a:custGeom>
                <a:avLst/>
                <a:gdLst>
                  <a:gd name="T0" fmla="*/ 42 w 58"/>
                  <a:gd name="T1" fmla="*/ 53 h 56"/>
                  <a:gd name="T2" fmla="*/ 42 w 58"/>
                  <a:gd name="T3" fmla="*/ 53 h 56"/>
                  <a:gd name="T4" fmla="*/ 37 w 58"/>
                  <a:gd name="T5" fmla="*/ 55 h 56"/>
                  <a:gd name="T6" fmla="*/ 31 w 58"/>
                  <a:gd name="T7" fmla="*/ 56 h 56"/>
                  <a:gd name="T8" fmla="*/ 26 w 58"/>
                  <a:gd name="T9" fmla="*/ 56 h 56"/>
                  <a:gd name="T10" fmla="*/ 21 w 58"/>
                  <a:gd name="T11" fmla="*/ 55 h 56"/>
                  <a:gd name="T12" fmla="*/ 15 w 58"/>
                  <a:gd name="T13" fmla="*/ 53 h 56"/>
                  <a:gd name="T14" fmla="*/ 10 w 58"/>
                  <a:gd name="T15" fmla="*/ 50 h 56"/>
                  <a:gd name="T16" fmla="*/ 6 w 58"/>
                  <a:gd name="T17" fmla="*/ 46 h 56"/>
                  <a:gd name="T18" fmla="*/ 3 w 58"/>
                  <a:gd name="T19" fmla="*/ 41 h 56"/>
                  <a:gd name="T20" fmla="*/ 3 w 58"/>
                  <a:gd name="T21" fmla="*/ 41 h 56"/>
                  <a:gd name="T22" fmla="*/ 1 w 58"/>
                  <a:gd name="T23" fmla="*/ 36 h 56"/>
                  <a:gd name="T24" fmla="*/ 0 w 58"/>
                  <a:gd name="T25" fmla="*/ 30 h 56"/>
                  <a:gd name="T26" fmla="*/ 0 w 58"/>
                  <a:gd name="T27" fmla="*/ 25 h 56"/>
                  <a:gd name="T28" fmla="*/ 1 w 58"/>
                  <a:gd name="T29" fmla="*/ 19 h 56"/>
                  <a:gd name="T30" fmla="*/ 3 w 58"/>
                  <a:gd name="T31" fmla="*/ 14 h 56"/>
                  <a:gd name="T32" fmla="*/ 6 w 58"/>
                  <a:gd name="T33" fmla="*/ 10 h 56"/>
                  <a:gd name="T34" fmla="*/ 10 w 58"/>
                  <a:gd name="T35" fmla="*/ 6 h 56"/>
                  <a:gd name="T36" fmla="*/ 15 w 58"/>
                  <a:gd name="T37" fmla="*/ 3 h 56"/>
                  <a:gd name="T38" fmla="*/ 15 w 58"/>
                  <a:gd name="T39" fmla="*/ 3 h 56"/>
                  <a:gd name="T40" fmla="*/ 22 w 58"/>
                  <a:gd name="T41" fmla="*/ 1 h 56"/>
                  <a:gd name="T42" fmla="*/ 27 w 58"/>
                  <a:gd name="T43" fmla="*/ 0 h 56"/>
                  <a:gd name="T44" fmla="*/ 32 w 58"/>
                  <a:gd name="T45" fmla="*/ 0 h 56"/>
                  <a:gd name="T46" fmla="*/ 38 w 58"/>
                  <a:gd name="T47" fmla="*/ 1 h 56"/>
                  <a:gd name="T48" fmla="*/ 43 w 58"/>
                  <a:gd name="T49" fmla="*/ 3 h 56"/>
                  <a:gd name="T50" fmla="*/ 47 w 58"/>
                  <a:gd name="T51" fmla="*/ 6 h 56"/>
                  <a:gd name="T52" fmla="*/ 51 w 58"/>
                  <a:gd name="T53" fmla="*/ 10 h 56"/>
                  <a:gd name="T54" fmla="*/ 54 w 58"/>
                  <a:gd name="T55" fmla="*/ 15 h 56"/>
                  <a:gd name="T56" fmla="*/ 54 w 58"/>
                  <a:gd name="T57" fmla="*/ 15 h 56"/>
                  <a:gd name="T58" fmla="*/ 57 w 58"/>
                  <a:gd name="T59" fmla="*/ 20 h 56"/>
                  <a:gd name="T60" fmla="*/ 58 w 58"/>
                  <a:gd name="T61" fmla="*/ 26 h 56"/>
                  <a:gd name="T62" fmla="*/ 57 w 58"/>
                  <a:gd name="T63" fmla="*/ 31 h 56"/>
                  <a:gd name="T64" fmla="*/ 56 w 58"/>
                  <a:gd name="T65" fmla="*/ 37 h 56"/>
                  <a:gd name="T66" fmla="*/ 54 w 58"/>
                  <a:gd name="T67" fmla="*/ 42 h 56"/>
                  <a:gd name="T68" fmla="*/ 51 w 58"/>
                  <a:gd name="T69" fmla="*/ 46 h 56"/>
                  <a:gd name="T70" fmla="*/ 47 w 58"/>
                  <a:gd name="T71" fmla="*/ 50 h 56"/>
                  <a:gd name="T72" fmla="*/ 42 w 58"/>
                  <a:gd name="T73" fmla="*/ 53 h 56"/>
                  <a:gd name="T74" fmla="*/ 42 w 58"/>
                  <a:gd name="T75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56">
                    <a:moveTo>
                      <a:pt x="42" y="53"/>
                    </a:moveTo>
                    <a:lnTo>
                      <a:pt x="42" y="53"/>
                    </a:lnTo>
                    <a:lnTo>
                      <a:pt x="37" y="55"/>
                    </a:lnTo>
                    <a:lnTo>
                      <a:pt x="31" y="56"/>
                    </a:lnTo>
                    <a:lnTo>
                      <a:pt x="26" y="56"/>
                    </a:lnTo>
                    <a:lnTo>
                      <a:pt x="21" y="55"/>
                    </a:lnTo>
                    <a:lnTo>
                      <a:pt x="15" y="53"/>
                    </a:lnTo>
                    <a:lnTo>
                      <a:pt x="10" y="50"/>
                    </a:lnTo>
                    <a:lnTo>
                      <a:pt x="6" y="46"/>
                    </a:lnTo>
                    <a:lnTo>
                      <a:pt x="3" y="41"/>
                    </a:lnTo>
                    <a:lnTo>
                      <a:pt x="3" y="41"/>
                    </a:lnTo>
                    <a:lnTo>
                      <a:pt x="1" y="36"/>
                    </a:lnTo>
                    <a:lnTo>
                      <a:pt x="0" y="30"/>
                    </a:lnTo>
                    <a:lnTo>
                      <a:pt x="0" y="25"/>
                    </a:lnTo>
                    <a:lnTo>
                      <a:pt x="1" y="19"/>
                    </a:lnTo>
                    <a:lnTo>
                      <a:pt x="3" y="14"/>
                    </a:lnTo>
                    <a:lnTo>
                      <a:pt x="6" y="10"/>
                    </a:lnTo>
                    <a:lnTo>
                      <a:pt x="10" y="6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22" y="1"/>
                    </a:lnTo>
                    <a:lnTo>
                      <a:pt x="27" y="0"/>
                    </a:lnTo>
                    <a:lnTo>
                      <a:pt x="32" y="0"/>
                    </a:lnTo>
                    <a:lnTo>
                      <a:pt x="38" y="1"/>
                    </a:lnTo>
                    <a:lnTo>
                      <a:pt x="43" y="3"/>
                    </a:lnTo>
                    <a:lnTo>
                      <a:pt x="47" y="6"/>
                    </a:lnTo>
                    <a:lnTo>
                      <a:pt x="51" y="10"/>
                    </a:lnTo>
                    <a:lnTo>
                      <a:pt x="54" y="15"/>
                    </a:lnTo>
                    <a:lnTo>
                      <a:pt x="54" y="15"/>
                    </a:lnTo>
                    <a:lnTo>
                      <a:pt x="57" y="20"/>
                    </a:lnTo>
                    <a:lnTo>
                      <a:pt x="58" y="26"/>
                    </a:lnTo>
                    <a:lnTo>
                      <a:pt x="57" y="31"/>
                    </a:lnTo>
                    <a:lnTo>
                      <a:pt x="56" y="37"/>
                    </a:lnTo>
                    <a:lnTo>
                      <a:pt x="54" y="42"/>
                    </a:lnTo>
                    <a:lnTo>
                      <a:pt x="51" y="46"/>
                    </a:lnTo>
                    <a:lnTo>
                      <a:pt x="47" y="50"/>
                    </a:lnTo>
                    <a:lnTo>
                      <a:pt x="42" y="53"/>
                    </a:lnTo>
                    <a:lnTo>
                      <a:pt x="42" y="53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/>
              </a:p>
            </p:txBody>
          </p:sp>
          <p:sp>
            <p:nvSpPr>
              <p:cNvPr id="48" name="Freeform 141"/>
              <p:cNvSpPr>
                <a:spLocks/>
              </p:cNvSpPr>
              <p:nvPr/>
            </p:nvSpPr>
            <p:spPr bwMode="auto">
              <a:xfrm>
                <a:off x="5522911" y="3370717"/>
                <a:ext cx="112713" cy="112713"/>
              </a:xfrm>
              <a:custGeom>
                <a:avLst/>
                <a:gdLst>
                  <a:gd name="T0" fmla="*/ 36 w 71"/>
                  <a:gd name="T1" fmla="*/ 0 h 71"/>
                  <a:gd name="T2" fmla="*/ 43 w 71"/>
                  <a:gd name="T3" fmla="*/ 29 h 71"/>
                  <a:gd name="T4" fmla="*/ 71 w 71"/>
                  <a:gd name="T5" fmla="*/ 36 h 71"/>
                  <a:gd name="T6" fmla="*/ 43 w 71"/>
                  <a:gd name="T7" fmla="*/ 43 h 71"/>
                  <a:gd name="T8" fmla="*/ 36 w 71"/>
                  <a:gd name="T9" fmla="*/ 71 h 71"/>
                  <a:gd name="T10" fmla="*/ 29 w 71"/>
                  <a:gd name="T11" fmla="*/ 43 h 71"/>
                  <a:gd name="T12" fmla="*/ 0 w 71"/>
                  <a:gd name="T13" fmla="*/ 36 h 71"/>
                  <a:gd name="T14" fmla="*/ 29 w 71"/>
                  <a:gd name="T15" fmla="*/ 29 h 71"/>
                  <a:gd name="T16" fmla="*/ 36 w 71"/>
                  <a:gd name="T1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lnTo>
                      <a:pt x="43" y="29"/>
                    </a:lnTo>
                    <a:lnTo>
                      <a:pt x="71" y="36"/>
                    </a:lnTo>
                    <a:lnTo>
                      <a:pt x="43" y="43"/>
                    </a:lnTo>
                    <a:lnTo>
                      <a:pt x="36" y="71"/>
                    </a:lnTo>
                    <a:lnTo>
                      <a:pt x="29" y="43"/>
                    </a:lnTo>
                    <a:lnTo>
                      <a:pt x="0" y="36"/>
                    </a:lnTo>
                    <a:lnTo>
                      <a:pt x="29" y="29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/>
              </a:p>
            </p:txBody>
          </p:sp>
          <p:sp>
            <p:nvSpPr>
              <p:cNvPr id="49" name="Freeform 138"/>
              <p:cNvSpPr>
                <a:spLocks/>
              </p:cNvSpPr>
              <p:nvPr/>
            </p:nvSpPr>
            <p:spPr bwMode="auto">
              <a:xfrm>
                <a:off x="4967287" y="2636218"/>
                <a:ext cx="71812" cy="69336"/>
              </a:xfrm>
              <a:custGeom>
                <a:avLst/>
                <a:gdLst>
                  <a:gd name="T0" fmla="*/ 42 w 58"/>
                  <a:gd name="T1" fmla="*/ 53 h 56"/>
                  <a:gd name="T2" fmla="*/ 42 w 58"/>
                  <a:gd name="T3" fmla="*/ 53 h 56"/>
                  <a:gd name="T4" fmla="*/ 37 w 58"/>
                  <a:gd name="T5" fmla="*/ 55 h 56"/>
                  <a:gd name="T6" fmla="*/ 31 w 58"/>
                  <a:gd name="T7" fmla="*/ 56 h 56"/>
                  <a:gd name="T8" fmla="*/ 26 w 58"/>
                  <a:gd name="T9" fmla="*/ 56 h 56"/>
                  <a:gd name="T10" fmla="*/ 21 w 58"/>
                  <a:gd name="T11" fmla="*/ 55 h 56"/>
                  <a:gd name="T12" fmla="*/ 15 w 58"/>
                  <a:gd name="T13" fmla="*/ 53 h 56"/>
                  <a:gd name="T14" fmla="*/ 10 w 58"/>
                  <a:gd name="T15" fmla="*/ 50 h 56"/>
                  <a:gd name="T16" fmla="*/ 6 w 58"/>
                  <a:gd name="T17" fmla="*/ 46 h 56"/>
                  <a:gd name="T18" fmla="*/ 3 w 58"/>
                  <a:gd name="T19" fmla="*/ 41 h 56"/>
                  <a:gd name="T20" fmla="*/ 3 w 58"/>
                  <a:gd name="T21" fmla="*/ 41 h 56"/>
                  <a:gd name="T22" fmla="*/ 1 w 58"/>
                  <a:gd name="T23" fmla="*/ 36 h 56"/>
                  <a:gd name="T24" fmla="*/ 0 w 58"/>
                  <a:gd name="T25" fmla="*/ 30 h 56"/>
                  <a:gd name="T26" fmla="*/ 0 w 58"/>
                  <a:gd name="T27" fmla="*/ 25 h 56"/>
                  <a:gd name="T28" fmla="*/ 1 w 58"/>
                  <a:gd name="T29" fmla="*/ 19 h 56"/>
                  <a:gd name="T30" fmla="*/ 3 w 58"/>
                  <a:gd name="T31" fmla="*/ 14 h 56"/>
                  <a:gd name="T32" fmla="*/ 6 w 58"/>
                  <a:gd name="T33" fmla="*/ 10 h 56"/>
                  <a:gd name="T34" fmla="*/ 10 w 58"/>
                  <a:gd name="T35" fmla="*/ 6 h 56"/>
                  <a:gd name="T36" fmla="*/ 15 w 58"/>
                  <a:gd name="T37" fmla="*/ 3 h 56"/>
                  <a:gd name="T38" fmla="*/ 15 w 58"/>
                  <a:gd name="T39" fmla="*/ 3 h 56"/>
                  <a:gd name="T40" fmla="*/ 22 w 58"/>
                  <a:gd name="T41" fmla="*/ 1 h 56"/>
                  <a:gd name="T42" fmla="*/ 27 w 58"/>
                  <a:gd name="T43" fmla="*/ 0 h 56"/>
                  <a:gd name="T44" fmla="*/ 32 w 58"/>
                  <a:gd name="T45" fmla="*/ 0 h 56"/>
                  <a:gd name="T46" fmla="*/ 38 w 58"/>
                  <a:gd name="T47" fmla="*/ 1 h 56"/>
                  <a:gd name="T48" fmla="*/ 43 w 58"/>
                  <a:gd name="T49" fmla="*/ 3 h 56"/>
                  <a:gd name="T50" fmla="*/ 47 w 58"/>
                  <a:gd name="T51" fmla="*/ 6 h 56"/>
                  <a:gd name="T52" fmla="*/ 51 w 58"/>
                  <a:gd name="T53" fmla="*/ 10 h 56"/>
                  <a:gd name="T54" fmla="*/ 54 w 58"/>
                  <a:gd name="T55" fmla="*/ 15 h 56"/>
                  <a:gd name="T56" fmla="*/ 54 w 58"/>
                  <a:gd name="T57" fmla="*/ 15 h 56"/>
                  <a:gd name="T58" fmla="*/ 57 w 58"/>
                  <a:gd name="T59" fmla="*/ 20 h 56"/>
                  <a:gd name="T60" fmla="*/ 58 w 58"/>
                  <a:gd name="T61" fmla="*/ 26 h 56"/>
                  <a:gd name="T62" fmla="*/ 57 w 58"/>
                  <a:gd name="T63" fmla="*/ 31 h 56"/>
                  <a:gd name="T64" fmla="*/ 56 w 58"/>
                  <a:gd name="T65" fmla="*/ 37 h 56"/>
                  <a:gd name="T66" fmla="*/ 54 w 58"/>
                  <a:gd name="T67" fmla="*/ 42 h 56"/>
                  <a:gd name="T68" fmla="*/ 51 w 58"/>
                  <a:gd name="T69" fmla="*/ 46 h 56"/>
                  <a:gd name="T70" fmla="*/ 47 w 58"/>
                  <a:gd name="T71" fmla="*/ 50 h 56"/>
                  <a:gd name="T72" fmla="*/ 42 w 58"/>
                  <a:gd name="T73" fmla="*/ 53 h 56"/>
                  <a:gd name="T74" fmla="*/ 42 w 58"/>
                  <a:gd name="T75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56">
                    <a:moveTo>
                      <a:pt x="42" y="53"/>
                    </a:moveTo>
                    <a:lnTo>
                      <a:pt x="42" y="53"/>
                    </a:lnTo>
                    <a:lnTo>
                      <a:pt x="37" y="55"/>
                    </a:lnTo>
                    <a:lnTo>
                      <a:pt x="31" y="56"/>
                    </a:lnTo>
                    <a:lnTo>
                      <a:pt x="26" y="56"/>
                    </a:lnTo>
                    <a:lnTo>
                      <a:pt x="21" y="55"/>
                    </a:lnTo>
                    <a:lnTo>
                      <a:pt x="15" y="53"/>
                    </a:lnTo>
                    <a:lnTo>
                      <a:pt x="10" y="50"/>
                    </a:lnTo>
                    <a:lnTo>
                      <a:pt x="6" y="46"/>
                    </a:lnTo>
                    <a:lnTo>
                      <a:pt x="3" y="41"/>
                    </a:lnTo>
                    <a:lnTo>
                      <a:pt x="3" y="41"/>
                    </a:lnTo>
                    <a:lnTo>
                      <a:pt x="1" y="36"/>
                    </a:lnTo>
                    <a:lnTo>
                      <a:pt x="0" y="30"/>
                    </a:lnTo>
                    <a:lnTo>
                      <a:pt x="0" y="25"/>
                    </a:lnTo>
                    <a:lnTo>
                      <a:pt x="1" y="19"/>
                    </a:lnTo>
                    <a:lnTo>
                      <a:pt x="3" y="14"/>
                    </a:lnTo>
                    <a:lnTo>
                      <a:pt x="6" y="10"/>
                    </a:lnTo>
                    <a:lnTo>
                      <a:pt x="10" y="6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22" y="1"/>
                    </a:lnTo>
                    <a:lnTo>
                      <a:pt x="27" y="0"/>
                    </a:lnTo>
                    <a:lnTo>
                      <a:pt x="32" y="0"/>
                    </a:lnTo>
                    <a:lnTo>
                      <a:pt x="38" y="1"/>
                    </a:lnTo>
                    <a:lnTo>
                      <a:pt x="43" y="3"/>
                    </a:lnTo>
                    <a:lnTo>
                      <a:pt x="47" y="6"/>
                    </a:lnTo>
                    <a:lnTo>
                      <a:pt x="51" y="10"/>
                    </a:lnTo>
                    <a:lnTo>
                      <a:pt x="54" y="15"/>
                    </a:lnTo>
                    <a:lnTo>
                      <a:pt x="54" y="15"/>
                    </a:lnTo>
                    <a:lnTo>
                      <a:pt x="57" y="20"/>
                    </a:lnTo>
                    <a:lnTo>
                      <a:pt x="58" y="26"/>
                    </a:lnTo>
                    <a:lnTo>
                      <a:pt x="57" y="31"/>
                    </a:lnTo>
                    <a:lnTo>
                      <a:pt x="56" y="37"/>
                    </a:lnTo>
                    <a:lnTo>
                      <a:pt x="54" y="42"/>
                    </a:lnTo>
                    <a:lnTo>
                      <a:pt x="51" y="46"/>
                    </a:lnTo>
                    <a:lnTo>
                      <a:pt x="47" y="50"/>
                    </a:lnTo>
                    <a:lnTo>
                      <a:pt x="42" y="53"/>
                    </a:lnTo>
                    <a:lnTo>
                      <a:pt x="42" y="53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/>
              </a:p>
            </p:txBody>
          </p:sp>
          <p:sp>
            <p:nvSpPr>
              <p:cNvPr id="50" name="Freeform 138"/>
              <p:cNvSpPr>
                <a:spLocks/>
              </p:cNvSpPr>
              <p:nvPr/>
            </p:nvSpPr>
            <p:spPr bwMode="auto">
              <a:xfrm>
                <a:off x="4922837" y="2818584"/>
                <a:ext cx="47352" cy="45719"/>
              </a:xfrm>
              <a:custGeom>
                <a:avLst/>
                <a:gdLst>
                  <a:gd name="T0" fmla="*/ 42 w 58"/>
                  <a:gd name="T1" fmla="*/ 53 h 56"/>
                  <a:gd name="T2" fmla="*/ 42 w 58"/>
                  <a:gd name="T3" fmla="*/ 53 h 56"/>
                  <a:gd name="T4" fmla="*/ 37 w 58"/>
                  <a:gd name="T5" fmla="*/ 55 h 56"/>
                  <a:gd name="T6" fmla="*/ 31 w 58"/>
                  <a:gd name="T7" fmla="*/ 56 h 56"/>
                  <a:gd name="T8" fmla="*/ 26 w 58"/>
                  <a:gd name="T9" fmla="*/ 56 h 56"/>
                  <a:gd name="T10" fmla="*/ 21 w 58"/>
                  <a:gd name="T11" fmla="*/ 55 h 56"/>
                  <a:gd name="T12" fmla="*/ 15 w 58"/>
                  <a:gd name="T13" fmla="*/ 53 h 56"/>
                  <a:gd name="T14" fmla="*/ 10 w 58"/>
                  <a:gd name="T15" fmla="*/ 50 h 56"/>
                  <a:gd name="T16" fmla="*/ 6 w 58"/>
                  <a:gd name="T17" fmla="*/ 46 h 56"/>
                  <a:gd name="T18" fmla="*/ 3 w 58"/>
                  <a:gd name="T19" fmla="*/ 41 h 56"/>
                  <a:gd name="T20" fmla="*/ 3 w 58"/>
                  <a:gd name="T21" fmla="*/ 41 h 56"/>
                  <a:gd name="T22" fmla="*/ 1 w 58"/>
                  <a:gd name="T23" fmla="*/ 36 h 56"/>
                  <a:gd name="T24" fmla="*/ 0 w 58"/>
                  <a:gd name="T25" fmla="*/ 30 h 56"/>
                  <a:gd name="T26" fmla="*/ 0 w 58"/>
                  <a:gd name="T27" fmla="*/ 25 h 56"/>
                  <a:gd name="T28" fmla="*/ 1 w 58"/>
                  <a:gd name="T29" fmla="*/ 19 h 56"/>
                  <a:gd name="T30" fmla="*/ 3 w 58"/>
                  <a:gd name="T31" fmla="*/ 14 h 56"/>
                  <a:gd name="T32" fmla="*/ 6 w 58"/>
                  <a:gd name="T33" fmla="*/ 10 h 56"/>
                  <a:gd name="T34" fmla="*/ 10 w 58"/>
                  <a:gd name="T35" fmla="*/ 6 h 56"/>
                  <a:gd name="T36" fmla="*/ 15 w 58"/>
                  <a:gd name="T37" fmla="*/ 3 h 56"/>
                  <a:gd name="T38" fmla="*/ 15 w 58"/>
                  <a:gd name="T39" fmla="*/ 3 h 56"/>
                  <a:gd name="T40" fmla="*/ 22 w 58"/>
                  <a:gd name="T41" fmla="*/ 1 h 56"/>
                  <a:gd name="T42" fmla="*/ 27 w 58"/>
                  <a:gd name="T43" fmla="*/ 0 h 56"/>
                  <a:gd name="T44" fmla="*/ 32 w 58"/>
                  <a:gd name="T45" fmla="*/ 0 h 56"/>
                  <a:gd name="T46" fmla="*/ 38 w 58"/>
                  <a:gd name="T47" fmla="*/ 1 h 56"/>
                  <a:gd name="T48" fmla="*/ 43 w 58"/>
                  <a:gd name="T49" fmla="*/ 3 h 56"/>
                  <a:gd name="T50" fmla="*/ 47 w 58"/>
                  <a:gd name="T51" fmla="*/ 6 h 56"/>
                  <a:gd name="T52" fmla="*/ 51 w 58"/>
                  <a:gd name="T53" fmla="*/ 10 h 56"/>
                  <a:gd name="T54" fmla="*/ 54 w 58"/>
                  <a:gd name="T55" fmla="*/ 15 h 56"/>
                  <a:gd name="T56" fmla="*/ 54 w 58"/>
                  <a:gd name="T57" fmla="*/ 15 h 56"/>
                  <a:gd name="T58" fmla="*/ 57 w 58"/>
                  <a:gd name="T59" fmla="*/ 20 h 56"/>
                  <a:gd name="T60" fmla="*/ 58 w 58"/>
                  <a:gd name="T61" fmla="*/ 26 h 56"/>
                  <a:gd name="T62" fmla="*/ 57 w 58"/>
                  <a:gd name="T63" fmla="*/ 31 h 56"/>
                  <a:gd name="T64" fmla="*/ 56 w 58"/>
                  <a:gd name="T65" fmla="*/ 37 h 56"/>
                  <a:gd name="T66" fmla="*/ 54 w 58"/>
                  <a:gd name="T67" fmla="*/ 42 h 56"/>
                  <a:gd name="T68" fmla="*/ 51 w 58"/>
                  <a:gd name="T69" fmla="*/ 46 h 56"/>
                  <a:gd name="T70" fmla="*/ 47 w 58"/>
                  <a:gd name="T71" fmla="*/ 50 h 56"/>
                  <a:gd name="T72" fmla="*/ 42 w 58"/>
                  <a:gd name="T73" fmla="*/ 53 h 56"/>
                  <a:gd name="T74" fmla="*/ 42 w 58"/>
                  <a:gd name="T75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56">
                    <a:moveTo>
                      <a:pt x="42" y="53"/>
                    </a:moveTo>
                    <a:lnTo>
                      <a:pt x="42" y="53"/>
                    </a:lnTo>
                    <a:lnTo>
                      <a:pt x="37" y="55"/>
                    </a:lnTo>
                    <a:lnTo>
                      <a:pt x="31" y="56"/>
                    </a:lnTo>
                    <a:lnTo>
                      <a:pt x="26" y="56"/>
                    </a:lnTo>
                    <a:lnTo>
                      <a:pt x="21" y="55"/>
                    </a:lnTo>
                    <a:lnTo>
                      <a:pt x="15" y="53"/>
                    </a:lnTo>
                    <a:lnTo>
                      <a:pt x="10" y="50"/>
                    </a:lnTo>
                    <a:lnTo>
                      <a:pt x="6" y="46"/>
                    </a:lnTo>
                    <a:lnTo>
                      <a:pt x="3" y="41"/>
                    </a:lnTo>
                    <a:lnTo>
                      <a:pt x="3" y="41"/>
                    </a:lnTo>
                    <a:lnTo>
                      <a:pt x="1" y="36"/>
                    </a:lnTo>
                    <a:lnTo>
                      <a:pt x="0" y="30"/>
                    </a:lnTo>
                    <a:lnTo>
                      <a:pt x="0" y="25"/>
                    </a:lnTo>
                    <a:lnTo>
                      <a:pt x="1" y="19"/>
                    </a:lnTo>
                    <a:lnTo>
                      <a:pt x="3" y="14"/>
                    </a:lnTo>
                    <a:lnTo>
                      <a:pt x="6" y="10"/>
                    </a:lnTo>
                    <a:lnTo>
                      <a:pt x="10" y="6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22" y="1"/>
                    </a:lnTo>
                    <a:lnTo>
                      <a:pt x="27" y="0"/>
                    </a:lnTo>
                    <a:lnTo>
                      <a:pt x="32" y="0"/>
                    </a:lnTo>
                    <a:lnTo>
                      <a:pt x="38" y="1"/>
                    </a:lnTo>
                    <a:lnTo>
                      <a:pt x="43" y="3"/>
                    </a:lnTo>
                    <a:lnTo>
                      <a:pt x="47" y="6"/>
                    </a:lnTo>
                    <a:lnTo>
                      <a:pt x="51" y="10"/>
                    </a:lnTo>
                    <a:lnTo>
                      <a:pt x="54" y="15"/>
                    </a:lnTo>
                    <a:lnTo>
                      <a:pt x="54" y="15"/>
                    </a:lnTo>
                    <a:lnTo>
                      <a:pt x="57" y="20"/>
                    </a:lnTo>
                    <a:lnTo>
                      <a:pt x="58" y="26"/>
                    </a:lnTo>
                    <a:lnTo>
                      <a:pt x="57" y="31"/>
                    </a:lnTo>
                    <a:lnTo>
                      <a:pt x="56" y="37"/>
                    </a:lnTo>
                    <a:lnTo>
                      <a:pt x="54" y="42"/>
                    </a:lnTo>
                    <a:lnTo>
                      <a:pt x="51" y="46"/>
                    </a:lnTo>
                    <a:lnTo>
                      <a:pt x="47" y="50"/>
                    </a:lnTo>
                    <a:lnTo>
                      <a:pt x="42" y="53"/>
                    </a:lnTo>
                    <a:lnTo>
                      <a:pt x="42" y="53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/>
              </a:p>
            </p:txBody>
          </p:sp>
        </p:grpSp>
        <p:sp>
          <p:nvSpPr>
            <p:cNvPr id="45" name="Freeform 185"/>
            <p:cNvSpPr>
              <a:spLocks noEditPoints="1"/>
            </p:cNvSpPr>
            <p:nvPr/>
          </p:nvSpPr>
          <p:spPr bwMode="auto">
            <a:xfrm rot="1126275">
              <a:off x="9919792" y="1576666"/>
              <a:ext cx="354213" cy="447829"/>
            </a:xfrm>
            <a:custGeom>
              <a:avLst/>
              <a:gdLst>
                <a:gd name="T0" fmla="*/ 61 w 420"/>
                <a:gd name="T1" fmla="*/ 499 h 531"/>
                <a:gd name="T2" fmla="*/ 81 w 420"/>
                <a:gd name="T3" fmla="*/ 514 h 531"/>
                <a:gd name="T4" fmla="*/ 84 w 420"/>
                <a:gd name="T5" fmla="*/ 461 h 531"/>
                <a:gd name="T6" fmla="*/ 124 w 420"/>
                <a:gd name="T7" fmla="*/ 432 h 531"/>
                <a:gd name="T8" fmla="*/ 107 w 420"/>
                <a:gd name="T9" fmla="*/ 473 h 531"/>
                <a:gd name="T10" fmla="*/ 113 w 420"/>
                <a:gd name="T11" fmla="*/ 381 h 531"/>
                <a:gd name="T12" fmla="*/ 138 w 420"/>
                <a:gd name="T13" fmla="*/ 387 h 531"/>
                <a:gd name="T14" fmla="*/ 121 w 420"/>
                <a:gd name="T15" fmla="*/ 337 h 531"/>
                <a:gd name="T16" fmla="*/ 107 w 420"/>
                <a:gd name="T17" fmla="*/ 312 h 531"/>
                <a:gd name="T18" fmla="*/ 98 w 420"/>
                <a:gd name="T19" fmla="*/ 282 h 531"/>
                <a:gd name="T20" fmla="*/ 136 w 420"/>
                <a:gd name="T21" fmla="*/ 296 h 531"/>
                <a:gd name="T22" fmla="*/ 148 w 420"/>
                <a:gd name="T23" fmla="*/ 320 h 531"/>
                <a:gd name="T24" fmla="*/ 180 w 420"/>
                <a:gd name="T25" fmla="*/ 324 h 531"/>
                <a:gd name="T26" fmla="*/ 180 w 420"/>
                <a:gd name="T27" fmla="*/ 299 h 531"/>
                <a:gd name="T28" fmla="*/ 180 w 420"/>
                <a:gd name="T29" fmla="*/ 324 h 531"/>
                <a:gd name="T30" fmla="*/ 222 w 420"/>
                <a:gd name="T31" fmla="*/ 294 h 531"/>
                <a:gd name="T32" fmla="*/ 271 w 420"/>
                <a:gd name="T33" fmla="*/ 303 h 531"/>
                <a:gd name="T34" fmla="*/ 228 w 420"/>
                <a:gd name="T35" fmla="*/ 319 h 531"/>
                <a:gd name="T36" fmla="*/ 54 w 420"/>
                <a:gd name="T37" fmla="*/ 288 h 531"/>
                <a:gd name="T38" fmla="*/ 45 w 420"/>
                <a:gd name="T39" fmla="*/ 249 h 531"/>
                <a:gd name="T40" fmla="*/ 67 w 420"/>
                <a:gd name="T41" fmla="*/ 267 h 531"/>
                <a:gd name="T42" fmla="*/ 279 w 420"/>
                <a:gd name="T43" fmla="*/ 268 h 531"/>
                <a:gd name="T44" fmla="*/ 301 w 420"/>
                <a:gd name="T45" fmla="*/ 249 h 531"/>
                <a:gd name="T46" fmla="*/ 319 w 420"/>
                <a:gd name="T47" fmla="*/ 266 h 531"/>
                <a:gd name="T48" fmla="*/ 294 w 420"/>
                <a:gd name="T49" fmla="*/ 289 h 531"/>
                <a:gd name="T50" fmla="*/ 113 w 420"/>
                <a:gd name="T51" fmla="*/ 234 h 531"/>
                <a:gd name="T52" fmla="*/ 143 w 420"/>
                <a:gd name="T53" fmla="*/ 246 h 531"/>
                <a:gd name="T54" fmla="*/ 10 w 420"/>
                <a:gd name="T55" fmla="*/ 244 h 531"/>
                <a:gd name="T56" fmla="*/ 0 w 420"/>
                <a:gd name="T57" fmla="*/ 208 h 531"/>
                <a:gd name="T58" fmla="*/ 26 w 420"/>
                <a:gd name="T59" fmla="*/ 200 h 531"/>
                <a:gd name="T60" fmla="*/ 26 w 420"/>
                <a:gd name="T61" fmla="*/ 214 h 531"/>
                <a:gd name="T62" fmla="*/ 10 w 420"/>
                <a:gd name="T63" fmla="*/ 244 h 531"/>
                <a:gd name="T64" fmla="*/ 324 w 420"/>
                <a:gd name="T65" fmla="*/ 214 h 531"/>
                <a:gd name="T66" fmla="*/ 359 w 420"/>
                <a:gd name="T67" fmla="*/ 193 h 531"/>
                <a:gd name="T68" fmla="*/ 347 w 420"/>
                <a:gd name="T69" fmla="*/ 225 h 531"/>
                <a:gd name="T70" fmla="*/ 104 w 420"/>
                <a:gd name="T71" fmla="*/ 213 h 531"/>
                <a:gd name="T72" fmla="*/ 84 w 420"/>
                <a:gd name="T73" fmla="*/ 190 h 531"/>
                <a:gd name="T74" fmla="*/ 101 w 420"/>
                <a:gd name="T75" fmla="*/ 171 h 531"/>
                <a:gd name="T76" fmla="*/ 121 w 420"/>
                <a:gd name="T77" fmla="*/ 193 h 531"/>
                <a:gd name="T78" fmla="*/ 16 w 420"/>
                <a:gd name="T79" fmla="*/ 167 h 531"/>
                <a:gd name="T80" fmla="*/ 33 w 420"/>
                <a:gd name="T81" fmla="*/ 155 h 531"/>
                <a:gd name="T82" fmla="*/ 59 w 420"/>
                <a:gd name="T83" fmla="*/ 151 h 531"/>
                <a:gd name="T84" fmla="*/ 53 w 420"/>
                <a:gd name="T85" fmla="*/ 176 h 531"/>
                <a:gd name="T86" fmla="*/ 34 w 420"/>
                <a:gd name="T87" fmla="*/ 184 h 531"/>
                <a:gd name="T88" fmla="*/ 340 w 420"/>
                <a:gd name="T89" fmla="*/ 146 h 531"/>
                <a:gd name="T90" fmla="*/ 365 w 420"/>
                <a:gd name="T91" fmla="*/ 128 h 531"/>
                <a:gd name="T92" fmla="*/ 364 w 420"/>
                <a:gd name="T93" fmla="*/ 166 h 531"/>
                <a:gd name="T94" fmla="*/ 343 w 420"/>
                <a:gd name="T95" fmla="*/ 84 h 531"/>
                <a:gd name="T96" fmla="*/ 375 w 420"/>
                <a:gd name="T97" fmla="*/ 62 h 531"/>
                <a:gd name="T98" fmla="*/ 368 w 420"/>
                <a:gd name="T99" fmla="*/ 88 h 531"/>
                <a:gd name="T100" fmla="*/ 368 w 420"/>
                <a:gd name="T101" fmla="*/ 27 h 531"/>
                <a:gd name="T102" fmla="*/ 386 w 420"/>
                <a:gd name="T103" fmla="*/ 12 h 531"/>
                <a:gd name="T104" fmla="*/ 420 w 420"/>
                <a:gd name="T105" fmla="*/ 16 h 531"/>
                <a:gd name="T106" fmla="*/ 394 w 420"/>
                <a:gd name="T107" fmla="*/ 38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0" h="531">
                  <a:moveTo>
                    <a:pt x="68" y="531"/>
                  </a:moveTo>
                  <a:lnTo>
                    <a:pt x="49" y="515"/>
                  </a:lnTo>
                  <a:lnTo>
                    <a:pt x="49" y="515"/>
                  </a:lnTo>
                  <a:lnTo>
                    <a:pt x="61" y="499"/>
                  </a:lnTo>
                  <a:lnTo>
                    <a:pt x="72" y="482"/>
                  </a:lnTo>
                  <a:lnTo>
                    <a:pt x="94" y="495"/>
                  </a:lnTo>
                  <a:lnTo>
                    <a:pt x="94" y="495"/>
                  </a:lnTo>
                  <a:lnTo>
                    <a:pt x="81" y="514"/>
                  </a:lnTo>
                  <a:lnTo>
                    <a:pt x="68" y="531"/>
                  </a:lnTo>
                  <a:lnTo>
                    <a:pt x="68" y="531"/>
                  </a:lnTo>
                  <a:close/>
                  <a:moveTo>
                    <a:pt x="107" y="473"/>
                  </a:moveTo>
                  <a:lnTo>
                    <a:pt x="84" y="461"/>
                  </a:lnTo>
                  <a:lnTo>
                    <a:pt x="84" y="461"/>
                  </a:lnTo>
                  <a:lnTo>
                    <a:pt x="93" y="443"/>
                  </a:lnTo>
                  <a:lnTo>
                    <a:pt x="100" y="424"/>
                  </a:lnTo>
                  <a:lnTo>
                    <a:pt x="124" y="432"/>
                  </a:lnTo>
                  <a:lnTo>
                    <a:pt x="124" y="432"/>
                  </a:lnTo>
                  <a:lnTo>
                    <a:pt x="116" y="453"/>
                  </a:lnTo>
                  <a:lnTo>
                    <a:pt x="107" y="473"/>
                  </a:lnTo>
                  <a:lnTo>
                    <a:pt x="107" y="473"/>
                  </a:lnTo>
                  <a:close/>
                  <a:moveTo>
                    <a:pt x="132" y="408"/>
                  </a:moveTo>
                  <a:lnTo>
                    <a:pt x="108" y="400"/>
                  </a:lnTo>
                  <a:lnTo>
                    <a:pt x="108" y="400"/>
                  </a:lnTo>
                  <a:lnTo>
                    <a:pt x="113" y="381"/>
                  </a:lnTo>
                  <a:lnTo>
                    <a:pt x="117" y="361"/>
                  </a:lnTo>
                  <a:lnTo>
                    <a:pt x="142" y="365"/>
                  </a:lnTo>
                  <a:lnTo>
                    <a:pt x="142" y="365"/>
                  </a:lnTo>
                  <a:lnTo>
                    <a:pt x="138" y="387"/>
                  </a:lnTo>
                  <a:lnTo>
                    <a:pt x="132" y="408"/>
                  </a:lnTo>
                  <a:lnTo>
                    <a:pt x="132" y="408"/>
                  </a:lnTo>
                  <a:close/>
                  <a:moveTo>
                    <a:pt x="146" y="339"/>
                  </a:moveTo>
                  <a:lnTo>
                    <a:pt x="121" y="337"/>
                  </a:lnTo>
                  <a:lnTo>
                    <a:pt x="121" y="337"/>
                  </a:lnTo>
                  <a:lnTo>
                    <a:pt x="122" y="317"/>
                  </a:lnTo>
                  <a:lnTo>
                    <a:pt x="122" y="317"/>
                  </a:lnTo>
                  <a:lnTo>
                    <a:pt x="107" y="312"/>
                  </a:lnTo>
                  <a:lnTo>
                    <a:pt x="107" y="312"/>
                  </a:lnTo>
                  <a:lnTo>
                    <a:pt x="88" y="306"/>
                  </a:lnTo>
                  <a:lnTo>
                    <a:pt x="98" y="282"/>
                  </a:lnTo>
                  <a:lnTo>
                    <a:pt x="98" y="282"/>
                  </a:lnTo>
                  <a:lnTo>
                    <a:pt x="114" y="288"/>
                  </a:lnTo>
                  <a:lnTo>
                    <a:pt x="114" y="288"/>
                  </a:lnTo>
                  <a:lnTo>
                    <a:pt x="136" y="294"/>
                  </a:lnTo>
                  <a:lnTo>
                    <a:pt x="136" y="296"/>
                  </a:lnTo>
                  <a:lnTo>
                    <a:pt x="148" y="296"/>
                  </a:lnTo>
                  <a:lnTo>
                    <a:pt x="148" y="301"/>
                  </a:lnTo>
                  <a:lnTo>
                    <a:pt x="148" y="301"/>
                  </a:lnTo>
                  <a:lnTo>
                    <a:pt x="148" y="320"/>
                  </a:lnTo>
                  <a:lnTo>
                    <a:pt x="146" y="339"/>
                  </a:lnTo>
                  <a:lnTo>
                    <a:pt x="146" y="339"/>
                  </a:lnTo>
                  <a:close/>
                  <a:moveTo>
                    <a:pt x="180" y="324"/>
                  </a:moveTo>
                  <a:lnTo>
                    <a:pt x="180" y="324"/>
                  </a:lnTo>
                  <a:lnTo>
                    <a:pt x="157" y="323"/>
                  </a:lnTo>
                  <a:lnTo>
                    <a:pt x="160" y="298"/>
                  </a:lnTo>
                  <a:lnTo>
                    <a:pt x="160" y="298"/>
                  </a:lnTo>
                  <a:lnTo>
                    <a:pt x="180" y="299"/>
                  </a:lnTo>
                  <a:lnTo>
                    <a:pt x="199" y="298"/>
                  </a:lnTo>
                  <a:lnTo>
                    <a:pt x="202" y="323"/>
                  </a:lnTo>
                  <a:lnTo>
                    <a:pt x="202" y="323"/>
                  </a:lnTo>
                  <a:lnTo>
                    <a:pt x="180" y="324"/>
                  </a:lnTo>
                  <a:lnTo>
                    <a:pt x="180" y="324"/>
                  </a:lnTo>
                  <a:close/>
                  <a:moveTo>
                    <a:pt x="228" y="319"/>
                  </a:moveTo>
                  <a:lnTo>
                    <a:pt x="222" y="294"/>
                  </a:lnTo>
                  <a:lnTo>
                    <a:pt x="222" y="294"/>
                  </a:lnTo>
                  <a:lnTo>
                    <a:pt x="241" y="288"/>
                  </a:lnTo>
                  <a:lnTo>
                    <a:pt x="259" y="281"/>
                  </a:lnTo>
                  <a:lnTo>
                    <a:pt x="271" y="303"/>
                  </a:lnTo>
                  <a:lnTo>
                    <a:pt x="271" y="303"/>
                  </a:lnTo>
                  <a:lnTo>
                    <a:pt x="261" y="308"/>
                  </a:lnTo>
                  <a:lnTo>
                    <a:pt x="250" y="312"/>
                  </a:lnTo>
                  <a:lnTo>
                    <a:pt x="239" y="316"/>
                  </a:lnTo>
                  <a:lnTo>
                    <a:pt x="228" y="319"/>
                  </a:lnTo>
                  <a:lnTo>
                    <a:pt x="228" y="319"/>
                  </a:lnTo>
                  <a:close/>
                  <a:moveTo>
                    <a:pt x="64" y="294"/>
                  </a:moveTo>
                  <a:lnTo>
                    <a:pt x="64" y="294"/>
                  </a:lnTo>
                  <a:lnTo>
                    <a:pt x="54" y="288"/>
                  </a:lnTo>
                  <a:lnTo>
                    <a:pt x="44" y="282"/>
                  </a:lnTo>
                  <a:lnTo>
                    <a:pt x="35" y="275"/>
                  </a:lnTo>
                  <a:lnTo>
                    <a:pt x="27" y="267"/>
                  </a:lnTo>
                  <a:lnTo>
                    <a:pt x="45" y="249"/>
                  </a:lnTo>
                  <a:lnTo>
                    <a:pt x="45" y="249"/>
                  </a:lnTo>
                  <a:lnTo>
                    <a:pt x="52" y="256"/>
                  </a:lnTo>
                  <a:lnTo>
                    <a:pt x="59" y="261"/>
                  </a:lnTo>
                  <a:lnTo>
                    <a:pt x="67" y="267"/>
                  </a:lnTo>
                  <a:lnTo>
                    <a:pt x="76" y="272"/>
                  </a:lnTo>
                  <a:lnTo>
                    <a:pt x="64" y="294"/>
                  </a:lnTo>
                  <a:close/>
                  <a:moveTo>
                    <a:pt x="294" y="289"/>
                  </a:moveTo>
                  <a:lnTo>
                    <a:pt x="279" y="268"/>
                  </a:lnTo>
                  <a:lnTo>
                    <a:pt x="279" y="268"/>
                  </a:lnTo>
                  <a:lnTo>
                    <a:pt x="287" y="263"/>
                  </a:lnTo>
                  <a:lnTo>
                    <a:pt x="294" y="256"/>
                  </a:lnTo>
                  <a:lnTo>
                    <a:pt x="301" y="249"/>
                  </a:lnTo>
                  <a:lnTo>
                    <a:pt x="307" y="242"/>
                  </a:lnTo>
                  <a:lnTo>
                    <a:pt x="327" y="258"/>
                  </a:lnTo>
                  <a:lnTo>
                    <a:pt x="327" y="258"/>
                  </a:lnTo>
                  <a:lnTo>
                    <a:pt x="319" y="266"/>
                  </a:lnTo>
                  <a:lnTo>
                    <a:pt x="311" y="274"/>
                  </a:lnTo>
                  <a:lnTo>
                    <a:pt x="303" y="282"/>
                  </a:lnTo>
                  <a:lnTo>
                    <a:pt x="294" y="289"/>
                  </a:lnTo>
                  <a:lnTo>
                    <a:pt x="294" y="289"/>
                  </a:lnTo>
                  <a:close/>
                  <a:moveTo>
                    <a:pt x="121" y="272"/>
                  </a:moveTo>
                  <a:lnTo>
                    <a:pt x="121" y="272"/>
                  </a:lnTo>
                  <a:lnTo>
                    <a:pt x="118" y="252"/>
                  </a:lnTo>
                  <a:lnTo>
                    <a:pt x="113" y="234"/>
                  </a:lnTo>
                  <a:lnTo>
                    <a:pt x="137" y="225"/>
                  </a:lnTo>
                  <a:lnTo>
                    <a:pt x="137" y="225"/>
                  </a:lnTo>
                  <a:lnTo>
                    <a:pt x="140" y="235"/>
                  </a:lnTo>
                  <a:lnTo>
                    <a:pt x="143" y="246"/>
                  </a:lnTo>
                  <a:lnTo>
                    <a:pt x="146" y="269"/>
                  </a:lnTo>
                  <a:lnTo>
                    <a:pt x="121" y="272"/>
                  </a:lnTo>
                  <a:close/>
                  <a:moveTo>
                    <a:pt x="10" y="244"/>
                  </a:moveTo>
                  <a:lnTo>
                    <a:pt x="10" y="244"/>
                  </a:lnTo>
                  <a:lnTo>
                    <a:pt x="6" y="235"/>
                  </a:lnTo>
                  <a:lnTo>
                    <a:pt x="3" y="226"/>
                  </a:lnTo>
                  <a:lnTo>
                    <a:pt x="1" y="217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1"/>
                  </a:lnTo>
                  <a:lnTo>
                    <a:pt x="1" y="195"/>
                  </a:lnTo>
                  <a:lnTo>
                    <a:pt x="26" y="200"/>
                  </a:lnTo>
                  <a:lnTo>
                    <a:pt x="26" y="200"/>
                  </a:lnTo>
                  <a:lnTo>
                    <a:pt x="25" y="208"/>
                  </a:lnTo>
                  <a:lnTo>
                    <a:pt x="25" y="208"/>
                  </a:lnTo>
                  <a:lnTo>
                    <a:pt x="26" y="214"/>
                  </a:lnTo>
                  <a:lnTo>
                    <a:pt x="27" y="220"/>
                  </a:lnTo>
                  <a:lnTo>
                    <a:pt x="29" y="226"/>
                  </a:lnTo>
                  <a:lnTo>
                    <a:pt x="32" y="232"/>
                  </a:lnTo>
                  <a:lnTo>
                    <a:pt x="10" y="244"/>
                  </a:lnTo>
                  <a:close/>
                  <a:moveTo>
                    <a:pt x="342" y="235"/>
                  </a:moveTo>
                  <a:lnTo>
                    <a:pt x="320" y="223"/>
                  </a:lnTo>
                  <a:lnTo>
                    <a:pt x="320" y="223"/>
                  </a:lnTo>
                  <a:lnTo>
                    <a:pt x="324" y="214"/>
                  </a:lnTo>
                  <a:lnTo>
                    <a:pt x="328" y="205"/>
                  </a:lnTo>
                  <a:lnTo>
                    <a:pt x="332" y="196"/>
                  </a:lnTo>
                  <a:lnTo>
                    <a:pt x="334" y="187"/>
                  </a:lnTo>
                  <a:lnTo>
                    <a:pt x="359" y="193"/>
                  </a:lnTo>
                  <a:lnTo>
                    <a:pt x="359" y="193"/>
                  </a:lnTo>
                  <a:lnTo>
                    <a:pt x="356" y="204"/>
                  </a:lnTo>
                  <a:lnTo>
                    <a:pt x="352" y="215"/>
                  </a:lnTo>
                  <a:lnTo>
                    <a:pt x="347" y="225"/>
                  </a:lnTo>
                  <a:lnTo>
                    <a:pt x="342" y="235"/>
                  </a:lnTo>
                  <a:lnTo>
                    <a:pt x="342" y="235"/>
                  </a:lnTo>
                  <a:close/>
                  <a:moveTo>
                    <a:pt x="104" y="213"/>
                  </a:moveTo>
                  <a:lnTo>
                    <a:pt x="104" y="213"/>
                  </a:lnTo>
                  <a:lnTo>
                    <a:pt x="100" y="208"/>
                  </a:lnTo>
                  <a:lnTo>
                    <a:pt x="100" y="208"/>
                  </a:lnTo>
                  <a:lnTo>
                    <a:pt x="90" y="195"/>
                  </a:lnTo>
                  <a:lnTo>
                    <a:pt x="84" y="190"/>
                  </a:lnTo>
                  <a:lnTo>
                    <a:pt x="79" y="186"/>
                  </a:lnTo>
                  <a:lnTo>
                    <a:pt x="94" y="165"/>
                  </a:lnTo>
                  <a:lnTo>
                    <a:pt x="94" y="165"/>
                  </a:lnTo>
                  <a:lnTo>
                    <a:pt x="101" y="171"/>
                  </a:lnTo>
                  <a:lnTo>
                    <a:pt x="108" y="177"/>
                  </a:lnTo>
                  <a:lnTo>
                    <a:pt x="114" y="185"/>
                  </a:lnTo>
                  <a:lnTo>
                    <a:pt x="121" y="193"/>
                  </a:lnTo>
                  <a:lnTo>
                    <a:pt x="121" y="193"/>
                  </a:lnTo>
                  <a:lnTo>
                    <a:pt x="125" y="200"/>
                  </a:lnTo>
                  <a:lnTo>
                    <a:pt x="104" y="213"/>
                  </a:lnTo>
                  <a:close/>
                  <a:moveTo>
                    <a:pt x="34" y="184"/>
                  </a:moveTo>
                  <a:lnTo>
                    <a:pt x="16" y="167"/>
                  </a:lnTo>
                  <a:lnTo>
                    <a:pt x="16" y="167"/>
                  </a:lnTo>
                  <a:lnTo>
                    <a:pt x="21" y="162"/>
                  </a:lnTo>
                  <a:lnTo>
                    <a:pt x="27" y="158"/>
                  </a:lnTo>
                  <a:lnTo>
                    <a:pt x="33" y="155"/>
                  </a:lnTo>
                  <a:lnTo>
                    <a:pt x="39" y="153"/>
                  </a:lnTo>
                  <a:lnTo>
                    <a:pt x="46" y="151"/>
                  </a:lnTo>
                  <a:lnTo>
                    <a:pt x="52" y="151"/>
                  </a:lnTo>
                  <a:lnTo>
                    <a:pt x="59" y="151"/>
                  </a:lnTo>
                  <a:lnTo>
                    <a:pt x="67" y="152"/>
                  </a:lnTo>
                  <a:lnTo>
                    <a:pt x="61" y="177"/>
                  </a:lnTo>
                  <a:lnTo>
                    <a:pt x="61" y="177"/>
                  </a:lnTo>
                  <a:lnTo>
                    <a:pt x="53" y="176"/>
                  </a:lnTo>
                  <a:lnTo>
                    <a:pt x="46" y="177"/>
                  </a:lnTo>
                  <a:lnTo>
                    <a:pt x="40" y="180"/>
                  </a:lnTo>
                  <a:lnTo>
                    <a:pt x="34" y="184"/>
                  </a:lnTo>
                  <a:lnTo>
                    <a:pt x="34" y="184"/>
                  </a:lnTo>
                  <a:close/>
                  <a:moveTo>
                    <a:pt x="364" y="166"/>
                  </a:moveTo>
                  <a:lnTo>
                    <a:pt x="339" y="164"/>
                  </a:lnTo>
                  <a:lnTo>
                    <a:pt x="339" y="164"/>
                  </a:lnTo>
                  <a:lnTo>
                    <a:pt x="340" y="146"/>
                  </a:lnTo>
                  <a:lnTo>
                    <a:pt x="340" y="128"/>
                  </a:lnTo>
                  <a:lnTo>
                    <a:pt x="340" y="123"/>
                  </a:lnTo>
                  <a:lnTo>
                    <a:pt x="365" y="123"/>
                  </a:lnTo>
                  <a:lnTo>
                    <a:pt x="365" y="128"/>
                  </a:lnTo>
                  <a:lnTo>
                    <a:pt x="365" y="128"/>
                  </a:lnTo>
                  <a:lnTo>
                    <a:pt x="365" y="147"/>
                  </a:lnTo>
                  <a:lnTo>
                    <a:pt x="364" y="166"/>
                  </a:lnTo>
                  <a:lnTo>
                    <a:pt x="364" y="166"/>
                  </a:lnTo>
                  <a:close/>
                  <a:moveTo>
                    <a:pt x="366" y="98"/>
                  </a:moveTo>
                  <a:lnTo>
                    <a:pt x="341" y="97"/>
                  </a:lnTo>
                  <a:lnTo>
                    <a:pt x="341" y="97"/>
                  </a:lnTo>
                  <a:lnTo>
                    <a:pt x="343" y="84"/>
                  </a:lnTo>
                  <a:lnTo>
                    <a:pt x="345" y="72"/>
                  </a:lnTo>
                  <a:lnTo>
                    <a:pt x="348" y="61"/>
                  </a:lnTo>
                  <a:lnTo>
                    <a:pt x="352" y="51"/>
                  </a:lnTo>
                  <a:lnTo>
                    <a:pt x="375" y="62"/>
                  </a:lnTo>
                  <a:lnTo>
                    <a:pt x="375" y="62"/>
                  </a:lnTo>
                  <a:lnTo>
                    <a:pt x="372" y="70"/>
                  </a:lnTo>
                  <a:lnTo>
                    <a:pt x="369" y="78"/>
                  </a:lnTo>
                  <a:lnTo>
                    <a:pt x="368" y="88"/>
                  </a:lnTo>
                  <a:lnTo>
                    <a:pt x="366" y="98"/>
                  </a:lnTo>
                  <a:lnTo>
                    <a:pt x="366" y="98"/>
                  </a:lnTo>
                  <a:close/>
                  <a:moveTo>
                    <a:pt x="387" y="45"/>
                  </a:moveTo>
                  <a:lnTo>
                    <a:pt x="368" y="27"/>
                  </a:lnTo>
                  <a:lnTo>
                    <a:pt x="368" y="27"/>
                  </a:lnTo>
                  <a:lnTo>
                    <a:pt x="376" y="19"/>
                  </a:lnTo>
                  <a:lnTo>
                    <a:pt x="386" y="12"/>
                  </a:lnTo>
                  <a:lnTo>
                    <a:pt x="386" y="12"/>
                  </a:lnTo>
                  <a:lnTo>
                    <a:pt x="394" y="6"/>
                  </a:lnTo>
                  <a:lnTo>
                    <a:pt x="400" y="0"/>
                  </a:lnTo>
                  <a:lnTo>
                    <a:pt x="420" y="16"/>
                  </a:lnTo>
                  <a:lnTo>
                    <a:pt x="420" y="16"/>
                  </a:lnTo>
                  <a:lnTo>
                    <a:pt x="412" y="24"/>
                  </a:lnTo>
                  <a:lnTo>
                    <a:pt x="402" y="32"/>
                  </a:lnTo>
                  <a:lnTo>
                    <a:pt x="402" y="32"/>
                  </a:lnTo>
                  <a:lnTo>
                    <a:pt x="394" y="38"/>
                  </a:lnTo>
                  <a:lnTo>
                    <a:pt x="387" y="45"/>
                  </a:lnTo>
                  <a:lnTo>
                    <a:pt x="387" y="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/>
            </a:p>
          </p:txBody>
        </p:sp>
      </p:grpSp>
      <p:grpSp>
        <p:nvGrpSpPr>
          <p:cNvPr id="51" name="Group 74"/>
          <p:cNvGrpSpPr/>
          <p:nvPr/>
        </p:nvGrpSpPr>
        <p:grpSpPr>
          <a:xfrm>
            <a:off x="1356235" y="3661484"/>
            <a:ext cx="345372" cy="504776"/>
            <a:chOff x="1279524" y="4223204"/>
            <a:chExt cx="330200" cy="482601"/>
          </a:xfrm>
          <a:solidFill>
            <a:schemeClr val="accent1"/>
          </a:solidFill>
        </p:grpSpPr>
        <p:sp>
          <p:nvSpPr>
            <p:cNvPr id="52" name="Freeform 195"/>
            <p:cNvSpPr>
              <a:spLocks/>
            </p:cNvSpPr>
            <p:nvPr/>
          </p:nvSpPr>
          <p:spPr bwMode="auto">
            <a:xfrm>
              <a:off x="1279524" y="4223204"/>
              <a:ext cx="207963" cy="254000"/>
            </a:xfrm>
            <a:custGeom>
              <a:avLst/>
              <a:gdLst>
                <a:gd name="T0" fmla="*/ 131 w 131"/>
                <a:gd name="T1" fmla="*/ 94 h 160"/>
                <a:gd name="T2" fmla="*/ 131 w 131"/>
                <a:gd name="T3" fmla="*/ 92 h 160"/>
                <a:gd name="T4" fmla="*/ 131 w 131"/>
                <a:gd name="T5" fmla="*/ 0 h 160"/>
                <a:gd name="T6" fmla="*/ 124 w 131"/>
                <a:gd name="T7" fmla="*/ 3 h 160"/>
                <a:gd name="T8" fmla="*/ 49 w 131"/>
                <a:gd name="T9" fmla="*/ 35 h 160"/>
                <a:gd name="T10" fmla="*/ 42 w 131"/>
                <a:gd name="T11" fmla="*/ 111 h 160"/>
                <a:gd name="T12" fmla="*/ 35 w 131"/>
                <a:gd name="T13" fmla="*/ 110 h 160"/>
                <a:gd name="T14" fmla="*/ 28 w 131"/>
                <a:gd name="T15" fmla="*/ 110 h 160"/>
                <a:gd name="T16" fmla="*/ 17 w 131"/>
                <a:gd name="T17" fmla="*/ 114 h 160"/>
                <a:gd name="T18" fmla="*/ 8 w 131"/>
                <a:gd name="T19" fmla="*/ 121 h 160"/>
                <a:gd name="T20" fmla="*/ 2 w 131"/>
                <a:gd name="T21" fmla="*/ 130 h 160"/>
                <a:gd name="T22" fmla="*/ 0 w 131"/>
                <a:gd name="T23" fmla="*/ 140 h 160"/>
                <a:gd name="T24" fmla="*/ 1 w 131"/>
                <a:gd name="T25" fmla="*/ 144 h 160"/>
                <a:gd name="T26" fmla="*/ 5 w 131"/>
                <a:gd name="T27" fmla="*/ 152 h 160"/>
                <a:gd name="T28" fmla="*/ 13 w 131"/>
                <a:gd name="T29" fmla="*/ 158 h 160"/>
                <a:gd name="T30" fmla="*/ 23 w 131"/>
                <a:gd name="T31" fmla="*/ 160 h 160"/>
                <a:gd name="T32" fmla="*/ 29 w 131"/>
                <a:gd name="T33" fmla="*/ 159 h 160"/>
                <a:gd name="T34" fmla="*/ 39 w 131"/>
                <a:gd name="T35" fmla="*/ 155 h 160"/>
                <a:gd name="T36" fmla="*/ 48 w 131"/>
                <a:gd name="T37" fmla="*/ 148 h 160"/>
                <a:gd name="T38" fmla="*/ 54 w 131"/>
                <a:gd name="T39" fmla="*/ 140 h 160"/>
                <a:gd name="T40" fmla="*/ 56 w 131"/>
                <a:gd name="T41" fmla="*/ 130 h 160"/>
                <a:gd name="T42" fmla="*/ 56 w 131"/>
                <a:gd name="T43" fmla="*/ 127 h 160"/>
                <a:gd name="T44" fmla="*/ 117 w 131"/>
                <a:gd name="T45" fmla="*/ 30 h 160"/>
                <a:gd name="T46" fmla="*/ 117 w 131"/>
                <a:gd name="T47" fmla="*/ 73 h 160"/>
                <a:gd name="T48" fmla="*/ 103 w 131"/>
                <a:gd name="T49" fmla="*/ 72 h 160"/>
                <a:gd name="T50" fmla="*/ 97 w 131"/>
                <a:gd name="T51" fmla="*/ 73 h 160"/>
                <a:gd name="T52" fmla="*/ 87 w 131"/>
                <a:gd name="T53" fmla="*/ 79 h 160"/>
                <a:gd name="T54" fmla="*/ 80 w 131"/>
                <a:gd name="T55" fmla="*/ 87 h 160"/>
                <a:gd name="T56" fmla="*/ 76 w 131"/>
                <a:gd name="T57" fmla="*/ 96 h 160"/>
                <a:gd name="T58" fmla="*/ 75 w 131"/>
                <a:gd name="T59" fmla="*/ 102 h 160"/>
                <a:gd name="T60" fmla="*/ 78 w 131"/>
                <a:gd name="T61" fmla="*/ 111 h 160"/>
                <a:gd name="T62" fmla="*/ 84 w 131"/>
                <a:gd name="T63" fmla="*/ 117 h 160"/>
                <a:gd name="T64" fmla="*/ 93 w 131"/>
                <a:gd name="T65" fmla="*/ 121 h 160"/>
                <a:gd name="T66" fmla="*/ 104 w 131"/>
                <a:gd name="T67" fmla="*/ 121 h 160"/>
                <a:gd name="T68" fmla="*/ 109 w 131"/>
                <a:gd name="T69" fmla="*/ 120 h 160"/>
                <a:gd name="T70" fmla="*/ 118 w 131"/>
                <a:gd name="T71" fmla="*/ 115 h 160"/>
                <a:gd name="T72" fmla="*/ 125 w 131"/>
                <a:gd name="T73" fmla="*/ 108 h 160"/>
                <a:gd name="T74" fmla="*/ 130 w 131"/>
                <a:gd name="T75" fmla="*/ 99 h 160"/>
                <a:gd name="T76" fmla="*/ 131 w 131"/>
                <a:gd name="T77" fmla="*/ 9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1" h="160">
                  <a:moveTo>
                    <a:pt x="131" y="94"/>
                  </a:moveTo>
                  <a:lnTo>
                    <a:pt x="131" y="94"/>
                  </a:lnTo>
                  <a:lnTo>
                    <a:pt x="131" y="92"/>
                  </a:lnTo>
                  <a:lnTo>
                    <a:pt x="131" y="92"/>
                  </a:lnTo>
                  <a:lnTo>
                    <a:pt x="131" y="90"/>
                  </a:lnTo>
                  <a:lnTo>
                    <a:pt x="131" y="0"/>
                  </a:lnTo>
                  <a:lnTo>
                    <a:pt x="124" y="3"/>
                  </a:lnTo>
                  <a:lnTo>
                    <a:pt x="124" y="3"/>
                  </a:lnTo>
                  <a:lnTo>
                    <a:pt x="49" y="34"/>
                  </a:lnTo>
                  <a:lnTo>
                    <a:pt x="49" y="35"/>
                  </a:lnTo>
                  <a:lnTo>
                    <a:pt x="42" y="37"/>
                  </a:lnTo>
                  <a:lnTo>
                    <a:pt x="42" y="111"/>
                  </a:lnTo>
                  <a:lnTo>
                    <a:pt x="42" y="111"/>
                  </a:lnTo>
                  <a:lnTo>
                    <a:pt x="35" y="110"/>
                  </a:lnTo>
                  <a:lnTo>
                    <a:pt x="28" y="110"/>
                  </a:lnTo>
                  <a:lnTo>
                    <a:pt x="28" y="110"/>
                  </a:lnTo>
                  <a:lnTo>
                    <a:pt x="22" y="111"/>
                  </a:lnTo>
                  <a:lnTo>
                    <a:pt x="17" y="114"/>
                  </a:lnTo>
                  <a:lnTo>
                    <a:pt x="12" y="117"/>
                  </a:lnTo>
                  <a:lnTo>
                    <a:pt x="8" y="121"/>
                  </a:lnTo>
                  <a:lnTo>
                    <a:pt x="5" y="125"/>
                  </a:lnTo>
                  <a:lnTo>
                    <a:pt x="2" y="130"/>
                  </a:lnTo>
                  <a:lnTo>
                    <a:pt x="1" y="13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1" y="144"/>
                  </a:lnTo>
                  <a:lnTo>
                    <a:pt x="3" y="149"/>
                  </a:lnTo>
                  <a:lnTo>
                    <a:pt x="5" y="152"/>
                  </a:lnTo>
                  <a:lnTo>
                    <a:pt x="9" y="155"/>
                  </a:lnTo>
                  <a:lnTo>
                    <a:pt x="13" y="158"/>
                  </a:lnTo>
                  <a:lnTo>
                    <a:pt x="18" y="159"/>
                  </a:lnTo>
                  <a:lnTo>
                    <a:pt x="23" y="160"/>
                  </a:lnTo>
                  <a:lnTo>
                    <a:pt x="29" y="159"/>
                  </a:lnTo>
                  <a:lnTo>
                    <a:pt x="29" y="159"/>
                  </a:lnTo>
                  <a:lnTo>
                    <a:pt x="34" y="158"/>
                  </a:lnTo>
                  <a:lnTo>
                    <a:pt x="39" y="155"/>
                  </a:lnTo>
                  <a:lnTo>
                    <a:pt x="44" y="152"/>
                  </a:lnTo>
                  <a:lnTo>
                    <a:pt x="48" y="148"/>
                  </a:lnTo>
                  <a:lnTo>
                    <a:pt x="51" y="144"/>
                  </a:lnTo>
                  <a:lnTo>
                    <a:pt x="54" y="140"/>
                  </a:lnTo>
                  <a:lnTo>
                    <a:pt x="55" y="135"/>
                  </a:lnTo>
                  <a:lnTo>
                    <a:pt x="56" y="130"/>
                  </a:lnTo>
                  <a:lnTo>
                    <a:pt x="56" y="130"/>
                  </a:lnTo>
                  <a:lnTo>
                    <a:pt x="56" y="127"/>
                  </a:lnTo>
                  <a:lnTo>
                    <a:pt x="56" y="58"/>
                  </a:lnTo>
                  <a:lnTo>
                    <a:pt x="117" y="30"/>
                  </a:lnTo>
                  <a:lnTo>
                    <a:pt x="117" y="73"/>
                  </a:lnTo>
                  <a:lnTo>
                    <a:pt x="117" y="73"/>
                  </a:lnTo>
                  <a:lnTo>
                    <a:pt x="110" y="72"/>
                  </a:lnTo>
                  <a:lnTo>
                    <a:pt x="103" y="72"/>
                  </a:lnTo>
                  <a:lnTo>
                    <a:pt x="103" y="72"/>
                  </a:lnTo>
                  <a:lnTo>
                    <a:pt x="97" y="73"/>
                  </a:lnTo>
                  <a:lnTo>
                    <a:pt x="92" y="76"/>
                  </a:lnTo>
                  <a:lnTo>
                    <a:pt x="87" y="79"/>
                  </a:lnTo>
                  <a:lnTo>
                    <a:pt x="83" y="83"/>
                  </a:lnTo>
                  <a:lnTo>
                    <a:pt x="80" y="87"/>
                  </a:lnTo>
                  <a:lnTo>
                    <a:pt x="77" y="92"/>
                  </a:lnTo>
                  <a:lnTo>
                    <a:pt x="76" y="96"/>
                  </a:lnTo>
                  <a:lnTo>
                    <a:pt x="75" y="102"/>
                  </a:lnTo>
                  <a:lnTo>
                    <a:pt x="75" y="102"/>
                  </a:lnTo>
                  <a:lnTo>
                    <a:pt x="76" y="106"/>
                  </a:lnTo>
                  <a:lnTo>
                    <a:pt x="78" y="111"/>
                  </a:lnTo>
                  <a:lnTo>
                    <a:pt x="80" y="114"/>
                  </a:lnTo>
                  <a:lnTo>
                    <a:pt x="84" y="117"/>
                  </a:lnTo>
                  <a:lnTo>
                    <a:pt x="88" y="120"/>
                  </a:lnTo>
                  <a:lnTo>
                    <a:pt x="93" y="121"/>
                  </a:lnTo>
                  <a:lnTo>
                    <a:pt x="98" y="122"/>
                  </a:lnTo>
                  <a:lnTo>
                    <a:pt x="104" y="121"/>
                  </a:lnTo>
                  <a:lnTo>
                    <a:pt x="104" y="121"/>
                  </a:lnTo>
                  <a:lnTo>
                    <a:pt x="109" y="120"/>
                  </a:lnTo>
                  <a:lnTo>
                    <a:pt x="114" y="118"/>
                  </a:lnTo>
                  <a:lnTo>
                    <a:pt x="118" y="115"/>
                  </a:lnTo>
                  <a:lnTo>
                    <a:pt x="122" y="112"/>
                  </a:lnTo>
                  <a:lnTo>
                    <a:pt x="125" y="108"/>
                  </a:lnTo>
                  <a:lnTo>
                    <a:pt x="128" y="104"/>
                  </a:lnTo>
                  <a:lnTo>
                    <a:pt x="130" y="99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31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/>
            </a:p>
          </p:txBody>
        </p:sp>
        <p:sp>
          <p:nvSpPr>
            <p:cNvPr id="53" name="Freeform 196"/>
            <p:cNvSpPr>
              <a:spLocks/>
            </p:cNvSpPr>
            <p:nvPr/>
          </p:nvSpPr>
          <p:spPr bwMode="auto">
            <a:xfrm>
              <a:off x="1490661" y="4501017"/>
              <a:ext cx="119063" cy="204788"/>
            </a:xfrm>
            <a:custGeom>
              <a:avLst/>
              <a:gdLst>
                <a:gd name="T0" fmla="*/ 70 w 75"/>
                <a:gd name="T1" fmla="*/ 18 h 129"/>
                <a:gd name="T2" fmla="*/ 61 w 75"/>
                <a:gd name="T3" fmla="*/ 12 h 129"/>
                <a:gd name="T4" fmla="*/ 49 w 75"/>
                <a:gd name="T5" fmla="*/ 10 h 129"/>
                <a:gd name="T6" fmla="*/ 24 w 75"/>
                <a:gd name="T7" fmla="*/ 9 h 129"/>
                <a:gd name="T8" fmla="*/ 16 w 75"/>
                <a:gd name="T9" fmla="*/ 7 h 129"/>
                <a:gd name="T10" fmla="*/ 0 w 75"/>
                <a:gd name="T11" fmla="*/ 0 h 129"/>
                <a:gd name="T12" fmla="*/ 41 w 75"/>
                <a:gd name="T13" fmla="*/ 82 h 129"/>
                <a:gd name="T14" fmla="*/ 30 w 75"/>
                <a:gd name="T15" fmla="*/ 85 h 129"/>
                <a:gd name="T16" fmla="*/ 19 w 75"/>
                <a:gd name="T17" fmla="*/ 93 h 129"/>
                <a:gd name="T18" fmla="*/ 16 w 75"/>
                <a:gd name="T19" fmla="*/ 97 h 129"/>
                <a:gd name="T20" fmla="*/ 12 w 75"/>
                <a:gd name="T21" fmla="*/ 106 h 129"/>
                <a:gd name="T22" fmla="*/ 12 w 75"/>
                <a:gd name="T23" fmla="*/ 115 h 129"/>
                <a:gd name="T24" fmla="*/ 15 w 75"/>
                <a:gd name="T25" fmla="*/ 122 h 129"/>
                <a:gd name="T26" fmla="*/ 17 w 75"/>
                <a:gd name="T27" fmla="*/ 125 h 129"/>
                <a:gd name="T28" fmla="*/ 24 w 75"/>
                <a:gd name="T29" fmla="*/ 128 h 129"/>
                <a:gd name="T30" fmla="*/ 32 w 75"/>
                <a:gd name="T31" fmla="*/ 128 h 129"/>
                <a:gd name="T32" fmla="*/ 41 w 75"/>
                <a:gd name="T33" fmla="*/ 124 h 129"/>
                <a:gd name="T34" fmla="*/ 48 w 75"/>
                <a:gd name="T35" fmla="*/ 117 h 129"/>
                <a:gd name="T36" fmla="*/ 51 w 75"/>
                <a:gd name="T37" fmla="*/ 114 h 129"/>
                <a:gd name="T38" fmla="*/ 56 w 75"/>
                <a:gd name="T39" fmla="*/ 102 h 129"/>
                <a:gd name="T40" fmla="*/ 55 w 75"/>
                <a:gd name="T41" fmla="*/ 94 h 129"/>
                <a:gd name="T42" fmla="*/ 53 w 75"/>
                <a:gd name="T43" fmla="*/ 88 h 129"/>
                <a:gd name="T44" fmla="*/ 23 w 75"/>
                <a:gd name="T45" fmla="*/ 28 h 129"/>
                <a:gd name="T46" fmla="*/ 31 w 75"/>
                <a:gd name="T47" fmla="*/ 24 h 129"/>
                <a:gd name="T48" fmla="*/ 40 w 75"/>
                <a:gd name="T49" fmla="*/ 22 h 129"/>
                <a:gd name="T50" fmla="*/ 52 w 75"/>
                <a:gd name="T51" fmla="*/ 22 h 129"/>
                <a:gd name="T52" fmla="*/ 55 w 75"/>
                <a:gd name="T53" fmla="*/ 23 h 129"/>
                <a:gd name="T54" fmla="*/ 63 w 75"/>
                <a:gd name="T55" fmla="*/ 28 h 129"/>
                <a:gd name="T56" fmla="*/ 70 w 75"/>
                <a:gd name="T57" fmla="*/ 40 h 129"/>
                <a:gd name="T58" fmla="*/ 74 w 75"/>
                <a:gd name="T59" fmla="*/ 55 h 129"/>
                <a:gd name="T60" fmla="*/ 75 w 75"/>
                <a:gd name="T61" fmla="*/ 51 h 129"/>
                <a:gd name="T62" fmla="*/ 75 w 75"/>
                <a:gd name="T63" fmla="*/ 35 h 129"/>
                <a:gd name="T64" fmla="*/ 72 w 75"/>
                <a:gd name="T65" fmla="*/ 23 h 129"/>
                <a:gd name="T66" fmla="*/ 70 w 75"/>
                <a:gd name="T67" fmla="*/ 1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5" h="129">
                  <a:moveTo>
                    <a:pt x="70" y="18"/>
                  </a:moveTo>
                  <a:lnTo>
                    <a:pt x="70" y="18"/>
                  </a:lnTo>
                  <a:lnTo>
                    <a:pt x="66" y="15"/>
                  </a:lnTo>
                  <a:lnTo>
                    <a:pt x="61" y="12"/>
                  </a:lnTo>
                  <a:lnTo>
                    <a:pt x="55" y="11"/>
                  </a:lnTo>
                  <a:lnTo>
                    <a:pt x="49" y="10"/>
                  </a:lnTo>
                  <a:lnTo>
                    <a:pt x="36" y="10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16" y="7"/>
                  </a:lnTo>
                  <a:lnTo>
                    <a:pt x="8" y="4"/>
                  </a:lnTo>
                  <a:lnTo>
                    <a:pt x="0" y="0"/>
                  </a:lnTo>
                  <a:lnTo>
                    <a:pt x="41" y="82"/>
                  </a:lnTo>
                  <a:lnTo>
                    <a:pt x="41" y="82"/>
                  </a:lnTo>
                  <a:lnTo>
                    <a:pt x="35" y="83"/>
                  </a:lnTo>
                  <a:lnTo>
                    <a:pt x="30" y="85"/>
                  </a:lnTo>
                  <a:lnTo>
                    <a:pt x="24" y="88"/>
                  </a:lnTo>
                  <a:lnTo>
                    <a:pt x="19" y="93"/>
                  </a:lnTo>
                  <a:lnTo>
                    <a:pt x="19" y="93"/>
                  </a:lnTo>
                  <a:lnTo>
                    <a:pt x="16" y="97"/>
                  </a:lnTo>
                  <a:lnTo>
                    <a:pt x="14" y="102"/>
                  </a:lnTo>
                  <a:lnTo>
                    <a:pt x="12" y="106"/>
                  </a:lnTo>
                  <a:lnTo>
                    <a:pt x="12" y="111"/>
                  </a:lnTo>
                  <a:lnTo>
                    <a:pt x="12" y="115"/>
                  </a:lnTo>
                  <a:lnTo>
                    <a:pt x="13" y="119"/>
                  </a:lnTo>
                  <a:lnTo>
                    <a:pt x="15" y="122"/>
                  </a:lnTo>
                  <a:lnTo>
                    <a:pt x="17" y="125"/>
                  </a:lnTo>
                  <a:lnTo>
                    <a:pt x="17" y="125"/>
                  </a:lnTo>
                  <a:lnTo>
                    <a:pt x="21" y="127"/>
                  </a:lnTo>
                  <a:lnTo>
                    <a:pt x="24" y="128"/>
                  </a:lnTo>
                  <a:lnTo>
                    <a:pt x="28" y="129"/>
                  </a:lnTo>
                  <a:lnTo>
                    <a:pt x="32" y="128"/>
                  </a:lnTo>
                  <a:lnTo>
                    <a:pt x="37" y="126"/>
                  </a:lnTo>
                  <a:lnTo>
                    <a:pt x="41" y="124"/>
                  </a:lnTo>
                  <a:lnTo>
                    <a:pt x="45" y="121"/>
                  </a:lnTo>
                  <a:lnTo>
                    <a:pt x="48" y="117"/>
                  </a:lnTo>
                  <a:lnTo>
                    <a:pt x="48" y="117"/>
                  </a:lnTo>
                  <a:lnTo>
                    <a:pt x="51" y="114"/>
                  </a:lnTo>
                  <a:lnTo>
                    <a:pt x="53" y="110"/>
                  </a:lnTo>
                  <a:lnTo>
                    <a:pt x="56" y="102"/>
                  </a:lnTo>
                  <a:lnTo>
                    <a:pt x="56" y="98"/>
                  </a:lnTo>
                  <a:lnTo>
                    <a:pt x="55" y="94"/>
                  </a:lnTo>
                  <a:lnTo>
                    <a:pt x="54" y="91"/>
                  </a:lnTo>
                  <a:lnTo>
                    <a:pt x="53" y="88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25" y="27"/>
                  </a:lnTo>
                  <a:lnTo>
                    <a:pt x="31" y="24"/>
                  </a:lnTo>
                  <a:lnTo>
                    <a:pt x="35" y="23"/>
                  </a:lnTo>
                  <a:lnTo>
                    <a:pt x="40" y="22"/>
                  </a:lnTo>
                  <a:lnTo>
                    <a:pt x="45" y="22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55" y="23"/>
                  </a:lnTo>
                  <a:lnTo>
                    <a:pt x="58" y="24"/>
                  </a:lnTo>
                  <a:lnTo>
                    <a:pt x="63" y="28"/>
                  </a:lnTo>
                  <a:lnTo>
                    <a:pt x="67" y="34"/>
                  </a:lnTo>
                  <a:lnTo>
                    <a:pt x="70" y="40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5" y="51"/>
                  </a:lnTo>
                  <a:lnTo>
                    <a:pt x="75" y="41"/>
                  </a:lnTo>
                  <a:lnTo>
                    <a:pt x="75" y="35"/>
                  </a:lnTo>
                  <a:lnTo>
                    <a:pt x="74" y="29"/>
                  </a:lnTo>
                  <a:lnTo>
                    <a:pt x="72" y="23"/>
                  </a:lnTo>
                  <a:lnTo>
                    <a:pt x="70" y="18"/>
                  </a:lnTo>
                  <a:lnTo>
                    <a:pt x="7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/>
            </a:p>
          </p:txBody>
        </p:sp>
      </p:grpSp>
      <p:grpSp>
        <p:nvGrpSpPr>
          <p:cNvPr id="54" name="Group 75"/>
          <p:cNvGrpSpPr/>
          <p:nvPr/>
        </p:nvGrpSpPr>
        <p:grpSpPr>
          <a:xfrm>
            <a:off x="1199734" y="4285950"/>
            <a:ext cx="264704" cy="223126"/>
            <a:chOff x="5332411" y="3243717"/>
            <a:chExt cx="303213" cy="255587"/>
          </a:xfrm>
          <a:solidFill>
            <a:schemeClr val="accent2"/>
          </a:solidFill>
        </p:grpSpPr>
        <p:sp>
          <p:nvSpPr>
            <p:cNvPr id="55" name="Freeform 136"/>
            <p:cNvSpPr>
              <a:spLocks/>
            </p:cNvSpPr>
            <p:nvPr/>
          </p:nvSpPr>
          <p:spPr bwMode="auto">
            <a:xfrm>
              <a:off x="5510211" y="3243717"/>
              <a:ext cx="41275" cy="42863"/>
            </a:xfrm>
            <a:custGeom>
              <a:avLst/>
              <a:gdLst>
                <a:gd name="T0" fmla="*/ 19 w 26"/>
                <a:gd name="T1" fmla="*/ 25 h 27"/>
                <a:gd name="T2" fmla="*/ 19 w 26"/>
                <a:gd name="T3" fmla="*/ 25 h 27"/>
                <a:gd name="T4" fmla="*/ 14 w 26"/>
                <a:gd name="T5" fmla="*/ 27 h 27"/>
                <a:gd name="T6" fmla="*/ 9 w 26"/>
                <a:gd name="T7" fmla="*/ 26 h 27"/>
                <a:gd name="T8" fmla="*/ 4 w 26"/>
                <a:gd name="T9" fmla="*/ 24 h 27"/>
                <a:gd name="T10" fmla="*/ 1 w 26"/>
                <a:gd name="T11" fmla="*/ 20 h 27"/>
                <a:gd name="T12" fmla="*/ 1 w 26"/>
                <a:gd name="T13" fmla="*/ 20 h 27"/>
                <a:gd name="T14" fmla="*/ 0 w 26"/>
                <a:gd name="T15" fmla="*/ 15 h 27"/>
                <a:gd name="T16" fmla="*/ 0 w 26"/>
                <a:gd name="T17" fmla="*/ 10 h 27"/>
                <a:gd name="T18" fmla="*/ 3 w 26"/>
                <a:gd name="T19" fmla="*/ 5 h 27"/>
                <a:gd name="T20" fmla="*/ 7 w 26"/>
                <a:gd name="T21" fmla="*/ 2 h 27"/>
                <a:gd name="T22" fmla="*/ 7 w 26"/>
                <a:gd name="T23" fmla="*/ 2 h 27"/>
                <a:gd name="T24" fmla="*/ 12 w 26"/>
                <a:gd name="T25" fmla="*/ 0 h 27"/>
                <a:gd name="T26" fmla="*/ 17 w 26"/>
                <a:gd name="T27" fmla="*/ 1 h 27"/>
                <a:gd name="T28" fmla="*/ 21 w 26"/>
                <a:gd name="T29" fmla="*/ 3 h 27"/>
                <a:gd name="T30" fmla="*/ 25 w 26"/>
                <a:gd name="T31" fmla="*/ 7 h 27"/>
                <a:gd name="T32" fmla="*/ 25 w 26"/>
                <a:gd name="T33" fmla="*/ 7 h 27"/>
                <a:gd name="T34" fmla="*/ 26 w 26"/>
                <a:gd name="T35" fmla="*/ 12 h 27"/>
                <a:gd name="T36" fmla="*/ 25 w 26"/>
                <a:gd name="T37" fmla="*/ 18 h 27"/>
                <a:gd name="T38" fmla="*/ 23 w 26"/>
                <a:gd name="T39" fmla="*/ 22 h 27"/>
                <a:gd name="T40" fmla="*/ 19 w 26"/>
                <a:gd name="T41" fmla="*/ 25 h 27"/>
                <a:gd name="T42" fmla="*/ 19 w 26"/>
                <a:gd name="T43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" h="27">
                  <a:moveTo>
                    <a:pt x="19" y="25"/>
                  </a:moveTo>
                  <a:lnTo>
                    <a:pt x="19" y="25"/>
                  </a:lnTo>
                  <a:lnTo>
                    <a:pt x="14" y="27"/>
                  </a:lnTo>
                  <a:lnTo>
                    <a:pt x="9" y="26"/>
                  </a:lnTo>
                  <a:lnTo>
                    <a:pt x="4" y="24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3" y="5"/>
                  </a:lnTo>
                  <a:lnTo>
                    <a:pt x="7" y="2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6" y="12"/>
                  </a:lnTo>
                  <a:lnTo>
                    <a:pt x="25" y="18"/>
                  </a:lnTo>
                  <a:lnTo>
                    <a:pt x="23" y="22"/>
                  </a:lnTo>
                  <a:lnTo>
                    <a:pt x="19" y="25"/>
                  </a:lnTo>
                  <a:lnTo>
                    <a:pt x="19" y="2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/>
            </a:p>
          </p:txBody>
        </p:sp>
        <p:sp>
          <p:nvSpPr>
            <p:cNvPr id="56" name="Freeform 138"/>
            <p:cNvSpPr>
              <a:spLocks/>
            </p:cNvSpPr>
            <p:nvPr/>
          </p:nvSpPr>
          <p:spPr bwMode="auto">
            <a:xfrm>
              <a:off x="5332411" y="3410404"/>
              <a:ext cx="92075" cy="88900"/>
            </a:xfrm>
            <a:custGeom>
              <a:avLst/>
              <a:gdLst>
                <a:gd name="T0" fmla="*/ 42 w 58"/>
                <a:gd name="T1" fmla="*/ 53 h 56"/>
                <a:gd name="T2" fmla="*/ 42 w 58"/>
                <a:gd name="T3" fmla="*/ 53 h 56"/>
                <a:gd name="T4" fmla="*/ 37 w 58"/>
                <a:gd name="T5" fmla="*/ 55 h 56"/>
                <a:gd name="T6" fmla="*/ 31 w 58"/>
                <a:gd name="T7" fmla="*/ 56 h 56"/>
                <a:gd name="T8" fmla="*/ 26 w 58"/>
                <a:gd name="T9" fmla="*/ 56 h 56"/>
                <a:gd name="T10" fmla="*/ 21 w 58"/>
                <a:gd name="T11" fmla="*/ 55 h 56"/>
                <a:gd name="T12" fmla="*/ 15 w 58"/>
                <a:gd name="T13" fmla="*/ 53 h 56"/>
                <a:gd name="T14" fmla="*/ 10 w 58"/>
                <a:gd name="T15" fmla="*/ 50 h 56"/>
                <a:gd name="T16" fmla="*/ 6 w 58"/>
                <a:gd name="T17" fmla="*/ 46 h 56"/>
                <a:gd name="T18" fmla="*/ 3 w 58"/>
                <a:gd name="T19" fmla="*/ 41 h 56"/>
                <a:gd name="T20" fmla="*/ 3 w 58"/>
                <a:gd name="T21" fmla="*/ 41 h 56"/>
                <a:gd name="T22" fmla="*/ 1 w 58"/>
                <a:gd name="T23" fmla="*/ 36 h 56"/>
                <a:gd name="T24" fmla="*/ 0 w 58"/>
                <a:gd name="T25" fmla="*/ 30 h 56"/>
                <a:gd name="T26" fmla="*/ 0 w 58"/>
                <a:gd name="T27" fmla="*/ 25 h 56"/>
                <a:gd name="T28" fmla="*/ 1 w 58"/>
                <a:gd name="T29" fmla="*/ 19 h 56"/>
                <a:gd name="T30" fmla="*/ 3 w 58"/>
                <a:gd name="T31" fmla="*/ 14 h 56"/>
                <a:gd name="T32" fmla="*/ 6 w 58"/>
                <a:gd name="T33" fmla="*/ 10 h 56"/>
                <a:gd name="T34" fmla="*/ 10 w 58"/>
                <a:gd name="T35" fmla="*/ 6 h 56"/>
                <a:gd name="T36" fmla="*/ 15 w 58"/>
                <a:gd name="T37" fmla="*/ 3 h 56"/>
                <a:gd name="T38" fmla="*/ 15 w 58"/>
                <a:gd name="T39" fmla="*/ 3 h 56"/>
                <a:gd name="T40" fmla="*/ 22 w 58"/>
                <a:gd name="T41" fmla="*/ 1 h 56"/>
                <a:gd name="T42" fmla="*/ 27 w 58"/>
                <a:gd name="T43" fmla="*/ 0 h 56"/>
                <a:gd name="T44" fmla="*/ 32 w 58"/>
                <a:gd name="T45" fmla="*/ 0 h 56"/>
                <a:gd name="T46" fmla="*/ 38 w 58"/>
                <a:gd name="T47" fmla="*/ 1 h 56"/>
                <a:gd name="T48" fmla="*/ 43 w 58"/>
                <a:gd name="T49" fmla="*/ 3 h 56"/>
                <a:gd name="T50" fmla="*/ 47 w 58"/>
                <a:gd name="T51" fmla="*/ 6 h 56"/>
                <a:gd name="T52" fmla="*/ 51 w 58"/>
                <a:gd name="T53" fmla="*/ 10 h 56"/>
                <a:gd name="T54" fmla="*/ 54 w 58"/>
                <a:gd name="T55" fmla="*/ 15 h 56"/>
                <a:gd name="T56" fmla="*/ 54 w 58"/>
                <a:gd name="T57" fmla="*/ 15 h 56"/>
                <a:gd name="T58" fmla="*/ 57 w 58"/>
                <a:gd name="T59" fmla="*/ 20 h 56"/>
                <a:gd name="T60" fmla="*/ 58 w 58"/>
                <a:gd name="T61" fmla="*/ 26 h 56"/>
                <a:gd name="T62" fmla="*/ 57 w 58"/>
                <a:gd name="T63" fmla="*/ 31 h 56"/>
                <a:gd name="T64" fmla="*/ 56 w 58"/>
                <a:gd name="T65" fmla="*/ 37 h 56"/>
                <a:gd name="T66" fmla="*/ 54 w 58"/>
                <a:gd name="T67" fmla="*/ 42 h 56"/>
                <a:gd name="T68" fmla="*/ 51 w 58"/>
                <a:gd name="T69" fmla="*/ 46 h 56"/>
                <a:gd name="T70" fmla="*/ 47 w 58"/>
                <a:gd name="T71" fmla="*/ 50 h 56"/>
                <a:gd name="T72" fmla="*/ 42 w 58"/>
                <a:gd name="T73" fmla="*/ 53 h 56"/>
                <a:gd name="T74" fmla="*/ 42 w 58"/>
                <a:gd name="T75" fmla="*/ 5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8" h="56">
                  <a:moveTo>
                    <a:pt x="42" y="53"/>
                  </a:moveTo>
                  <a:lnTo>
                    <a:pt x="42" y="53"/>
                  </a:lnTo>
                  <a:lnTo>
                    <a:pt x="37" y="55"/>
                  </a:lnTo>
                  <a:lnTo>
                    <a:pt x="31" y="56"/>
                  </a:lnTo>
                  <a:lnTo>
                    <a:pt x="26" y="56"/>
                  </a:lnTo>
                  <a:lnTo>
                    <a:pt x="21" y="55"/>
                  </a:lnTo>
                  <a:lnTo>
                    <a:pt x="15" y="53"/>
                  </a:lnTo>
                  <a:lnTo>
                    <a:pt x="10" y="50"/>
                  </a:lnTo>
                  <a:lnTo>
                    <a:pt x="6" y="46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1" y="36"/>
                  </a:lnTo>
                  <a:lnTo>
                    <a:pt x="0" y="30"/>
                  </a:lnTo>
                  <a:lnTo>
                    <a:pt x="0" y="25"/>
                  </a:lnTo>
                  <a:lnTo>
                    <a:pt x="1" y="19"/>
                  </a:lnTo>
                  <a:lnTo>
                    <a:pt x="3" y="14"/>
                  </a:lnTo>
                  <a:lnTo>
                    <a:pt x="6" y="10"/>
                  </a:lnTo>
                  <a:lnTo>
                    <a:pt x="10" y="6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22" y="1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8" y="1"/>
                  </a:lnTo>
                  <a:lnTo>
                    <a:pt x="43" y="3"/>
                  </a:lnTo>
                  <a:lnTo>
                    <a:pt x="47" y="6"/>
                  </a:lnTo>
                  <a:lnTo>
                    <a:pt x="51" y="10"/>
                  </a:lnTo>
                  <a:lnTo>
                    <a:pt x="54" y="15"/>
                  </a:lnTo>
                  <a:lnTo>
                    <a:pt x="54" y="15"/>
                  </a:lnTo>
                  <a:lnTo>
                    <a:pt x="57" y="20"/>
                  </a:lnTo>
                  <a:lnTo>
                    <a:pt x="58" y="26"/>
                  </a:lnTo>
                  <a:lnTo>
                    <a:pt x="57" y="31"/>
                  </a:lnTo>
                  <a:lnTo>
                    <a:pt x="56" y="37"/>
                  </a:lnTo>
                  <a:lnTo>
                    <a:pt x="54" y="42"/>
                  </a:lnTo>
                  <a:lnTo>
                    <a:pt x="51" y="46"/>
                  </a:lnTo>
                  <a:lnTo>
                    <a:pt x="47" y="50"/>
                  </a:lnTo>
                  <a:lnTo>
                    <a:pt x="42" y="53"/>
                  </a:lnTo>
                  <a:lnTo>
                    <a:pt x="42" y="5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/>
            </a:p>
          </p:txBody>
        </p:sp>
        <p:sp>
          <p:nvSpPr>
            <p:cNvPr id="57" name="Freeform 141"/>
            <p:cNvSpPr>
              <a:spLocks/>
            </p:cNvSpPr>
            <p:nvPr/>
          </p:nvSpPr>
          <p:spPr bwMode="auto">
            <a:xfrm>
              <a:off x="5522911" y="3370717"/>
              <a:ext cx="112713" cy="112713"/>
            </a:xfrm>
            <a:custGeom>
              <a:avLst/>
              <a:gdLst>
                <a:gd name="T0" fmla="*/ 36 w 71"/>
                <a:gd name="T1" fmla="*/ 0 h 71"/>
                <a:gd name="T2" fmla="*/ 43 w 71"/>
                <a:gd name="T3" fmla="*/ 29 h 71"/>
                <a:gd name="T4" fmla="*/ 71 w 71"/>
                <a:gd name="T5" fmla="*/ 36 h 71"/>
                <a:gd name="T6" fmla="*/ 43 w 71"/>
                <a:gd name="T7" fmla="*/ 43 h 71"/>
                <a:gd name="T8" fmla="*/ 36 w 71"/>
                <a:gd name="T9" fmla="*/ 71 h 71"/>
                <a:gd name="T10" fmla="*/ 29 w 71"/>
                <a:gd name="T11" fmla="*/ 43 h 71"/>
                <a:gd name="T12" fmla="*/ 0 w 71"/>
                <a:gd name="T13" fmla="*/ 36 h 71"/>
                <a:gd name="T14" fmla="*/ 29 w 71"/>
                <a:gd name="T15" fmla="*/ 29 h 71"/>
                <a:gd name="T16" fmla="*/ 36 w 71"/>
                <a:gd name="T1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43" y="29"/>
                  </a:lnTo>
                  <a:lnTo>
                    <a:pt x="71" y="36"/>
                  </a:lnTo>
                  <a:lnTo>
                    <a:pt x="43" y="43"/>
                  </a:lnTo>
                  <a:lnTo>
                    <a:pt x="36" y="71"/>
                  </a:lnTo>
                  <a:lnTo>
                    <a:pt x="29" y="43"/>
                  </a:lnTo>
                  <a:lnTo>
                    <a:pt x="0" y="36"/>
                  </a:lnTo>
                  <a:lnTo>
                    <a:pt x="29" y="29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/>
            </a:p>
          </p:txBody>
        </p:sp>
      </p:grpSp>
      <p:sp>
        <p:nvSpPr>
          <p:cNvPr id="58" name="Freeform 17"/>
          <p:cNvSpPr>
            <a:spLocks noEditPoints="1"/>
          </p:cNvSpPr>
          <p:nvPr/>
        </p:nvSpPr>
        <p:spPr bwMode="auto">
          <a:xfrm>
            <a:off x="7159038" y="2944704"/>
            <a:ext cx="619183" cy="619183"/>
          </a:xfrm>
          <a:custGeom>
            <a:avLst/>
            <a:gdLst>
              <a:gd name="T0" fmla="*/ 184 w 260"/>
              <a:gd name="T1" fmla="*/ 106 h 260"/>
              <a:gd name="T2" fmla="*/ 193 w 260"/>
              <a:gd name="T3" fmla="*/ 143 h 260"/>
              <a:gd name="T4" fmla="*/ 117 w 260"/>
              <a:gd name="T5" fmla="*/ 219 h 260"/>
              <a:gd name="T6" fmla="*/ 42 w 260"/>
              <a:gd name="T7" fmla="*/ 143 h 260"/>
              <a:gd name="T8" fmla="*/ 117 w 260"/>
              <a:gd name="T9" fmla="*/ 66 h 260"/>
              <a:gd name="T10" fmla="*/ 154 w 260"/>
              <a:gd name="T11" fmla="*/ 76 h 260"/>
              <a:gd name="T12" fmla="*/ 183 w 260"/>
              <a:gd name="T13" fmla="*/ 46 h 260"/>
              <a:gd name="T14" fmla="*/ 117 w 260"/>
              <a:gd name="T15" fmla="*/ 25 h 260"/>
              <a:gd name="T16" fmla="*/ 0 w 260"/>
              <a:gd name="T17" fmla="*/ 143 h 260"/>
              <a:gd name="T18" fmla="*/ 117 w 260"/>
              <a:gd name="T19" fmla="*/ 260 h 260"/>
              <a:gd name="T20" fmla="*/ 233 w 260"/>
              <a:gd name="T21" fmla="*/ 143 h 260"/>
              <a:gd name="T22" fmla="*/ 213 w 260"/>
              <a:gd name="T23" fmla="*/ 77 h 260"/>
              <a:gd name="T24" fmla="*/ 184 w 260"/>
              <a:gd name="T25" fmla="*/ 106 h 260"/>
              <a:gd name="T26" fmla="*/ 225 w 260"/>
              <a:gd name="T27" fmla="*/ 35 h 260"/>
              <a:gd name="T28" fmla="*/ 225 w 260"/>
              <a:gd name="T29" fmla="*/ 35 h 260"/>
              <a:gd name="T30" fmla="*/ 225 w 260"/>
              <a:gd name="T31" fmla="*/ 0 h 260"/>
              <a:gd name="T32" fmla="*/ 203 w 260"/>
              <a:gd name="T33" fmla="*/ 23 h 260"/>
              <a:gd name="T34" fmla="*/ 203 w 260"/>
              <a:gd name="T35" fmla="*/ 46 h 260"/>
              <a:gd name="T36" fmla="*/ 139 w 260"/>
              <a:gd name="T37" fmla="*/ 111 h 260"/>
              <a:gd name="T38" fmla="*/ 117 w 260"/>
              <a:gd name="T39" fmla="*/ 104 h 260"/>
              <a:gd name="T40" fmla="*/ 79 w 260"/>
              <a:gd name="T41" fmla="*/ 143 h 260"/>
              <a:gd name="T42" fmla="*/ 117 w 260"/>
              <a:gd name="T43" fmla="*/ 181 h 260"/>
              <a:gd name="T44" fmla="*/ 155 w 260"/>
              <a:gd name="T45" fmla="*/ 143 h 260"/>
              <a:gd name="T46" fmla="*/ 150 w 260"/>
              <a:gd name="T47" fmla="*/ 123 h 260"/>
              <a:gd name="T48" fmla="*/ 215 w 260"/>
              <a:gd name="T49" fmla="*/ 58 h 260"/>
              <a:gd name="T50" fmla="*/ 237 w 260"/>
              <a:gd name="T51" fmla="*/ 58 h 260"/>
              <a:gd name="T52" fmla="*/ 260 w 260"/>
              <a:gd name="T53" fmla="*/ 35 h 260"/>
              <a:gd name="T54" fmla="*/ 225 w 260"/>
              <a:gd name="T55" fmla="*/ 35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0" h="260">
                <a:moveTo>
                  <a:pt x="184" y="106"/>
                </a:moveTo>
                <a:cubicBezTo>
                  <a:pt x="190" y="117"/>
                  <a:pt x="193" y="129"/>
                  <a:pt x="193" y="143"/>
                </a:cubicBezTo>
                <a:cubicBezTo>
                  <a:pt x="193" y="185"/>
                  <a:pt x="159" y="219"/>
                  <a:pt x="117" y="219"/>
                </a:cubicBezTo>
                <a:cubicBezTo>
                  <a:pt x="76" y="219"/>
                  <a:pt x="42" y="185"/>
                  <a:pt x="42" y="143"/>
                </a:cubicBezTo>
                <a:cubicBezTo>
                  <a:pt x="42" y="100"/>
                  <a:pt x="76" y="66"/>
                  <a:pt x="117" y="66"/>
                </a:cubicBezTo>
                <a:cubicBezTo>
                  <a:pt x="131" y="66"/>
                  <a:pt x="143" y="70"/>
                  <a:pt x="154" y="76"/>
                </a:cubicBezTo>
                <a:cubicBezTo>
                  <a:pt x="183" y="46"/>
                  <a:pt x="183" y="46"/>
                  <a:pt x="183" y="46"/>
                </a:cubicBezTo>
                <a:cubicBezTo>
                  <a:pt x="165" y="33"/>
                  <a:pt x="141" y="25"/>
                  <a:pt x="117" y="25"/>
                </a:cubicBezTo>
                <a:cubicBezTo>
                  <a:pt x="52" y="25"/>
                  <a:pt x="0" y="78"/>
                  <a:pt x="0" y="143"/>
                </a:cubicBezTo>
                <a:cubicBezTo>
                  <a:pt x="0" y="207"/>
                  <a:pt x="52" y="260"/>
                  <a:pt x="117" y="260"/>
                </a:cubicBezTo>
                <a:cubicBezTo>
                  <a:pt x="181" y="260"/>
                  <a:pt x="233" y="207"/>
                  <a:pt x="233" y="143"/>
                </a:cubicBezTo>
                <a:cubicBezTo>
                  <a:pt x="233" y="118"/>
                  <a:pt x="226" y="96"/>
                  <a:pt x="213" y="77"/>
                </a:cubicBezTo>
                <a:cubicBezTo>
                  <a:pt x="184" y="106"/>
                  <a:pt x="184" y="106"/>
                  <a:pt x="184" y="106"/>
                </a:cubicBezTo>
                <a:close/>
                <a:moveTo>
                  <a:pt x="225" y="35"/>
                </a:moveTo>
                <a:cubicBezTo>
                  <a:pt x="225" y="35"/>
                  <a:pt x="225" y="35"/>
                  <a:pt x="225" y="35"/>
                </a:cubicBezTo>
                <a:cubicBezTo>
                  <a:pt x="225" y="0"/>
                  <a:pt x="225" y="0"/>
                  <a:pt x="225" y="0"/>
                </a:cubicBezTo>
                <a:cubicBezTo>
                  <a:pt x="203" y="23"/>
                  <a:pt x="203" y="23"/>
                  <a:pt x="203" y="23"/>
                </a:cubicBezTo>
                <a:cubicBezTo>
                  <a:pt x="203" y="46"/>
                  <a:pt x="203" y="46"/>
                  <a:pt x="203" y="46"/>
                </a:cubicBezTo>
                <a:cubicBezTo>
                  <a:pt x="139" y="111"/>
                  <a:pt x="139" y="111"/>
                  <a:pt x="139" y="111"/>
                </a:cubicBezTo>
                <a:cubicBezTo>
                  <a:pt x="133" y="106"/>
                  <a:pt x="125" y="104"/>
                  <a:pt x="117" y="104"/>
                </a:cubicBezTo>
                <a:cubicBezTo>
                  <a:pt x="96" y="104"/>
                  <a:pt x="79" y="121"/>
                  <a:pt x="79" y="143"/>
                </a:cubicBezTo>
                <a:cubicBezTo>
                  <a:pt x="79" y="164"/>
                  <a:pt x="96" y="181"/>
                  <a:pt x="117" y="181"/>
                </a:cubicBezTo>
                <a:cubicBezTo>
                  <a:pt x="138" y="181"/>
                  <a:pt x="155" y="164"/>
                  <a:pt x="155" y="143"/>
                </a:cubicBezTo>
                <a:cubicBezTo>
                  <a:pt x="155" y="136"/>
                  <a:pt x="154" y="129"/>
                  <a:pt x="150" y="123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37" y="58"/>
                  <a:pt x="237" y="58"/>
                  <a:pt x="237" y="58"/>
                </a:cubicBezTo>
                <a:cubicBezTo>
                  <a:pt x="260" y="35"/>
                  <a:pt x="260" y="35"/>
                  <a:pt x="260" y="35"/>
                </a:cubicBezTo>
                <a:cubicBezTo>
                  <a:pt x="225" y="35"/>
                  <a:pt x="225" y="35"/>
                  <a:pt x="225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59" name="Freeform 92"/>
          <p:cNvSpPr>
            <a:spLocks noEditPoints="1"/>
          </p:cNvSpPr>
          <p:nvPr/>
        </p:nvSpPr>
        <p:spPr bwMode="auto">
          <a:xfrm>
            <a:off x="1995005" y="2542477"/>
            <a:ext cx="619183" cy="619183"/>
          </a:xfrm>
          <a:custGeom>
            <a:avLst/>
            <a:gdLst>
              <a:gd name="T0" fmla="*/ 187 w 228"/>
              <a:gd name="T1" fmla="*/ 114 h 240"/>
              <a:gd name="T2" fmla="*/ 114 w 228"/>
              <a:gd name="T3" fmla="*/ 40 h 240"/>
              <a:gd name="T4" fmla="*/ 40 w 228"/>
              <a:gd name="T5" fmla="*/ 114 h 240"/>
              <a:gd name="T6" fmla="*/ 68 w 228"/>
              <a:gd name="T7" fmla="*/ 171 h 240"/>
              <a:gd name="T8" fmla="*/ 74 w 228"/>
              <a:gd name="T9" fmla="*/ 173 h 240"/>
              <a:gd name="T10" fmla="*/ 81 w 228"/>
              <a:gd name="T11" fmla="*/ 169 h 240"/>
              <a:gd name="T12" fmla="*/ 79 w 228"/>
              <a:gd name="T13" fmla="*/ 156 h 240"/>
              <a:gd name="T14" fmla="*/ 59 w 228"/>
              <a:gd name="T15" fmla="*/ 114 h 240"/>
              <a:gd name="T16" fmla="*/ 114 w 228"/>
              <a:gd name="T17" fmla="*/ 59 h 240"/>
              <a:gd name="T18" fmla="*/ 169 w 228"/>
              <a:gd name="T19" fmla="*/ 114 h 240"/>
              <a:gd name="T20" fmla="*/ 152 w 228"/>
              <a:gd name="T21" fmla="*/ 153 h 240"/>
              <a:gd name="T22" fmla="*/ 151 w 228"/>
              <a:gd name="T23" fmla="*/ 166 h 240"/>
              <a:gd name="T24" fmla="*/ 165 w 228"/>
              <a:gd name="T25" fmla="*/ 167 h 240"/>
              <a:gd name="T26" fmla="*/ 187 w 228"/>
              <a:gd name="T27" fmla="*/ 114 h 240"/>
              <a:gd name="T28" fmla="*/ 116 w 228"/>
              <a:gd name="T29" fmla="*/ 79 h 240"/>
              <a:gd name="T30" fmla="*/ 81 w 228"/>
              <a:gd name="T31" fmla="*/ 114 h 240"/>
              <a:gd name="T32" fmla="*/ 101 w 228"/>
              <a:gd name="T33" fmla="*/ 144 h 240"/>
              <a:gd name="T34" fmla="*/ 101 w 228"/>
              <a:gd name="T35" fmla="*/ 226 h 240"/>
              <a:gd name="T36" fmla="*/ 115 w 228"/>
              <a:gd name="T37" fmla="*/ 240 h 240"/>
              <a:gd name="T38" fmla="*/ 129 w 228"/>
              <a:gd name="T39" fmla="*/ 226 h 240"/>
              <a:gd name="T40" fmla="*/ 129 w 228"/>
              <a:gd name="T41" fmla="*/ 145 h 240"/>
              <a:gd name="T42" fmla="*/ 150 w 228"/>
              <a:gd name="T43" fmla="*/ 114 h 240"/>
              <a:gd name="T44" fmla="*/ 116 w 228"/>
              <a:gd name="T45" fmla="*/ 79 h 240"/>
              <a:gd name="T46" fmla="*/ 114 w 228"/>
              <a:gd name="T47" fmla="*/ 0 h 240"/>
              <a:gd name="T48" fmla="*/ 0 w 228"/>
              <a:gd name="T49" fmla="*/ 114 h 240"/>
              <a:gd name="T50" fmla="*/ 52 w 228"/>
              <a:gd name="T51" fmla="*/ 209 h 240"/>
              <a:gd name="T52" fmla="*/ 57 w 228"/>
              <a:gd name="T53" fmla="*/ 211 h 240"/>
              <a:gd name="T54" fmla="*/ 65 w 228"/>
              <a:gd name="T55" fmla="*/ 206 h 240"/>
              <a:gd name="T56" fmla="*/ 62 w 228"/>
              <a:gd name="T57" fmla="*/ 193 h 240"/>
              <a:gd name="T58" fmla="*/ 19 w 228"/>
              <a:gd name="T59" fmla="*/ 114 h 240"/>
              <a:gd name="T60" fmla="*/ 114 w 228"/>
              <a:gd name="T61" fmla="*/ 18 h 240"/>
              <a:gd name="T62" fmla="*/ 209 w 228"/>
              <a:gd name="T63" fmla="*/ 114 h 240"/>
              <a:gd name="T64" fmla="*/ 168 w 228"/>
              <a:gd name="T65" fmla="*/ 192 h 240"/>
              <a:gd name="T66" fmla="*/ 165 w 228"/>
              <a:gd name="T67" fmla="*/ 205 h 240"/>
              <a:gd name="T68" fmla="*/ 178 w 228"/>
              <a:gd name="T69" fmla="*/ 208 h 240"/>
              <a:gd name="T70" fmla="*/ 228 w 228"/>
              <a:gd name="T71" fmla="*/ 114 h 240"/>
              <a:gd name="T72" fmla="*/ 114 w 228"/>
              <a:gd name="T73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8" h="240">
                <a:moveTo>
                  <a:pt x="187" y="114"/>
                </a:moveTo>
                <a:cubicBezTo>
                  <a:pt x="187" y="73"/>
                  <a:pt x="154" y="40"/>
                  <a:pt x="114" y="40"/>
                </a:cubicBezTo>
                <a:cubicBezTo>
                  <a:pt x="73" y="40"/>
                  <a:pt x="40" y="73"/>
                  <a:pt x="40" y="114"/>
                </a:cubicBezTo>
                <a:cubicBezTo>
                  <a:pt x="40" y="136"/>
                  <a:pt x="50" y="157"/>
                  <a:pt x="68" y="171"/>
                </a:cubicBezTo>
                <a:cubicBezTo>
                  <a:pt x="69" y="172"/>
                  <a:pt x="71" y="173"/>
                  <a:pt x="74" y="173"/>
                </a:cubicBezTo>
                <a:cubicBezTo>
                  <a:pt x="76" y="173"/>
                  <a:pt x="79" y="171"/>
                  <a:pt x="81" y="169"/>
                </a:cubicBezTo>
                <a:cubicBezTo>
                  <a:pt x="84" y="165"/>
                  <a:pt x="83" y="159"/>
                  <a:pt x="79" y="156"/>
                </a:cubicBezTo>
                <a:cubicBezTo>
                  <a:pt x="67" y="146"/>
                  <a:pt x="59" y="130"/>
                  <a:pt x="59" y="114"/>
                </a:cubicBezTo>
                <a:cubicBezTo>
                  <a:pt x="59" y="83"/>
                  <a:pt x="84" y="59"/>
                  <a:pt x="114" y="59"/>
                </a:cubicBezTo>
                <a:cubicBezTo>
                  <a:pt x="144" y="59"/>
                  <a:pt x="169" y="83"/>
                  <a:pt x="169" y="114"/>
                </a:cubicBezTo>
                <a:cubicBezTo>
                  <a:pt x="169" y="129"/>
                  <a:pt x="163" y="143"/>
                  <a:pt x="152" y="153"/>
                </a:cubicBezTo>
                <a:cubicBezTo>
                  <a:pt x="148" y="157"/>
                  <a:pt x="148" y="163"/>
                  <a:pt x="151" y="166"/>
                </a:cubicBezTo>
                <a:cubicBezTo>
                  <a:pt x="155" y="170"/>
                  <a:pt x="161" y="170"/>
                  <a:pt x="165" y="167"/>
                </a:cubicBezTo>
                <a:cubicBezTo>
                  <a:pt x="179" y="153"/>
                  <a:pt x="187" y="134"/>
                  <a:pt x="187" y="114"/>
                </a:cubicBezTo>
                <a:close/>
                <a:moveTo>
                  <a:pt x="116" y="79"/>
                </a:moveTo>
                <a:cubicBezTo>
                  <a:pt x="97" y="79"/>
                  <a:pt x="81" y="95"/>
                  <a:pt x="81" y="114"/>
                </a:cubicBezTo>
                <a:cubicBezTo>
                  <a:pt x="81" y="127"/>
                  <a:pt x="89" y="139"/>
                  <a:pt x="101" y="144"/>
                </a:cubicBezTo>
                <a:cubicBezTo>
                  <a:pt x="101" y="226"/>
                  <a:pt x="101" y="226"/>
                  <a:pt x="101" y="226"/>
                </a:cubicBezTo>
                <a:cubicBezTo>
                  <a:pt x="101" y="233"/>
                  <a:pt x="107" y="240"/>
                  <a:pt x="115" y="240"/>
                </a:cubicBezTo>
                <a:cubicBezTo>
                  <a:pt x="123" y="240"/>
                  <a:pt x="129" y="233"/>
                  <a:pt x="129" y="226"/>
                </a:cubicBezTo>
                <a:cubicBezTo>
                  <a:pt x="129" y="145"/>
                  <a:pt x="129" y="145"/>
                  <a:pt x="129" y="145"/>
                </a:cubicBezTo>
                <a:cubicBezTo>
                  <a:pt x="141" y="140"/>
                  <a:pt x="150" y="128"/>
                  <a:pt x="150" y="114"/>
                </a:cubicBezTo>
                <a:cubicBezTo>
                  <a:pt x="150" y="95"/>
                  <a:pt x="134" y="79"/>
                  <a:pt x="116" y="79"/>
                </a:cubicBezTo>
                <a:close/>
                <a:moveTo>
                  <a:pt x="114" y="0"/>
                </a:moveTo>
                <a:cubicBezTo>
                  <a:pt x="51" y="0"/>
                  <a:pt x="0" y="51"/>
                  <a:pt x="0" y="114"/>
                </a:cubicBezTo>
                <a:cubicBezTo>
                  <a:pt x="0" y="152"/>
                  <a:pt x="19" y="188"/>
                  <a:pt x="52" y="209"/>
                </a:cubicBezTo>
                <a:cubicBezTo>
                  <a:pt x="54" y="210"/>
                  <a:pt x="55" y="211"/>
                  <a:pt x="57" y="211"/>
                </a:cubicBezTo>
                <a:cubicBezTo>
                  <a:pt x="60" y="211"/>
                  <a:pt x="63" y="209"/>
                  <a:pt x="65" y="206"/>
                </a:cubicBezTo>
                <a:cubicBezTo>
                  <a:pt x="68" y="202"/>
                  <a:pt x="67" y="196"/>
                  <a:pt x="62" y="193"/>
                </a:cubicBezTo>
                <a:cubicBezTo>
                  <a:pt x="35" y="176"/>
                  <a:pt x="19" y="146"/>
                  <a:pt x="19" y="114"/>
                </a:cubicBezTo>
                <a:cubicBezTo>
                  <a:pt x="19" y="61"/>
                  <a:pt x="61" y="18"/>
                  <a:pt x="114" y="18"/>
                </a:cubicBezTo>
                <a:cubicBezTo>
                  <a:pt x="166" y="18"/>
                  <a:pt x="209" y="61"/>
                  <a:pt x="209" y="114"/>
                </a:cubicBezTo>
                <a:cubicBezTo>
                  <a:pt x="209" y="145"/>
                  <a:pt x="194" y="174"/>
                  <a:pt x="168" y="192"/>
                </a:cubicBezTo>
                <a:cubicBezTo>
                  <a:pt x="163" y="195"/>
                  <a:pt x="162" y="201"/>
                  <a:pt x="165" y="205"/>
                </a:cubicBezTo>
                <a:cubicBezTo>
                  <a:pt x="168" y="209"/>
                  <a:pt x="174" y="211"/>
                  <a:pt x="178" y="208"/>
                </a:cubicBezTo>
                <a:cubicBezTo>
                  <a:pt x="209" y="186"/>
                  <a:pt x="228" y="151"/>
                  <a:pt x="228" y="114"/>
                </a:cubicBezTo>
                <a:cubicBezTo>
                  <a:pt x="228" y="51"/>
                  <a:pt x="177" y="0"/>
                  <a:pt x="1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60" name="Freeform 12"/>
          <p:cNvSpPr>
            <a:spLocks noEditPoints="1"/>
          </p:cNvSpPr>
          <p:nvPr/>
        </p:nvSpPr>
        <p:spPr bwMode="auto">
          <a:xfrm>
            <a:off x="3722795" y="2902190"/>
            <a:ext cx="619183" cy="619183"/>
          </a:xfrm>
          <a:custGeom>
            <a:avLst/>
            <a:gdLst>
              <a:gd name="T0" fmla="*/ 74 w 236"/>
              <a:gd name="T1" fmla="*/ 160 h 236"/>
              <a:gd name="T2" fmla="*/ 93 w 236"/>
              <a:gd name="T3" fmla="*/ 160 h 236"/>
              <a:gd name="T4" fmla="*/ 93 w 236"/>
              <a:gd name="T5" fmla="*/ 103 h 236"/>
              <a:gd name="T6" fmla="*/ 74 w 236"/>
              <a:gd name="T7" fmla="*/ 103 h 236"/>
              <a:gd name="T8" fmla="*/ 74 w 236"/>
              <a:gd name="T9" fmla="*/ 160 h 236"/>
              <a:gd name="T10" fmla="*/ 140 w 236"/>
              <a:gd name="T11" fmla="*/ 102 h 236"/>
              <a:gd name="T12" fmla="*/ 122 w 236"/>
              <a:gd name="T13" fmla="*/ 111 h 236"/>
              <a:gd name="T14" fmla="*/ 122 w 236"/>
              <a:gd name="T15" fmla="*/ 103 h 236"/>
              <a:gd name="T16" fmla="*/ 103 w 236"/>
              <a:gd name="T17" fmla="*/ 103 h 236"/>
              <a:gd name="T18" fmla="*/ 103 w 236"/>
              <a:gd name="T19" fmla="*/ 160 h 236"/>
              <a:gd name="T20" fmla="*/ 122 w 236"/>
              <a:gd name="T21" fmla="*/ 160 h 236"/>
              <a:gd name="T22" fmla="*/ 122 w 236"/>
              <a:gd name="T23" fmla="*/ 128 h 236"/>
              <a:gd name="T24" fmla="*/ 123 w 236"/>
              <a:gd name="T25" fmla="*/ 124 h 236"/>
              <a:gd name="T26" fmla="*/ 133 w 236"/>
              <a:gd name="T27" fmla="*/ 117 h 236"/>
              <a:gd name="T28" fmla="*/ 142 w 236"/>
              <a:gd name="T29" fmla="*/ 130 h 236"/>
              <a:gd name="T30" fmla="*/ 142 w 236"/>
              <a:gd name="T31" fmla="*/ 160 h 236"/>
              <a:gd name="T32" fmla="*/ 161 w 236"/>
              <a:gd name="T33" fmla="*/ 160 h 236"/>
              <a:gd name="T34" fmla="*/ 161 w 236"/>
              <a:gd name="T35" fmla="*/ 160 h 236"/>
              <a:gd name="T36" fmla="*/ 161 w 236"/>
              <a:gd name="T37" fmla="*/ 127 h 236"/>
              <a:gd name="T38" fmla="*/ 140 w 236"/>
              <a:gd name="T39" fmla="*/ 102 h 236"/>
              <a:gd name="T40" fmla="*/ 122 w 236"/>
              <a:gd name="T41" fmla="*/ 111 h 236"/>
              <a:gd name="T42" fmla="*/ 122 w 236"/>
              <a:gd name="T43" fmla="*/ 111 h 236"/>
              <a:gd name="T44" fmla="*/ 122 w 236"/>
              <a:gd name="T45" fmla="*/ 111 h 236"/>
              <a:gd name="T46" fmla="*/ 83 w 236"/>
              <a:gd name="T47" fmla="*/ 75 h 236"/>
              <a:gd name="T48" fmla="*/ 73 w 236"/>
              <a:gd name="T49" fmla="*/ 85 h 236"/>
              <a:gd name="T50" fmla="*/ 83 w 236"/>
              <a:gd name="T51" fmla="*/ 95 h 236"/>
              <a:gd name="T52" fmla="*/ 83 w 236"/>
              <a:gd name="T53" fmla="*/ 95 h 236"/>
              <a:gd name="T54" fmla="*/ 94 w 236"/>
              <a:gd name="T55" fmla="*/ 85 h 236"/>
              <a:gd name="T56" fmla="*/ 83 w 236"/>
              <a:gd name="T57" fmla="*/ 75 h 236"/>
              <a:gd name="T58" fmla="*/ 118 w 236"/>
              <a:gd name="T59" fmla="*/ 0 h 236"/>
              <a:gd name="T60" fmla="*/ 0 w 236"/>
              <a:gd name="T61" fmla="*/ 118 h 236"/>
              <a:gd name="T62" fmla="*/ 118 w 236"/>
              <a:gd name="T63" fmla="*/ 236 h 236"/>
              <a:gd name="T64" fmla="*/ 236 w 236"/>
              <a:gd name="T65" fmla="*/ 118 h 236"/>
              <a:gd name="T66" fmla="*/ 118 w 236"/>
              <a:gd name="T67" fmla="*/ 0 h 236"/>
              <a:gd name="T68" fmla="*/ 181 w 236"/>
              <a:gd name="T69" fmla="*/ 172 h 236"/>
              <a:gd name="T70" fmla="*/ 171 w 236"/>
              <a:gd name="T71" fmla="*/ 181 h 236"/>
              <a:gd name="T72" fmla="*/ 64 w 236"/>
              <a:gd name="T73" fmla="*/ 181 h 236"/>
              <a:gd name="T74" fmla="*/ 55 w 236"/>
              <a:gd name="T75" fmla="*/ 172 h 236"/>
              <a:gd name="T76" fmla="*/ 55 w 236"/>
              <a:gd name="T77" fmla="*/ 63 h 236"/>
              <a:gd name="T78" fmla="*/ 64 w 236"/>
              <a:gd name="T79" fmla="*/ 54 h 236"/>
              <a:gd name="T80" fmla="*/ 171 w 236"/>
              <a:gd name="T81" fmla="*/ 54 h 236"/>
              <a:gd name="T82" fmla="*/ 181 w 236"/>
              <a:gd name="T83" fmla="*/ 63 h 236"/>
              <a:gd name="T84" fmla="*/ 181 w 236"/>
              <a:gd name="T85" fmla="*/ 172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6" h="236">
                <a:moveTo>
                  <a:pt x="74" y="160"/>
                </a:moveTo>
                <a:cubicBezTo>
                  <a:pt x="93" y="160"/>
                  <a:pt x="93" y="160"/>
                  <a:pt x="93" y="160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74" y="103"/>
                  <a:pt x="74" y="103"/>
                  <a:pt x="74" y="103"/>
                </a:cubicBezTo>
                <a:lnTo>
                  <a:pt x="74" y="160"/>
                </a:lnTo>
                <a:close/>
                <a:moveTo>
                  <a:pt x="140" y="102"/>
                </a:moveTo>
                <a:cubicBezTo>
                  <a:pt x="129" y="102"/>
                  <a:pt x="125" y="107"/>
                  <a:pt x="122" y="111"/>
                </a:cubicBezTo>
                <a:cubicBezTo>
                  <a:pt x="122" y="103"/>
                  <a:pt x="122" y="103"/>
                  <a:pt x="122" y="103"/>
                </a:cubicBezTo>
                <a:cubicBezTo>
                  <a:pt x="103" y="103"/>
                  <a:pt x="103" y="103"/>
                  <a:pt x="103" y="103"/>
                </a:cubicBezTo>
                <a:cubicBezTo>
                  <a:pt x="104" y="108"/>
                  <a:pt x="103" y="160"/>
                  <a:pt x="103" y="160"/>
                </a:cubicBezTo>
                <a:cubicBezTo>
                  <a:pt x="122" y="160"/>
                  <a:pt x="122" y="160"/>
                  <a:pt x="122" y="160"/>
                </a:cubicBezTo>
                <a:cubicBezTo>
                  <a:pt x="122" y="128"/>
                  <a:pt x="122" y="128"/>
                  <a:pt x="122" y="128"/>
                </a:cubicBezTo>
                <a:cubicBezTo>
                  <a:pt x="122" y="127"/>
                  <a:pt x="123" y="125"/>
                  <a:pt x="123" y="124"/>
                </a:cubicBezTo>
                <a:cubicBezTo>
                  <a:pt x="124" y="120"/>
                  <a:pt x="128" y="117"/>
                  <a:pt x="133" y="117"/>
                </a:cubicBezTo>
                <a:cubicBezTo>
                  <a:pt x="140" y="117"/>
                  <a:pt x="142" y="122"/>
                  <a:pt x="142" y="130"/>
                </a:cubicBezTo>
                <a:cubicBezTo>
                  <a:pt x="142" y="160"/>
                  <a:pt x="142" y="160"/>
                  <a:pt x="142" y="160"/>
                </a:cubicBezTo>
                <a:cubicBezTo>
                  <a:pt x="161" y="160"/>
                  <a:pt x="161" y="160"/>
                  <a:pt x="161" y="160"/>
                </a:cubicBezTo>
                <a:cubicBezTo>
                  <a:pt x="161" y="160"/>
                  <a:pt x="161" y="160"/>
                  <a:pt x="161" y="160"/>
                </a:cubicBezTo>
                <a:cubicBezTo>
                  <a:pt x="161" y="127"/>
                  <a:pt x="161" y="127"/>
                  <a:pt x="161" y="127"/>
                </a:cubicBezTo>
                <a:cubicBezTo>
                  <a:pt x="161" y="110"/>
                  <a:pt x="152" y="102"/>
                  <a:pt x="140" y="102"/>
                </a:cubicBezTo>
                <a:close/>
                <a:moveTo>
                  <a:pt x="122" y="111"/>
                </a:moveTo>
                <a:cubicBezTo>
                  <a:pt x="122" y="111"/>
                  <a:pt x="122" y="111"/>
                  <a:pt x="122" y="111"/>
                </a:cubicBezTo>
                <a:cubicBezTo>
                  <a:pt x="122" y="111"/>
                  <a:pt x="122" y="111"/>
                  <a:pt x="122" y="111"/>
                </a:cubicBezTo>
                <a:close/>
                <a:moveTo>
                  <a:pt x="83" y="75"/>
                </a:moveTo>
                <a:cubicBezTo>
                  <a:pt x="77" y="75"/>
                  <a:pt x="73" y="80"/>
                  <a:pt x="73" y="85"/>
                </a:cubicBezTo>
                <a:cubicBezTo>
                  <a:pt x="73" y="91"/>
                  <a:pt x="77" y="95"/>
                  <a:pt x="83" y="95"/>
                </a:cubicBezTo>
                <a:cubicBezTo>
                  <a:pt x="83" y="95"/>
                  <a:pt x="83" y="95"/>
                  <a:pt x="83" y="95"/>
                </a:cubicBezTo>
                <a:cubicBezTo>
                  <a:pt x="90" y="95"/>
                  <a:pt x="94" y="91"/>
                  <a:pt x="94" y="85"/>
                </a:cubicBezTo>
                <a:cubicBezTo>
                  <a:pt x="94" y="80"/>
                  <a:pt x="90" y="75"/>
                  <a:pt x="83" y="75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81" y="172"/>
                </a:moveTo>
                <a:cubicBezTo>
                  <a:pt x="181" y="177"/>
                  <a:pt x="176" y="181"/>
                  <a:pt x="171" y="181"/>
                </a:cubicBezTo>
                <a:cubicBezTo>
                  <a:pt x="64" y="181"/>
                  <a:pt x="64" y="181"/>
                  <a:pt x="64" y="181"/>
                </a:cubicBezTo>
                <a:cubicBezTo>
                  <a:pt x="59" y="181"/>
                  <a:pt x="55" y="177"/>
                  <a:pt x="55" y="172"/>
                </a:cubicBezTo>
                <a:cubicBezTo>
                  <a:pt x="55" y="63"/>
                  <a:pt x="55" y="63"/>
                  <a:pt x="55" y="63"/>
                </a:cubicBezTo>
                <a:cubicBezTo>
                  <a:pt x="55" y="58"/>
                  <a:pt x="59" y="54"/>
                  <a:pt x="64" y="54"/>
                </a:cubicBezTo>
                <a:cubicBezTo>
                  <a:pt x="171" y="54"/>
                  <a:pt x="171" y="54"/>
                  <a:pt x="171" y="54"/>
                </a:cubicBezTo>
                <a:cubicBezTo>
                  <a:pt x="176" y="54"/>
                  <a:pt x="181" y="58"/>
                  <a:pt x="181" y="63"/>
                </a:cubicBezTo>
                <a:cubicBezTo>
                  <a:pt x="181" y="172"/>
                  <a:pt x="181" y="172"/>
                  <a:pt x="181" y="1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61" name="Freeform 70"/>
          <p:cNvSpPr>
            <a:spLocks noEditPoints="1"/>
          </p:cNvSpPr>
          <p:nvPr/>
        </p:nvSpPr>
        <p:spPr bwMode="auto">
          <a:xfrm>
            <a:off x="8833786" y="2356217"/>
            <a:ext cx="619183" cy="619183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62" name="Freeform 71"/>
          <p:cNvSpPr>
            <a:spLocks noEditPoints="1"/>
          </p:cNvSpPr>
          <p:nvPr/>
        </p:nvSpPr>
        <p:spPr bwMode="auto">
          <a:xfrm>
            <a:off x="5526184" y="2450170"/>
            <a:ext cx="619183" cy="619183"/>
          </a:xfrm>
          <a:custGeom>
            <a:avLst/>
            <a:gdLst>
              <a:gd name="T0" fmla="*/ 182 w 236"/>
              <a:gd name="T1" fmla="*/ 109 h 236"/>
              <a:gd name="T2" fmla="*/ 157 w 236"/>
              <a:gd name="T3" fmla="*/ 103 h 236"/>
              <a:gd name="T4" fmla="*/ 134 w 236"/>
              <a:gd name="T5" fmla="*/ 102 h 236"/>
              <a:gd name="T6" fmla="*/ 120 w 236"/>
              <a:gd name="T7" fmla="*/ 114 h 236"/>
              <a:gd name="T8" fmla="*/ 118 w 236"/>
              <a:gd name="T9" fmla="*/ 129 h 236"/>
              <a:gd name="T10" fmla="*/ 122 w 236"/>
              <a:gd name="T11" fmla="*/ 141 h 236"/>
              <a:gd name="T12" fmla="*/ 135 w 236"/>
              <a:gd name="T13" fmla="*/ 156 h 236"/>
              <a:gd name="T14" fmla="*/ 139 w 236"/>
              <a:gd name="T15" fmla="*/ 185 h 236"/>
              <a:gd name="T16" fmla="*/ 152 w 236"/>
              <a:gd name="T17" fmla="*/ 198 h 236"/>
              <a:gd name="T18" fmla="*/ 169 w 236"/>
              <a:gd name="T19" fmla="*/ 180 h 236"/>
              <a:gd name="T20" fmla="*/ 187 w 236"/>
              <a:gd name="T21" fmla="*/ 150 h 236"/>
              <a:gd name="T22" fmla="*/ 200 w 236"/>
              <a:gd name="T23" fmla="*/ 122 h 236"/>
              <a:gd name="T24" fmla="*/ 182 w 236"/>
              <a:gd name="T25" fmla="*/ 109 h 236"/>
              <a:gd name="T26" fmla="*/ 118 w 236"/>
              <a:gd name="T27" fmla="*/ 0 h 236"/>
              <a:gd name="T28" fmla="*/ 0 w 236"/>
              <a:gd name="T29" fmla="*/ 118 h 236"/>
              <a:gd name="T30" fmla="*/ 118 w 236"/>
              <a:gd name="T31" fmla="*/ 236 h 236"/>
              <a:gd name="T32" fmla="*/ 236 w 236"/>
              <a:gd name="T33" fmla="*/ 118 h 236"/>
              <a:gd name="T34" fmla="*/ 118 w 236"/>
              <a:gd name="T35" fmla="*/ 0 h 236"/>
              <a:gd name="T36" fmla="*/ 126 w 236"/>
              <a:gd name="T37" fmla="*/ 212 h 236"/>
              <a:gd name="T38" fmla="*/ 128 w 236"/>
              <a:gd name="T39" fmla="*/ 208 h 236"/>
              <a:gd name="T40" fmla="*/ 125 w 236"/>
              <a:gd name="T41" fmla="*/ 186 h 236"/>
              <a:gd name="T42" fmla="*/ 105 w 236"/>
              <a:gd name="T43" fmla="*/ 186 h 236"/>
              <a:gd name="T44" fmla="*/ 98 w 236"/>
              <a:gd name="T45" fmla="*/ 207 h 236"/>
              <a:gd name="T46" fmla="*/ 102 w 236"/>
              <a:gd name="T47" fmla="*/ 211 h 236"/>
              <a:gd name="T48" fmla="*/ 34 w 236"/>
              <a:gd name="T49" fmla="*/ 161 h 236"/>
              <a:gd name="T50" fmla="*/ 44 w 236"/>
              <a:gd name="T51" fmla="*/ 157 h 236"/>
              <a:gd name="T52" fmla="*/ 44 w 236"/>
              <a:gd name="T53" fmla="*/ 157 h 236"/>
              <a:gd name="T54" fmla="*/ 81 w 236"/>
              <a:gd name="T55" fmla="*/ 142 h 236"/>
              <a:gd name="T56" fmla="*/ 81 w 236"/>
              <a:gd name="T57" fmla="*/ 118 h 236"/>
              <a:gd name="T58" fmla="*/ 55 w 236"/>
              <a:gd name="T59" fmla="*/ 94 h 236"/>
              <a:gd name="T60" fmla="*/ 28 w 236"/>
              <a:gd name="T61" fmla="*/ 90 h 236"/>
              <a:gd name="T62" fmla="*/ 84 w 236"/>
              <a:gd name="T63" fmla="*/ 30 h 236"/>
              <a:gd name="T64" fmla="*/ 84 w 236"/>
              <a:gd name="T65" fmla="*/ 31 h 236"/>
              <a:gd name="T66" fmla="*/ 102 w 236"/>
              <a:gd name="T67" fmla="*/ 56 h 236"/>
              <a:gd name="T68" fmla="*/ 120 w 236"/>
              <a:gd name="T69" fmla="*/ 79 h 236"/>
              <a:gd name="T70" fmla="*/ 131 w 236"/>
              <a:gd name="T71" fmla="*/ 97 h 236"/>
              <a:gd name="T72" fmla="*/ 146 w 236"/>
              <a:gd name="T73" fmla="*/ 88 h 236"/>
              <a:gd name="T74" fmla="*/ 177 w 236"/>
              <a:gd name="T75" fmla="*/ 66 h 236"/>
              <a:gd name="T76" fmla="*/ 190 w 236"/>
              <a:gd name="T77" fmla="*/ 57 h 236"/>
              <a:gd name="T78" fmla="*/ 212 w 236"/>
              <a:gd name="T79" fmla="*/ 118 h 236"/>
              <a:gd name="T80" fmla="*/ 126 w 236"/>
              <a:gd name="T81" fmla="*/ 212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6" h="236">
                <a:moveTo>
                  <a:pt x="182" y="109"/>
                </a:moveTo>
                <a:cubicBezTo>
                  <a:pt x="172" y="107"/>
                  <a:pt x="161" y="105"/>
                  <a:pt x="157" y="103"/>
                </a:cubicBezTo>
                <a:cubicBezTo>
                  <a:pt x="153" y="102"/>
                  <a:pt x="143" y="101"/>
                  <a:pt x="134" y="102"/>
                </a:cubicBezTo>
                <a:cubicBezTo>
                  <a:pt x="125" y="103"/>
                  <a:pt x="119" y="109"/>
                  <a:pt x="120" y="114"/>
                </a:cubicBezTo>
                <a:cubicBezTo>
                  <a:pt x="121" y="119"/>
                  <a:pt x="120" y="126"/>
                  <a:pt x="118" y="129"/>
                </a:cubicBezTo>
                <a:cubicBezTo>
                  <a:pt x="117" y="132"/>
                  <a:pt x="118" y="138"/>
                  <a:pt x="122" y="141"/>
                </a:cubicBezTo>
                <a:cubicBezTo>
                  <a:pt x="127" y="144"/>
                  <a:pt x="132" y="151"/>
                  <a:pt x="135" y="156"/>
                </a:cubicBezTo>
                <a:cubicBezTo>
                  <a:pt x="138" y="162"/>
                  <a:pt x="140" y="175"/>
                  <a:pt x="139" y="185"/>
                </a:cubicBezTo>
                <a:cubicBezTo>
                  <a:pt x="139" y="195"/>
                  <a:pt x="145" y="201"/>
                  <a:pt x="152" y="198"/>
                </a:cubicBezTo>
                <a:cubicBezTo>
                  <a:pt x="160" y="195"/>
                  <a:pt x="167" y="187"/>
                  <a:pt x="169" y="180"/>
                </a:cubicBezTo>
                <a:cubicBezTo>
                  <a:pt x="171" y="174"/>
                  <a:pt x="179" y="160"/>
                  <a:pt x="187" y="150"/>
                </a:cubicBezTo>
                <a:cubicBezTo>
                  <a:pt x="195" y="140"/>
                  <a:pt x="201" y="127"/>
                  <a:pt x="200" y="122"/>
                </a:cubicBezTo>
                <a:cubicBezTo>
                  <a:pt x="200" y="116"/>
                  <a:pt x="191" y="111"/>
                  <a:pt x="182" y="109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26" y="212"/>
                </a:moveTo>
                <a:cubicBezTo>
                  <a:pt x="127" y="211"/>
                  <a:pt x="128" y="209"/>
                  <a:pt x="128" y="208"/>
                </a:cubicBezTo>
                <a:cubicBezTo>
                  <a:pt x="130" y="201"/>
                  <a:pt x="128" y="191"/>
                  <a:pt x="125" y="186"/>
                </a:cubicBezTo>
                <a:cubicBezTo>
                  <a:pt x="121" y="181"/>
                  <a:pt x="112" y="181"/>
                  <a:pt x="105" y="186"/>
                </a:cubicBezTo>
                <a:cubicBezTo>
                  <a:pt x="97" y="191"/>
                  <a:pt x="94" y="200"/>
                  <a:pt x="98" y="207"/>
                </a:cubicBezTo>
                <a:cubicBezTo>
                  <a:pt x="99" y="208"/>
                  <a:pt x="100" y="210"/>
                  <a:pt x="102" y="211"/>
                </a:cubicBezTo>
                <a:cubicBezTo>
                  <a:pt x="72" y="206"/>
                  <a:pt x="47" y="187"/>
                  <a:pt x="34" y="161"/>
                </a:cubicBezTo>
                <a:cubicBezTo>
                  <a:pt x="37" y="161"/>
                  <a:pt x="40" y="159"/>
                  <a:pt x="44" y="157"/>
                </a:cubicBezTo>
                <a:cubicBezTo>
                  <a:pt x="44" y="157"/>
                  <a:pt x="44" y="157"/>
                  <a:pt x="44" y="157"/>
                </a:cubicBezTo>
                <a:cubicBezTo>
                  <a:pt x="57" y="148"/>
                  <a:pt x="74" y="141"/>
                  <a:pt x="81" y="142"/>
                </a:cubicBezTo>
                <a:cubicBezTo>
                  <a:pt x="89" y="142"/>
                  <a:pt x="89" y="131"/>
                  <a:pt x="81" y="118"/>
                </a:cubicBezTo>
                <a:cubicBezTo>
                  <a:pt x="74" y="105"/>
                  <a:pt x="62" y="94"/>
                  <a:pt x="55" y="94"/>
                </a:cubicBezTo>
                <a:cubicBezTo>
                  <a:pt x="48" y="94"/>
                  <a:pt x="36" y="92"/>
                  <a:pt x="28" y="90"/>
                </a:cubicBezTo>
                <a:cubicBezTo>
                  <a:pt x="37" y="62"/>
                  <a:pt x="58" y="41"/>
                  <a:pt x="84" y="30"/>
                </a:cubicBezTo>
                <a:cubicBezTo>
                  <a:pt x="84" y="31"/>
                  <a:pt x="84" y="31"/>
                  <a:pt x="84" y="31"/>
                </a:cubicBezTo>
                <a:cubicBezTo>
                  <a:pt x="86" y="39"/>
                  <a:pt x="95" y="50"/>
                  <a:pt x="102" y="56"/>
                </a:cubicBezTo>
                <a:cubicBezTo>
                  <a:pt x="110" y="62"/>
                  <a:pt x="118" y="72"/>
                  <a:pt x="120" y="79"/>
                </a:cubicBezTo>
                <a:cubicBezTo>
                  <a:pt x="122" y="85"/>
                  <a:pt x="127" y="93"/>
                  <a:pt x="131" y="97"/>
                </a:cubicBezTo>
                <a:cubicBezTo>
                  <a:pt x="136" y="100"/>
                  <a:pt x="142" y="96"/>
                  <a:pt x="146" y="88"/>
                </a:cubicBezTo>
                <a:cubicBezTo>
                  <a:pt x="150" y="80"/>
                  <a:pt x="164" y="70"/>
                  <a:pt x="177" y="66"/>
                </a:cubicBezTo>
                <a:cubicBezTo>
                  <a:pt x="183" y="64"/>
                  <a:pt x="187" y="61"/>
                  <a:pt x="190" y="57"/>
                </a:cubicBezTo>
                <a:cubicBezTo>
                  <a:pt x="204" y="74"/>
                  <a:pt x="212" y="95"/>
                  <a:pt x="212" y="118"/>
                </a:cubicBezTo>
                <a:cubicBezTo>
                  <a:pt x="212" y="168"/>
                  <a:pt x="174" y="208"/>
                  <a:pt x="126" y="2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239924" y="5357129"/>
            <a:ext cx="2279880" cy="526174"/>
          </a:xfrm>
          <a:prstGeom prst="rect">
            <a:avLst/>
          </a:prstGeom>
        </p:spPr>
        <p:txBody>
          <a:bodyPr wrap="square" lIns="0" tIns="0" rIns="0" bIns="0" anchor="t" anchorCtr="1">
            <a:noAutofit/>
          </a:bodyPr>
          <a:lstStyle/>
          <a:p>
            <a:pPr algn="ctr">
              <a:lnSpc>
                <a:spcPct val="160000"/>
              </a:lnSpc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此部分内容作为文字排版占位显示</a:t>
            </a:r>
          </a:p>
          <a:p>
            <a:pPr algn="ctr">
              <a:lnSpc>
                <a:spcPct val="160000"/>
              </a:lnSpc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（建议使用主题字体）</a:t>
            </a:r>
            <a:endParaRPr lang="en-US" altLang="zh-CN" sz="1000" dirty="0">
              <a:solidFill>
                <a:schemeClr val="dk1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715261" y="5357129"/>
            <a:ext cx="2279880" cy="526174"/>
          </a:xfrm>
          <a:prstGeom prst="rect">
            <a:avLst/>
          </a:prstGeom>
        </p:spPr>
        <p:txBody>
          <a:bodyPr wrap="square" lIns="0" tIns="0" rIns="0" bIns="0" anchor="t" anchorCtr="1">
            <a:noAutofit/>
          </a:bodyPr>
          <a:lstStyle/>
          <a:p>
            <a:pPr algn="ctr">
              <a:lnSpc>
                <a:spcPct val="160000"/>
              </a:lnSpc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此部分内容作为文字排版占位显示</a:t>
            </a:r>
          </a:p>
          <a:p>
            <a:pPr algn="ctr">
              <a:lnSpc>
                <a:spcPct val="160000"/>
              </a:lnSpc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（建议使用主题字体）</a:t>
            </a:r>
            <a:endParaRPr lang="en-US" altLang="zh-CN" sz="1000" dirty="0">
              <a:solidFill>
                <a:schemeClr val="dk1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003437" y="5357129"/>
            <a:ext cx="2279880" cy="526174"/>
          </a:xfrm>
          <a:prstGeom prst="rect">
            <a:avLst/>
          </a:prstGeom>
        </p:spPr>
        <p:txBody>
          <a:bodyPr wrap="square" lIns="0" tIns="0" rIns="0" bIns="0" anchor="t" anchorCtr="1">
            <a:noAutofit/>
          </a:bodyPr>
          <a:lstStyle/>
          <a:p>
            <a:pPr algn="ctr">
              <a:lnSpc>
                <a:spcPct val="160000"/>
              </a:lnSpc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此部分内容作为文字排版占位显示</a:t>
            </a:r>
          </a:p>
          <a:p>
            <a:pPr algn="ctr">
              <a:lnSpc>
                <a:spcPct val="160000"/>
              </a:lnSpc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（建议使用主题字体）</a:t>
            </a:r>
            <a:endParaRPr lang="en-US" altLang="zh-CN" sz="1000" dirty="0">
              <a:solidFill>
                <a:schemeClr val="dk1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375377" y="1802069"/>
            <a:ext cx="2279880" cy="52617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此部分内容作为文字排版占位显示</a:t>
            </a:r>
          </a:p>
          <a:p>
            <a:pPr algn="ctr"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（建议使用主题字体）</a:t>
            </a:r>
            <a:endParaRPr lang="en-US" altLang="zh-CN" sz="1000" dirty="0">
              <a:solidFill>
                <a:schemeClr val="dk1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108399" y="1802069"/>
            <a:ext cx="2279880" cy="52617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此部分内容作为文字排版占位显示</a:t>
            </a:r>
          </a:p>
          <a:p>
            <a:pPr algn="ctr"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（建议使用主题字体）</a:t>
            </a:r>
            <a:endParaRPr lang="en-US" altLang="zh-CN" sz="1000" dirty="0">
              <a:solidFill>
                <a:schemeClr val="dk1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00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24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四、标题文本预设</a:t>
            </a:r>
            <a:endParaRPr lang="zh-CN" altLang="en-US" dirty="0"/>
          </a:p>
        </p:txBody>
      </p:sp>
      <p:sp>
        <p:nvSpPr>
          <p:cNvPr id="5" name="Rounded Rectangle 54"/>
          <p:cNvSpPr/>
          <p:nvPr/>
        </p:nvSpPr>
        <p:spPr>
          <a:xfrm>
            <a:off x="6458419" y="3761054"/>
            <a:ext cx="3938560" cy="1241067"/>
          </a:xfrm>
          <a:prstGeom prst="roundRect">
            <a:avLst>
              <a:gd name="adj" fmla="val 2415"/>
            </a:avLst>
          </a:prstGeom>
          <a:solidFill>
            <a:schemeClr val="bg1">
              <a:alpha val="40000"/>
            </a:schemeClr>
          </a:solidFill>
          <a:ln w="1905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Rounded Rectangle 56"/>
          <p:cNvSpPr/>
          <p:nvPr/>
        </p:nvSpPr>
        <p:spPr>
          <a:xfrm>
            <a:off x="6650931" y="3545643"/>
            <a:ext cx="3553536" cy="3435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ounded Rectangle 58"/>
          <p:cNvSpPr/>
          <p:nvPr/>
        </p:nvSpPr>
        <p:spPr>
          <a:xfrm>
            <a:off x="6460260" y="2054744"/>
            <a:ext cx="3938560" cy="1241067"/>
          </a:xfrm>
          <a:prstGeom prst="roundRect">
            <a:avLst>
              <a:gd name="adj" fmla="val 2415"/>
            </a:avLst>
          </a:prstGeom>
          <a:solidFill>
            <a:schemeClr val="bg1">
              <a:alpha val="40000"/>
            </a:schemeClr>
          </a:solidFill>
          <a:ln w="1905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Rounded Rectangle 60"/>
          <p:cNvSpPr/>
          <p:nvPr/>
        </p:nvSpPr>
        <p:spPr>
          <a:xfrm>
            <a:off x="6652772" y="1839333"/>
            <a:ext cx="3553536" cy="3435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63"/>
          <p:cNvSpPr/>
          <p:nvPr/>
        </p:nvSpPr>
        <p:spPr>
          <a:xfrm>
            <a:off x="6999694" y="4138024"/>
            <a:ext cx="664098" cy="664098"/>
          </a:xfrm>
          <a:prstGeom prst="ellipse">
            <a:avLst/>
          </a:prstGeom>
          <a:solidFill>
            <a:schemeClr val="accent2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65"/>
          <p:cNvSpPr/>
          <p:nvPr/>
        </p:nvSpPr>
        <p:spPr>
          <a:xfrm>
            <a:off x="7038190" y="4176520"/>
            <a:ext cx="587106" cy="587106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69"/>
          <p:cNvSpPr/>
          <p:nvPr/>
        </p:nvSpPr>
        <p:spPr>
          <a:xfrm>
            <a:off x="6999694" y="2421619"/>
            <a:ext cx="664098" cy="664098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71"/>
          <p:cNvSpPr/>
          <p:nvPr/>
        </p:nvSpPr>
        <p:spPr>
          <a:xfrm>
            <a:off x="7038190" y="2460115"/>
            <a:ext cx="587106" cy="587106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矩形 12"/>
          <p:cNvSpPr/>
          <p:nvPr/>
        </p:nvSpPr>
        <p:spPr>
          <a:xfrm>
            <a:off x="7755295" y="2496333"/>
            <a:ext cx="2147157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此部分内容作为文字排版占位显示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（建议使用主题字体）</a:t>
            </a:r>
            <a:endParaRPr lang="en-US" altLang="zh-CN" sz="1000" dirty="0">
              <a:solidFill>
                <a:schemeClr val="dk1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itchFamily="34" charset="0"/>
            </a:endParaRPr>
          </a:p>
        </p:txBody>
      </p:sp>
      <p:sp>
        <p:nvSpPr>
          <p:cNvPr id="14" name="speed"/>
          <p:cNvSpPr txBox="1">
            <a:spLocks noChangeArrowheads="1"/>
          </p:cNvSpPr>
          <p:nvPr/>
        </p:nvSpPr>
        <p:spPr bwMode="auto">
          <a:xfrm>
            <a:off x="7817883" y="1929416"/>
            <a:ext cx="1277594" cy="2215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atinLnBrk="0">
              <a:lnSpc>
                <a:spcPct val="90000"/>
              </a:lnSpc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标题文本预设</a:t>
            </a:r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矩形 14"/>
          <p:cNvSpPr/>
          <p:nvPr/>
        </p:nvSpPr>
        <p:spPr>
          <a:xfrm>
            <a:off x="7755295" y="4222730"/>
            <a:ext cx="2147157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此部分内容作为文字排版占位显示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（建议使用主题字体）</a:t>
            </a:r>
            <a:endParaRPr lang="en-US" altLang="zh-CN" sz="1000" dirty="0">
              <a:solidFill>
                <a:schemeClr val="dk1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itchFamily="34" charset="0"/>
            </a:endParaRPr>
          </a:p>
        </p:txBody>
      </p:sp>
      <p:sp>
        <p:nvSpPr>
          <p:cNvPr id="16" name="speed"/>
          <p:cNvSpPr txBox="1">
            <a:spLocks noChangeArrowheads="1"/>
          </p:cNvSpPr>
          <p:nvPr/>
        </p:nvSpPr>
        <p:spPr bwMode="auto">
          <a:xfrm>
            <a:off x="7817883" y="3624801"/>
            <a:ext cx="1277594" cy="2215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atinLnBrk="0">
              <a:lnSpc>
                <a:spcPct val="90000"/>
              </a:lnSpc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标题文本预设</a:t>
            </a:r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" name="Freeform 70"/>
          <p:cNvSpPr>
            <a:spLocks noEditPoints="1"/>
          </p:cNvSpPr>
          <p:nvPr/>
        </p:nvSpPr>
        <p:spPr bwMode="auto">
          <a:xfrm>
            <a:off x="7103654" y="2525579"/>
            <a:ext cx="456178" cy="456178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8" name="Freeform 71"/>
          <p:cNvSpPr>
            <a:spLocks noEditPoints="1"/>
          </p:cNvSpPr>
          <p:nvPr/>
        </p:nvSpPr>
        <p:spPr bwMode="auto">
          <a:xfrm>
            <a:off x="7099718" y="4238048"/>
            <a:ext cx="464050" cy="464050"/>
          </a:xfrm>
          <a:custGeom>
            <a:avLst/>
            <a:gdLst>
              <a:gd name="T0" fmla="*/ 182 w 236"/>
              <a:gd name="T1" fmla="*/ 109 h 236"/>
              <a:gd name="T2" fmla="*/ 157 w 236"/>
              <a:gd name="T3" fmla="*/ 103 h 236"/>
              <a:gd name="T4" fmla="*/ 134 w 236"/>
              <a:gd name="T5" fmla="*/ 102 h 236"/>
              <a:gd name="T6" fmla="*/ 120 w 236"/>
              <a:gd name="T7" fmla="*/ 114 h 236"/>
              <a:gd name="T8" fmla="*/ 118 w 236"/>
              <a:gd name="T9" fmla="*/ 129 h 236"/>
              <a:gd name="T10" fmla="*/ 122 w 236"/>
              <a:gd name="T11" fmla="*/ 141 h 236"/>
              <a:gd name="T12" fmla="*/ 135 w 236"/>
              <a:gd name="T13" fmla="*/ 156 h 236"/>
              <a:gd name="T14" fmla="*/ 139 w 236"/>
              <a:gd name="T15" fmla="*/ 185 h 236"/>
              <a:gd name="T16" fmla="*/ 152 w 236"/>
              <a:gd name="T17" fmla="*/ 198 h 236"/>
              <a:gd name="T18" fmla="*/ 169 w 236"/>
              <a:gd name="T19" fmla="*/ 180 h 236"/>
              <a:gd name="T20" fmla="*/ 187 w 236"/>
              <a:gd name="T21" fmla="*/ 150 h 236"/>
              <a:gd name="T22" fmla="*/ 200 w 236"/>
              <a:gd name="T23" fmla="*/ 122 h 236"/>
              <a:gd name="T24" fmla="*/ 182 w 236"/>
              <a:gd name="T25" fmla="*/ 109 h 236"/>
              <a:gd name="T26" fmla="*/ 118 w 236"/>
              <a:gd name="T27" fmla="*/ 0 h 236"/>
              <a:gd name="T28" fmla="*/ 0 w 236"/>
              <a:gd name="T29" fmla="*/ 118 h 236"/>
              <a:gd name="T30" fmla="*/ 118 w 236"/>
              <a:gd name="T31" fmla="*/ 236 h 236"/>
              <a:gd name="T32" fmla="*/ 236 w 236"/>
              <a:gd name="T33" fmla="*/ 118 h 236"/>
              <a:gd name="T34" fmla="*/ 118 w 236"/>
              <a:gd name="T35" fmla="*/ 0 h 236"/>
              <a:gd name="T36" fmla="*/ 126 w 236"/>
              <a:gd name="T37" fmla="*/ 212 h 236"/>
              <a:gd name="T38" fmla="*/ 128 w 236"/>
              <a:gd name="T39" fmla="*/ 208 h 236"/>
              <a:gd name="T40" fmla="*/ 125 w 236"/>
              <a:gd name="T41" fmla="*/ 186 h 236"/>
              <a:gd name="T42" fmla="*/ 105 w 236"/>
              <a:gd name="T43" fmla="*/ 186 h 236"/>
              <a:gd name="T44" fmla="*/ 98 w 236"/>
              <a:gd name="T45" fmla="*/ 207 h 236"/>
              <a:gd name="T46" fmla="*/ 102 w 236"/>
              <a:gd name="T47" fmla="*/ 211 h 236"/>
              <a:gd name="T48" fmla="*/ 34 w 236"/>
              <a:gd name="T49" fmla="*/ 161 h 236"/>
              <a:gd name="T50" fmla="*/ 44 w 236"/>
              <a:gd name="T51" fmla="*/ 157 h 236"/>
              <a:gd name="T52" fmla="*/ 44 w 236"/>
              <a:gd name="T53" fmla="*/ 157 h 236"/>
              <a:gd name="T54" fmla="*/ 81 w 236"/>
              <a:gd name="T55" fmla="*/ 142 h 236"/>
              <a:gd name="T56" fmla="*/ 81 w 236"/>
              <a:gd name="T57" fmla="*/ 118 h 236"/>
              <a:gd name="T58" fmla="*/ 55 w 236"/>
              <a:gd name="T59" fmla="*/ 94 h 236"/>
              <a:gd name="T60" fmla="*/ 28 w 236"/>
              <a:gd name="T61" fmla="*/ 90 h 236"/>
              <a:gd name="T62" fmla="*/ 84 w 236"/>
              <a:gd name="T63" fmla="*/ 30 h 236"/>
              <a:gd name="T64" fmla="*/ 84 w 236"/>
              <a:gd name="T65" fmla="*/ 31 h 236"/>
              <a:gd name="T66" fmla="*/ 102 w 236"/>
              <a:gd name="T67" fmla="*/ 56 h 236"/>
              <a:gd name="T68" fmla="*/ 120 w 236"/>
              <a:gd name="T69" fmla="*/ 79 h 236"/>
              <a:gd name="T70" fmla="*/ 131 w 236"/>
              <a:gd name="T71" fmla="*/ 97 h 236"/>
              <a:gd name="T72" fmla="*/ 146 w 236"/>
              <a:gd name="T73" fmla="*/ 88 h 236"/>
              <a:gd name="T74" fmla="*/ 177 w 236"/>
              <a:gd name="T75" fmla="*/ 66 h 236"/>
              <a:gd name="T76" fmla="*/ 190 w 236"/>
              <a:gd name="T77" fmla="*/ 57 h 236"/>
              <a:gd name="T78" fmla="*/ 212 w 236"/>
              <a:gd name="T79" fmla="*/ 118 h 236"/>
              <a:gd name="T80" fmla="*/ 126 w 236"/>
              <a:gd name="T81" fmla="*/ 212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6" h="236">
                <a:moveTo>
                  <a:pt x="182" y="109"/>
                </a:moveTo>
                <a:cubicBezTo>
                  <a:pt x="172" y="107"/>
                  <a:pt x="161" y="105"/>
                  <a:pt x="157" y="103"/>
                </a:cubicBezTo>
                <a:cubicBezTo>
                  <a:pt x="153" y="102"/>
                  <a:pt x="143" y="101"/>
                  <a:pt x="134" y="102"/>
                </a:cubicBezTo>
                <a:cubicBezTo>
                  <a:pt x="125" y="103"/>
                  <a:pt x="119" y="109"/>
                  <a:pt x="120" y="114"/>
                </a:cubicBezTo>
                <a:cubicBezTo>
                  <a:pt x="121" y="119"/>
                  <a:pt x="120" y="126"/>
                  <a:pt x="118" y="129"/>
                </a:cubicBezTo>
                <a:cubicBezTo>
                  <a:pt x="117" y="132"/>
                  <a:pt x="118" y="138"/>
                  <a:pt x="122" y="141"/>
                </a:cubicBezTo>
                <a:cubicBezTo>
                  <a:pt x="127" y="144"/>
                  <a:pt x="132" y="151"/>
                  <a:pt x="135" y="156"/>
                </a:cubicBezTo>
                <a:cubicBezTo>
                  <a:pt x="138" y="162"/>
                  <a:pt x="140" y="175"/>
                  <a:pt x="139" y="185"/>
                </a:cubicBezTo>
                <a:cubicBezTo>
                  <a:pt x="139" y="195"/>
                  <a:pt x="145" y="201"/>
                  <a:pt x="152" y="198"/>
                </a:cubicBezTo>
                <a:cubicBezTo>
                  <a:pt x="160" y="195"/>
                  <a:pt x="167" y="187"/>
                  <a:pt x="169" y="180"/>
                </a:cubicBezTo>
                <a:cubicBezTo>
                  <a:pt x="171" y="174"/>
                  <a:pt x="179" y="160"/>
                  <a:pt x="187" y="150"/>
                </a:cubicBezTo>
                <a:cubicBezTo>
                  <a:pt x="195" y="140"/>
                  <a:pt x="201" y="127"/>
                  <a:pt x="200" y="122"/>
                </a:cubicBezTo>
                <a:cubicBezTo>
                  <a:pt x="200" y="116"/>
                  <a:pt x="191" y="111"/>
                  <a:pt x="182" y="109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26" y="212"/>
                </a:moveTo>
                <a:cubicBezTo>
                  <a:pt x="127" y="211"/>
                  <a:pt x="128" y="209"/>
                  <a:pt x="128" y="208"/>
                </a:cubicBezTo>
                <a:cubicBezTo>
                  <a:pt x="130" y="201"/>
                  <a:pt x="128" y="191"/>
                  <a:pt x="125" y="186"/>
                </a:cubicBezTo>
                <a:cubicBezTo>
                  <a:pt x="121" y="181"/>
                  <a:pt x="112" y="181"/>
                  <a:pt x="105" y="186"/>
                </a:cubicBezTo>
                <a:cubicBezTo>
                  <a:pt x="97" y="191"/>
                  <a:pt x="94" y="200"/>
                  <a:pt x="98" y="207"/>
                </a:cubicBezTo>
                <a:cubicBezTo>
                  <a:pt x="99" y="208"/>
                  <a:pt x="100" y="210"/>
                  <a:pt x="102" y="211"/>
                </a:cubicBezTo>
                <a:cubicBezTo>
                  <a:pt x="72" y="206"/>
                  <a:pt x="47" y="187"/>
                  <a:pt x="34" y="161"/>
                </a:cubicBezTo>
                <a:cubicBezTo>
                  <a:pt x="37" y="161"/>
                  <a:pt x="40" y="159"/>
                  <a:pt x="44" y="157"/>
                </a:cubicBezTo>
                <a:cubicBezTo>
                  <a:pt x="44" y="157"/>
                  <a:pt x="44" y="157"/>
                  <a:pt x="44" y="157"/>
                </a:cubicBezTo>
                <a:cubicBezTo>
                  <a:pt x="57" y="148"/>
                  <a:pt x="74" y="141"/>
                  <a:pt x="81" y="142"/>
                </a:cubicBezTo>
                <a:cubicBezTo>
                  <a:pt x="89" y="142"/>
                  <a:pt x="89" y="131"/>
                  <a:pt x="81" y="118"/>
                </a:cubicBezTo>
                <a:cubicBezTo>
                  <a:pt x="74" y="105"/>
                  <a:pt x="62" y="94"/>
                  <a:pt x="55" y="94"/>
                </a:cubicBezTo>
                <a:cubicBezTo>
                  <a:pt x="48" y="94"/>
                  <a:pt x="36" y="92"/>
                  <a:pt x="28" y="90"/>
                </a:cubicBezTo>
                <a:cubicBezTo>
                  <a:pt x="37" y="62"/>
                  <a:pt x="58" y="41"/>
                  <a:pt x="84" y="30"/>
                </a:cubicBezTo>
                <a:cubicBezTo>
                  <a:pt x="84" y="31"/>
                  <a:pt x="84" y="31"/>
                  <a:pt x="84" y="31"/>
                </a:cubicBezTo>
                <a:cubicBezTo>
                  <a:pt x="86" y="39"/>
                  <a:pt x="95" y="50"/>
                  <a:pt x="102" y="56"/>
                </a:cubicBezTo>
                <a:cubicBezTo>
                  <a:pt x="110" y="62"/>
                  <a:pt x="118" y="72"/>
                  <a:pt x="120" y="79"/>
                </a:cubicBezTo>
                <a:cubicBezTo>
                  <a:pt x="122" y="85"/>
                  <a:pt x="127" y="93"/>
                  <a:pt x="131" y="97"/>
                </a:cubicBezTo>
                <a:cubicBezTo>
                  <a:pt x="136" y="100"/>
                  <a:pt x="142" y="96"/>
                  <a:pt x="146" y="88"/>
                </a:cubicBezTo>
                <a:cubicBezTo>
                  <a:pt x="150" y="80"/>
                  <a:pt x="164" y="70"/>
                  <a:pt x="177" y="66"/>
                </a:cubicBezTo>
                <a:cubicBezTo>
                  <a:pt x="183" y="64"/>
                  <a:pt x="187" y="61"/>
                  <a:pt x="190" y="57"/>
                </a:cubicBezTo>
                <a:cubicBezTo>
                  <a:pt x="204" y="74"/>
                  <a:pt x="212" y="95"/>
                  <a:pt x="212" y="118"/>
                </a:cubicBezTo>
                <a:cubicBezTo>
                  <a:pt x="212" y="168"/>
                  <a:pt x="174" y="208"/>
                  <a:pt x="126" y="2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72614" y="1561785"/>
            <a:ext cx="5084154" cy="4107966"/>
            <a:chOff x="4643709" y="906449"/>
            <a:chExt cx="6937704" cy="498951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9078837" y="5601030"/>
              <a:ext cx="375206" cy="294929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4643709" y="1632785"/>
              <a:ext cx="2774360" cy="1842441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4980432" y="3322556"/>
              <a:ext cx="2704610" cy="1268774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6453597" y="3019531"/>
              <a:ext cx="1749759" cy="1080251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9966343" y="906449"/>
              <a:ext cx="1615070" cy="1230607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10055335" y="2258497"/>
              <a:ext cx="814149" cy="700891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auto">
            <a:xfrm>
              <a:off x="10230912" y="1890703"/>
              <a:ext cx="1184545" cy="704361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7" name="Freeform 12"/>
            <p:cNvSpPr>
              <a:spLocks/>
            </p:cNvSpPr>
            <p:nvPr/>
          </p:nvSpPr>
          <p:spPr bwMode="auto">
            <a:xfrm>
              <a:off x="7510668" y="979314"/>
              <a:ext cx="3049752" cy="2347869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auto">
            <a:xfrm>
              <a:off x="9219539" y="4841153"/>
              <a:ext cx="1052261" cy="762190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9013897" y="4258234"/>
              <a:ext cx="799718" cy="74137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0" name="Freeform 15"/>
            <p:cNvSpPr>
              <a:spLocks/>
            </p:cNvSpPr>
            <p:nvPr/>
          </p:nvSpPr>
          <p:spPr bwMode="auto">
            <a:xfrm>
              <a:off x="7422879" y="4409747"/>
              <a:ext cx="1261510" cy="1118418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8430644" y="4752096"/>
              <a:ext cx="1101566" cy="695108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8548498" y="2988303"/>
              <a:ext cx="709524" cy="106637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8298360" y="4402807"/>
              <a:ext cx="841808" cy="637279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4" name="Freeform 19"/>
            <p:cNvSpPr>
              <a:spLocks/>
            </p:cNvSpPr>
            <p:nvPr/>
          </p:nvSpPr>
          <p:spPr bwMode="auto">
            <a:xfrm>
              <a:off x="7456552" y="3749336"/>
              <a:ext cx="1712479" cy="1103383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7047673" y="2582341"/>
              <a:ext cx="1879638" cy="1392529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6" name="Freeform 21"/>
            <p:cNvSpPr>
              <a:spLocks/>
            </p:cNvSpPr>
            <p:nvPr/>
          </p:nvSpPr>
          <p:spPr bwMode="auto">
            <a:xfrm>
              <a:off x="8394567" y="3042662"/>
              <a:ext cx="364383" cy="555161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7" name="Freeform 22"/>
            <p:cNvSpPr>
              <a:spLocks/>
            </p:cNvSpPr>
            <p:nvPr/>
          </p:nvSpPr>
          <p:spPr bwMode="auto">
            <a:xfrm>
              <a:off x="9677723" y="4174960"/>
              <a:ext cx="683067" cy="798044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8" name="Freeform 23"/>
            <p:cNvSpPr>
              <a:spLocks/>
            </p:cNvSpPr>
            <p:nvPr/>
          </p:nvSpPr>
          <p:spPr bwMode="auto">
            <a:xfrm>
              <a:off x="8922501" y="3830297"/>
              <a:ext cx="1077515" cy="571353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9" name="Freeform 24"/>
            <p:cNvSpPr>
              <a:spLocks/>
            </p:cNvSpPr>
            <p:nvPr/>
          </p:nvSpPr>
          <p:spPr bwMode="auto">
            <a:xfrm>
              <a:off x="10054132" y="4366953"/>
              <a:ext cx="606102" cy="663880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40" name="Freeform 25"/>
            <p:cNvSpPr>
              <a:spLocks/>
            </p:cNvSpPr>
            <p:nvPr/>
          </p:nvSpPr>
          <p:spPr bwMode="auto">
            <a:xfrm>
              <a:off x="9099281" y="2803249"/>
              <a:ext cx="493059" cy="861656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41" name="Freeform 26"/>
            <p:cNvSpPr>
              <a:spLocks/>
            </p:cNvSpPr>
            <p:nvPr/>
          </p:nvSpPr>
          <p:spPr bwMode="auto">
            <a:xfrm>
              <a:off x="9140169" y="3374603"/>
              <a:ext cx="840606" cy="651158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42" name="Freeform 27"/>
            <p:cNvSpPr>
              <a:spLocks/>
            </p:cNvSpPr>
            <p:nvPr/>
          </p:nvSpPr>
          <p:spPr bwMode="auto">
            <a:xfrm>
              <a:off x="9761904" y="3575848"/>
              <a:ext cx="677054" cy="68122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43" name="Freeform 28"/>
            <p:cNvSpPr>
              <a:spLocks/>
            </p:cNvSpPr>
            <p:nvPr/>
          </p:nvSpPr>
          <p:spPr bwMode="auto">
            <a:xfrm>
              <a:off x="9919443" y="3465973"/>
              <a:ext cx="806934" cy="54243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44" name="Freeform 29"/>
            <p:cNvSpPr>
              <a:spLocks/>
            </p:cNvSpPr>
            <p:nvPr/>
          </p:nvSpPr>
          <p:spPr bwMode="auto">
            <a:xfrm>
              <a:off x="10259774" y="3966774"/>
              <a:ext cx="547175" cy="521620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45" name="Freeform 30"/>
            <p:cNvSpPr>
              <a:spLocks/>
            </p:cNvSpPr>
            <p:nvPr/>
          </p:nvSpPr>
          <p:spPr bwMode="auto">
            <a:xfrm>
              <a:off x="10594092" y="3858055"/>
              <a:ext cx="153931" cy="154982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46" name="Freeform 31"/>
            <p:cNvSpPr>
              <a:spLocks/>
            </p:cNvSpPr>
            <p:nvPr/>
          </p:nvSpPr>
          <p:spPr bwMode="auto">
            <a:xfrm>
              <a:off x="9711396" y="3056542"/>
              <a:ext cx="939218" cy="549378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47" name="Freeform 32"/>
            <p:cNvSpPr>
              <a:spLocks/>
            </p:cNvSpPr>
            <p:nvPr/>
          </p:nvSpPr>
          <p:spPr bwMode="auto">
            <a:xfrm>
              <a:off x="9468474" y="2480562"/>
              <a:ext cx="750412" cy="932208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9684939" y="2726915"/>
              <a:ext cx="246530" cy="223221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9853301" y="2825224"/>
              <a:ext cx="169564" cy="226691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10695109" y="4711615"/>
              <a:ext cx="241719" cy="476513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11194181" y="4774071"/>
              <a:ext cx="45698" cy="25445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52" name="Freeform 37"/>
            <p:cNvSpPr>
              <a:spLocks/>
            </p:cNvSpPr>
            <p:nvPr/>
          </p:nvSpPr>
          <p:spPr bwMode="auto">
            <a:xfrm>
              <a:off x="11255513" y="4746313"/>
              <a:ext cx="30065" cy="37011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53" name="Freeform 38"/>
            <p:cNvSpPr>
              <a:spLocks/>
            </p:cNvSpPr>
            <p:nvPr/>
          </p:nvSpPr>
          <p:spPr bwMode="auto">
            <a:xfrm>
              <a:off x="11395013" y="4675761"/>
              <a:ext cx="43293" cy="30071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321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25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四、标题文本预设</a:t>
            </a:r>
            <a:endParaRPr lang="zh-CN" altLang="en-US" dirty="0"/>
          </a:p>
        </p:txBody>
      </p:sp>
      <p:graphicFrame>
        <p:nvGraphicFramePr>
          <p:cNvPr id="5" name="图示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7509239"/>
              </p:ext>
            </p:extLst>
          </p:nvPr>
        </p:nvGraphicFramePr>
        <p:xfrm>
          <a:off x="-4" y="3722506"/>
          <a:ext cx="8115594" cy="2389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087885"/>
              </p:ext>
            </p:extLst>
          </p:nvPr>
        </p:nvGraphicFramePr>
        <p:xfrm>
          <a:off x="4076406" y="1248155"/>
          <a:ext cx="8115594" cy="2389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" name="Rectangle 6"/>
          <p:cNvSpPr/>
          <p:nvPr/>
        </p:nvSpPr>
        <p:spPr>
          <a:xfrm>
            <a:off x="-4" y="3722506"/>
            <a:ext cx="8126605" cy="2404038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Rectangle 6"/>
          <p:cNvSpPr/>
          <p:nvPr/>
        </p:nvSpPr>
        <p:spPr>
          <a:xfrm>
            <a:off x="4076406" y="1233296"/>
            <a:ext cx="8126605" cy="2404038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 rot="5400000">
            <a:off x="968580" y="269670"/>
            <a:ext cx="2399085" cy="4336244"/>
          </a:xfrm>
          <a:custGeom>
            <a:avLst/>
            <a:gdLst>
              <a:gd name="connsiteX0" fmla="*/ 940182 w 2399085"/>
              <a:gd name="connsiteY0" fmla="*/ 259836 h 4336244"/>
              <a:gd name="connsiteX1" fmla="*/ 1199543 w 2399085"/>
              <a:gd name="connsiteY1" fmla="*/ 0 h 4336244"/>
              <a:gd name="connsiteX2" fmla="*/ 1458903 w 2399085"/>
              <a:gd name="connsiteY2" fmla="*/ 259836 h 4336244"/>
              <a:gd name="connsiteX3" fmla="*/ 0 w 2399085"/>
              <a:gd name="connsiteY3" fmla="*/ 4336244 h 4336244"/>
              <a:gd name="connsiteX4" fmla="*/ 0 w 2399085"/>
              <a:gd name="connsiteY4" fmla="*/ 259837 h 4336244"/>
              <a:gd name="connsiteX5" fmla="*/ 2399085 w 2399085"/>
              <a:gd name="connsiteY5" fmla="*/ 259837 h 4336244"/>
              <a:gd name="connsiteX6" fmla="*/ 2399084 w 2399085"/>
              <a:gd name="connsiteY6" fmla="*/ 4336244 h 433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9085" h="4336244">
                <a:moveTo>
                  <a:pt x="940182" y="259836"/>
                </a:moveTo>
                <a:lnTo>
                  <a:pt x="1199543" y="0"/>
                </a:lnTo>
                <a:lnTo>
                  <a:pt x="1458903" y="259836"/>
                </a:lnTo>
                <a:close/>
                <a:moveTo>
                  <a:pt x="0" y="4336244"/>
                </a:moveTo>
                <a:lnTo>
                  <a:pt x="0" y="259837"/>
                </a:lnTo>
                <a:lnTo>
                  <a:pt x="2399085" y="259837"/>
                </a:lnTo>
                <a:lnTo>
                  <a:pt x="2399084" y="43362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8" name="任意多边形 19"/>
          <p:cNvSpPr/>
          <p:nvPr/>
        </p:nvSpPr>
        <p:spPr>
          <a:xfrm>
            <a:off x="7857869" y="3717554"/>
            <a:ext cx="4334131" cy="2399084"/>
          </a:xfrm>
          <a:custGeom>
            <a:avLst/>
            <a:gdLst>
              <a:gd name="connsiteX0" fmla="*/ 257723 w 4334131"/>
              <a:gd name="connsiteY0" fmla="*/ 0 h 2399084"/>
              <a:gd name="connsiteX1" fmla="*/ 4334131 w 4334131"/>
              <a:gd name="connsiteY1" fmla="*/ 0 h 2399084"/>
              <a:gd name="connsiteX2" fmla="*/ 4334131 w 4334131"/>
              <a:gd name="connsiteY2" fmla="*/ 2399084 h 2399084"/>
              <a:gd name="connsiteX3" fmla="*/ 257723 w 4334131"/>
              <a:gd name="connsiteY3" fmla="*/ 2399084 h 2399084"/>
              <a:gd name="connsiteX4" fmla="*/ 257723 w 4334131"/>
              <a:gd name="connsiteY4" fmla="*/ 1456794 h 2399084"/>
              <a:gd name="connsiteX5" fmla="*/ 0 w 4334131"/>
              <a:gd name="connsiteY5" fmla="*/ 1199543 h 2399084"/>
              <a:gd name="connsiteX6" fmla="*/ 257723 w 4334131"/>
              <a:gd name="connsiteY6" fmla="*/ 942292 h 239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4131" h="2399084">
                <a:moveTo>
                  <a:pt x="257723" y="0"/>
                </a:moveTo>
                <a:lnTo>
                  <a:pt x="4334131" y="0"/>
                </a:lnTo>
                <a:lnTo>
                  <a:pt x="4334131" y="2399084"/>
                </a:lnTo>
                <a:lnTo>
                  <a:pt x="257723" y="2399084"/>
                </a:lnTo>
                <a:lnTo>
                  <a:pt x="257723" y="1456794"/>
                </a:lnTo>
                <a:lnTo>
                  <a:pt x="0" y="1199543"/>
                </a:lnTo>
                <a:lnTo>
                  <a:pt x="257723" y="9422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317500" sx="1000" sy="1000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716234" y="3996730"/>
            <a:ext cx="875122" cy="875122"/>
            <a:chOff x="2013311" y="1606267"/>
            <a:chExt cx="875122" cy="875122"/>
          </a:xfrm>
        </p:grpSpPr>
        <p:sp>
          <p:nvSpPr>
            <p:cNvPr id="10" name="Rounded Rectangle 20"/>
            <p:cNvSpPr/>
            <p:nvPr/>
          </p:nvSpPr>
          <p:spPr>
            <a:xfrm>
              <a:off x="2013311" y="1606267"/>
              <a:ext cx="875122" cy="875122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2175816" y="1771103"/>
              <a:ext cx="545448" cy="545448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24 w 236"/>
                <a:gd name="T11" fmla="*/ 56 h 236"/>
                <a:gd name="T12" fmla="*/ 144 w 236"/>
                <a:gd name="T13" fmla="*/ 46 h 236"/>
                <a:gd name="T14" fmla="*/ 137 w 236"/>
                <a:gd name="T15" fmla="*/ 67 h 236"/>
                <a:gd name="T16" fmla="*/ 117 w 236"/>
                <a:gd name="T17" fmla="*/ 77 h 236"/>
                <a:gd name="T18" fmla="*/ 124 w 236"/>
                <a:gd name="T19" fmla="*/ 56 h 236"/>
                <a:gd name="T20" fmla="*/ 162 w 236"/>
                <a:gd name="T21" fmla="*/ 164 h 236"/>
                <a:gd name="T22" fmla="*/ 142 w 236"/>
                <a:gd name="T23" fmla="*/ 181 h 236"/>
                <a:gd name="T24" fmla="*/ 119 w 236"/>
                <a:gd name="T25" fmla="*/ 175 h 236"/>
                <a:gd name="T26" fmla="*/ 97 w 236"/>
                <a:gd name="T27" fmla="*/ 181 h 236"/>
                <a:gd name="T28" fmla="*/ 76 w 236"/>
                <a:gd name="T29" fmla="*/ 164 h 236"/>
                <a:gd name="T30" fmla="*/ 67 w 236"/>
                <a:gd name="T31" fmla="*/ 96 h 236"/>
                <a:gd name="T32" fmla="*/ 95 w 236"/>
                <a:gd name="T33" fmla="*/ 79 h 236"/>
                <a:gd name="T34" fmla="*/ 118 w 236"/>
                <a:gd name="T35" fmla="*/ 85 h 236"/>
                <a:gd name="T36" fmla="*/ 143 w 236"/>
                <a:gd name="T37" fmla="*/ 79 h 236"/>
                <a:gd name="T38" fmla="*/ 168 w 236"/>
                <a:gd name="T39" fmla="*/ 92 h 236"/>
                <a:gd name="T40" fmla="*/ 154 w 236"/>
                <a:gd name="T41" fmla="*/ 118 h 236"/>
                <a:gd name="T42" fmla="*/ 172 w 236"/>
                <a:gd name="T43" fmla="*/ 145 h 236"/>
                <a:gd name="T44" fmla="*/ 162 w 236"/>
                <a:gd name="T45" fmla="*/ 16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4" y="56"/>
                  </a:moveTo>
                  <a:cubicBezTo>
                    <a:pt x="129" y="50"/>
                    <a:pt x="137" y="46"/>
                    <a:pt x="144" y="46"/>
                  </a:cubicBezTo>
                  <a:cubicBezTo>
                    <a:pt x="144" y="54"/>
                    <a:pt x="141" y="62"/>
                    <a:pt x="137" y="67"/>
                  </a:cubicBezTo>
                  <a:cubicBezTo>
                    <a:pt x="132" y="73"/>
                    <a:pt x="124" y="78"/>
                    <a:pt x="117" y="77"/>
                  </a:cubicBezTo>
                  <a:cubicBezTo>
                    <a:pt x="115" y="69"/>
                    <a:pt x="119" y="61"/>
                    <a:pt x="124" y="56"/>
                  </a:cubicBezTo>
                  <a:close/>
                  <a:moveTo>
                    <a:pt x="162" y="164"/>
                  </a:moveTo>
                  <a:cubicBezTo>
                    <a:pt x="157" y="172"/>
                    <a:pt x="151" y="180"/>
                    <a:pt x="142" y="181"/>
                  </a:cubicBezTo>
                  <a:cubicBezTo>
                    <a:pt x="133" y="181"/>
                    <a:pt x="130" y="175"/>
                    <a:pt x="119" y="175"/>
                  </a:cubicBezTo>
                  <a:cubicBezTo>
                    <a:pt x="109" y="175"/>
                    <a:pt x="106" y="180"/>
                    <a:pt x="97" y="181"/>
                  </a:cubicBezTo>
                  <a:cubicBezTo>
                    <a:pt x="88" y="181"/>
                    <a:pt x="82" y="172"/>
                    <a:pt x="76" y="164"/>
                  </a:cubicBezTo>
                  <a:cubicBezTo>
                    <a:pt x="64" y="147"/>
                    <a:pt x="55" y="116"/>
                    <a:pt x="67" y="96"/>
                  </a:cubicBezTo>
                  <a:cubicBezTo>
                    <a:pt x="73" y="85"/>
                    <a:pt x="84" y="79"/>
                    <a:pt x="95" y="79"/>
                  </a:cubicBezTo>
                  <a:cubicBezTo>
                    <a:pt x="104" y="79"/>
                    <a:pt x="112" y="85"/>
                    <a:pt x="118" y="85"/>
                  </a:cubicBezTo>
                  <a:cubicBezTo>
                    <a:pt x="123" y="85"/>
                    <a:pt x="133" y="77"/>
                    <a:pt x="143" y="79"/>
                  </a:cubicBezTo>
                  <a:cubicBezTo>
                    <a:pt x="148" y="79"/>
                    <a:pt x="160" y="80"/>
                    <a:pt x="168" y="92"/>
                  </a:cubicBezTo>
                  <a:cubicBezTo>
                    <a:pt x="167" y="92"/>
                    <a:pt x="153" y="100"/>
                    <a:pt x="154" y="118"/>
                  </a:cubicBezTo>
                  <a:cubicBezTo>
                    <a:pt x="154" y="138"/>
                    <a:pt x="171" y="145"/>
                    <a:pt x="172" y="145"/>
                  </a:cubicBezTo>
                  <a:cubicBezTo>
                    <a:pt x="171" y="145"/>
                    <a:pt x="169" y="155"/>
                    <a:pt x="162" y="1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>
                <a:lnSpc>
                  <a:spcPct val="150000"/>
                </a:lnSpc>
              </a:pPr>
              <a:endParaRPr lang="en-GB" sz="3599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00642" y="1491072"/>
            <a:ext cx="875122" cy="875122"/>
            <a:chOff x="1081074" y="1606267"/>
            <a:chExt cx="875122" cy="875122"/>
          </a:xfrm>
        </p:grpSpPr>
        <p:sp>
          <p:nvSpPr>
            <p:cNvPr id="13" name="Rounded Rectangle 19"/>
            <p:cNvSpPr/>
            <p:nvPr/>
          </p:nvSpPr>
          <p:spPr>
            <a:xfrm>
              <a:off x="1081074" y="1606267"/>
              <a:ext cx="875122" cy="875122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16"/>
            <p:cNvSpPr>
              <a:spLocks noEditPoints="1"/>
            </p:cNvSpPr>
            <p:nvPr/>
          </p:nvSpPr>
          <p:spPr bwMode="auto">
            <a:xfrm>
              <a:off x="1242414" y="1771103"/>
              <a:ext cx="545448" cy="545448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>
                <a:lnSpc>
                  <a:spcPct val="150000"/>
                </a:lnSpc>
              </a:pPr>
              <a:endParaRPr lang="en-GB" sz="3599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63863" y="2512788"/>
            <a:ext cx="2548680" cy="905944"/>
            <a:chOff x="2084790" y="3062810"/>
            <a:chExt cx="2123043" cy="905944"/>
          </a:xfrm>
        </p:grpSpPr>
        <p:sp>
          <p:nvSpPr>
            <p:cNvPr id="16" name="TextBox 12"/>
            <p:cNvSpPr txBox="1"/>
            <p:nvPr/>
          </p:nvSpPr>
          <p:spPr>
            <a:xfrm>
              <a:off x="2084790" y="3062810"/>
              <a:ext cx="2123043" cy="283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wrap="square" lIns="72000" tIns="0" rIns="72000" bIns="0" rtlCol="0" anchor="b" anchorCtr="0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7" name="TextBox 12"/>
            <p:cNvSpPr txBox="1"/>
            <p:nvPr/>
          </p:nvSpPr>
          <p:spPr>
            <a:xfrm>
              <a:off x="2084790" y="3345832"/>
              <a:ext cx="2123043" cy="622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wrap="square" lIns="72000" tIns="0" rIns="72000" bIns="0" rtlCol="0" anchor="t" anchorCtr="0">
              <a:no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cs typeface="+mn-ea"/>
                  <a:sym typeface="+mn-lt"/>
                </a:rPr>
                <a:t>此部分内容作为文字排版占位显示</a:t>
              </a:r>
            </a:p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877123" y="5066372"/>
            <a:ext cx="2548680" cy="905944"/>
            <a:chOff x="2084790" y="3062810"/>
            <a:chExt cx="2123043" cy="905944"/>
          </a:xfrm>
        </p:grpSpPr>
        <p:sp>
          <p:nvSpPr>
            <p:cNvPr id="19" name="TextBox 12"/>
            <p:cNvSpPr txBox="1"/>
            <p:nvPr/>
          </p:nvSpPr>
          <p:spPr>
            <a:xfrm>
              <a:off x="2084790" y="3062810"/>
              <a:ext cx="2123043" cy="283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wrap="square" lIns="72000" tIns="0" rIns="72000" bIns="0" rtlCol="0" anchor="b" anchorCtr="0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0" name="TextBox 12"/>
            <p:cNvSpPr txBox="1"/>
            <p:nvPr/>
          </p:nvSpPr>
          <p:spPr>
            <a:xfrm>
              <a:off x="2084790" y="3345832"/>
              <a:ext cx="2123043" cy="622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wrap="square" lIns="72000" tIns="0" rIns="72000" bIns="0" rtlCol="0" anchor="t" anchorCtr="0">
              <a:no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cs typeface="+mn-ea"/>
                  <a:sym typeface="+mn-lt"/>
                </a:rPr>
                <a:t>此部分内容作为文字排版占位显示</a:t>
              </a:r>
            </a:p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279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26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四、标题文本预设</a:t>
            </a:r>
            <a:endParaRPr lang="zh-CN" altLang="en-US" dirty="0"/>
          </a:p>
        </p:txBody>
      </p:sp>
      <p:sp>
        <p:nvSpPr>
          <p:cNvPr id="5" name="이등변 삼각형 8"/>
          <p:cNvSpPr/>
          <p:nvPr/>
        </p:nvSpPr>
        <p:spPr>
          <a:xfrm>
            <a:off x="4778229" y="1563410"/>
            <a:ext cx="2540509" cy="2190095"/>
          </a:xfrm>
          <a:prstGeom prst="triangl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이등변 삼각형 9"/>
          <p:cNvSpPr/>
          <p:nvPr/>
        </p:nvSpPr>
        <p:spPr>
          <a:xfrm flipV="1">
            <a:off x="4778229" y="3753505"/>
            <a:ext cx="2540509" cy="2190095"/>
          </a:xfrm>
          <a:prstGeom prst="triangl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이등변 삼각형 10"/>
          <p:cNvSpPr/>
          <p:nvPr/>
        </p:nvSpPr>
        <p:spPr>
          <a:xfrm flipH="1">
            <a:off x="3515797" y="3753505"/>
            <a:ext cx="2540509" cy="2190095"/>
          </a:xfrm>
          <a:prstGeom prst="triangl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이등변 삼각형 11"/>
          <p:cNvSpPr/>
          <p:nvPr/>
        </p:nvSpPr>
        <p:spPr>
          <a:xfrm flipH="1">
            <a:off x="6043688" y="3753505"/>
            <a:ext cx="2540509" cy="2190095"/>
          </a:xfrm>
          <a:prstGeom prst="triangl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9" name="그룹 18"/>
          <p:cNvGrpSpPr/>
          <p:nvPr/>
        </p:nvGrpSpPr>
        <p:grpSpPr>
          <a:xfrm>
            <a:off x="7334411" y="2091649"/>
            <a:ext cx="3728313" cy="1661854"/>
            <a:chOff x="5603149" y="2793443"/>
            <a:chExt cx="3058530" cy="1363306"/>
          </a:xfrm>
        </p:grpSpPr>
        <p:cxnSp>
          <p:nvCxnSpPr>
            <p:cNvPr id="10" name="직선 연결선 19"/>
            <p:cNvCxnSpPr/>
            <p:nvPr/>
          </p:nvCxnSpPr>
          <p:spPr>
            <a:xfrm flipV="1">
              <a:off x="5603149" y="2793443"/>
              <a:ext cx="787733" cy="136330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20"/>
            <p:cNvCxnSpPr/>
            <p:nvPr/>
          </p:nvCxnSpPr>
          <p:spPr>
            <a:xfrm>
              <a:off x="6386660" y="2793443"/>
              <a:ext cx="2275019" cy="0"/>
            </a:xfrm>
            <a:prstGeom prst="line">
              <a:avLst/>
            </a:prstGeom>
            <a:ln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21"/>
          <p:cNvGrpSpPr/>
          <p:nvPr/>
        </p:nvGrpSpPr>
        <p:grpSpPr>
          <a:xfrm>
            <a:off x="7910511" y="4369936"/>
            <a:ext cx="3123451" cy="555380"/>
            <a:chOff x="6099349" y="2793443"/>
            <a:chExt cx="2562330" cy="455608"/>
          </a:xfrm>
        </p:grpSpPr>
        <p:cxnSp>
          <p:nvCxnSpPr>
            <p:cNvPr id="13" name="직선 연결선 22"/>
            <p:cNvCxnSpPr/>
            <p:nvPr/>
          </p:nvCxnSpPr>
          <p:spPr>
            <a:xfrm flipV="1">
              <a:off x="6099349" y="2793443"/>
              <a:ext cx="263255" cy="455608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23"/>
            <p:cNvCxnSpPr/>
            <p:nvPr/>
          </p:nvCxnSpPr>
          <p:spPr>
            <a:xfrm>
              <a:off x="6362604" y="2793443"/>
              <a:ext cx="2299075" cy="0"/>
            </a:xfrm>
            <a:prstGeom prst="line">
              <a:avLst/>
            </a:prstGeom>
            <a:ln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24"/>
          <p:cNvGrpSpPr/>
          <p:nvPr/>
        </p:nvGrpSpPr>
        <p:grpSpPr>
          <a:xfrm flipH="1">
            <a:off x="1129276" y="2091653"/>
            <a:ext cx="4222825" cy="718259"/>
            <a:chOff x="5197474" y="2793443"/>
            <a:chExt cx="3464204" cy="589225"/>
          </a:xfrm>
        </p:grpSpPr>
        <p:cxnSp>
          <p:nvCxnSpPr>
            <p:cNvPr id="16" name="직선 연결선 25"/>
            <p:cNvCxnSpPr/>
            <p:nvPr/>
          </p:nvCxnSpPr>
          <p:spPr>
            <a:xfrm flipV="1">
              <a:off x="5197474" y="2793444"/>
              <a:ext cx="340460" cy="58922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26"/>
            <p:cNvCxnSpPr/>
            <p:nvPr/>
          </p:nvCxnSpPr>
          <p:spPr>
            <a:xfrm>
              <a:off x="5529069" y="2793443"/>
              <a:ext cx="3132609" cy="0"/>
            </a:xfrm>
            <a:prstGeom prst="line">
              <a:avLst/>
            </a:prstGeom>
            <a:ln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27"/>
          <p:cNvGrpSpPr/>
          <p:nvPr/>
        </p:nvGrpSpPr>
        <p:grpSpPr>
          <a:xfrm flipH="1">
            <a:off x="1176677" y="4369936"/>
            <a:ext cx="3123451" cy="555380"/>
            <a:chOff x="6099349" y="2793443"/>
            <a:chExt cx="2562330" cy="455608"/>
          </a:xfrm>
        </p:grpSpPr>
        <p:cxnSp>
          <p:nvCxnSpPr>
            <p:cNvPr id="19" name="직선 연결선 28"/>
            <p:cNvCxnSpPr/>
            <p:nvPr/>
          </p:nvCxnSpPr>
          <p:spPr>
            <a:xfrm flipV="1">
              <a:off x="6099349" y="2793443"/>
              <a:ext cx="263255" cy="4556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29"/>
            <p:cNvCxnSpPr/>
            <p:nvPr/>
          </p:nvCxnSpPr>
          <p:spPr>
            <a:xfrm>
              <a:off x="6362604" y="2793443"/>
              <a:ext cx="2299075" cy="0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reeform 7"/>
          <p:cNvSpPr>
            <a:spLocks noEditPoints="1"/>
          </p:cNvSpPr>
          <p:nvPr/>
        </p:nvSpPr>
        <p:spPr bwMode="auto">
          <a:xfrm>
            <a:off x="7018287" y="4721149"/>
            <a:ext cx="694207" cy="694207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24 w 236"/>
              <a:gd name="T11" fmla="*/ 56 h 236"/>
              <a:gd name="T12" fmla="*/ 144 w 236"/>
              <a:gd name="T13" fmla="*/ 46 h 236"/>
              <a:gd name="T14" fmla="*/ 137 w 236"/>
              <a:gd name="T15" fmla="*/ 67 h 236"/>
              <a:gd name="T16" fmla="*/ 117 w 236"/>
              <a:gd name="T17" fmla="*/ 77 h 236"/>
              <a:gd name="T18" fmla="*/ 124 w 236"/>
              <a:gd name="T19" fmla="*/ 56 h 236"/>
              <a:gd name="T20" fmla="*/ 162 w 236"/>
              <a:gd name="T21" fmla="*/ 164 h 236"/>
              <a:gd name="T22" fmla="*/ 142 w 236"/>
              <a:gd name="T23" fmla="*/ 181 h 236"/>
              <a:gd name="T24" fmla="*/ 119 w 236"/>
              <a:gd name="T25" fmla="*/ 175 h 236"/>
              <a:gd name="T26" fmla="*/ 97 w 236"/>
              <a:gd name="T27" fmla="*/ 181 h 236"/>
              <a:gd name="T28" fmla="*/ 76 w 236"/>
              <a:gd name="T29" fmla="*/ 164 h 236"/>
              <a:gd name="T30" fmla="*/ 67 w 236"/>
              <a:gd name="T31" fmla="*/ 96 h 236"/>
              <a:gd name="T32" fmla="*/ 95 w 236"/>
              <a:gd name="T33" fmla="*/ 79 h 236"/>
              <a:gd name="T34" fmla="*/ 118 w 236"/>
              <a:gd name="T35" fmla="*/ 85 h 236"/>
              <a:gd name="T36" fmla="*/ 143 w 236"/>
              <a:gd name="T37" fmla="*/ 79 h 236"/>
              <a:gd name="T38" fmla="*/ 168 w 236"/>
              <a:gd name="T39" fmla="*/ 92 h 236"/>
              <a:gd name="T40" fmla="*/ 154 w 236"/>
              <a:gd name="T41" fmla="*/ 118 h 236"/>
              <a:gd name="T42" fmla="*/ 172 w 236"/>
              <a:gd name="T43" fmla="*/ 145 h 236"/>
              <a:gd name="T44" fmla="*/ 162 w 236"/>
              <a:gd name="T45" fmla="*/ 16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24" y="56"/>
                </a:moveTo>
                <a:cubicBezTo>
                  <a:pt x="129" y="50"/>
                  <a:pt x="137" y="46"/>
                  <a:pt x="144" y="46"/>
                </a:cubicBezTo>
                <a:cubicBezTo>
                  <a:pt x="144" y="54"/>
                  <a:pt x="141" y="62"/>
                  <a:pt x="137" y="67"/>
                </a:cubicBezTo>
                <a:cubicBezTo>
                  <a:pt x="132" y="73"/>
                  <a:pt x="124" y="78"/>
                  <a:pt x="117" y="77"/>
                </a:cubicBezTo>
                <a:cubicBezTo>
                  <a:pt x="115" y="69"/>
                  <a:pt x="119" y="61"/>
                  <a:pt x="124" y="56"/>
                </a:cubicBezTo>
                <a:close/>
                <a:moveTo>
                  <a:pt x="162" y="164"/>
                </a:moveTo>
                <a:cubicBezTo>
                  <a:pt x="157" y="172"/>
                  <a:pt x="151" y="180"/>
                  <a:pt x="142" y="181"/>
                </a:cubicBezTo>
                <a:cubicBezTo>
                  <a:pt x="133" y="181"/>
                  <a:pt x="130" y="175"/>
                  <a:pt x="119" y="175"/>
                </a:cubicBezTo>
                <a:cubicBezTo>
                  <a:pt x="109" y="175"/>
                  <a:pt x="106" y="180"/>
                  <a:pt x="97" y="181"/>
                </a:cubicBezTo>
                <a:cubicBezTo>
                  <a:pt x="88" y="181"/>
                  <a:pt x="82" y="172"/>
                  <a:pt x="76" y="164"/>
                </a:cubicBezTo>
                <a:cubicBezTo>
                  <a:pt x="64" y="147"/>
                  <a:pt x="55" y="116"/>
                  <a:pt x="67" y="96"/>
                </a:cubicBezTo>
                <a:cubicBezTo>
                  <a:pt x="73" y="85"/>
                  <a:pt x="84" y="79"/>
                  <a:pt x="95" y="79"/>
                </a:cubicBezTo>
                <a:cubicBezTo>
                  <a:pt x="104" y="79"/>
                  <a:pt x="112" y="85"/>
                  <a:pt x="118" y="85"/>
                </a:cubicBezTo>
                <a:cubicBezTo>
                  <a:pt x="123" y="85"/>
                  <a:pt x="133" y="77"/>
                  <a:pt x="143" y="79"/>
                </a:cubicBezTo>
                <a:cubicBezTo>
                  <a:pt x="148" y="79"/>
                  <a:pt x="160" y="80"/>
                  <a:pt x="168" y="92"/>
                </a:cubicBezTo>
                <a:cubicBezTo>
                  <a:pt x="167" y="92"/>
                  <a:pt x="153" y="100"/>
                  <a:pt x="154" y="118"/>
                </a:cubicBezTo>
                <a:cubicBezTo>
                  <a:pt x="154" y="138"/>
                  <a:pt x="171" y="145"/>
                  <a:pt x="172" y="145"/>
                </a:cubicBezTo>
                <a:cubicBezTo>
                  <a:pt x="171" y="145"/>
                  <a:pt x="169" y="155"/>
                  <a:pt x="162" y="1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2" name="Freeform 16"/>
          <p:cNvSpPr>
            <a:spLocks noEditPoints="1"/>
          </p:cNvSpPr>
          <p:nvPr/>
        </p:nvSpPr>
        <p:spPr bwMode="auto">
          <a:xfrm>
            <a:off x="5696678" y="4237162"/>
            <a:ext cx="694207" cy="694207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06 w 236"/>
              <a:gd name="T11" fmla="*/ 171 h 236"/>
              <a:gd name="T12" fmla="*/ 54 w 236"/>
              <a:gd name="T13" fmla="*/ 163 h 236"/>
              <a:gd name="T14" fmla="*/ 54 w 236"/>
              <a:gd name="T15" fmla="*/ 121 h 236"/>
              <a:gd name="T16" fmla="*/ 106 w 236"/>
              <a:gd name="T17" fmla="*/ 121 h 236"/>
              <a:gd name="T18" fmla="*/ 106 w 236"/>
              <a:gd name="T19" fmla="*/ 171 h 236"/>
              <a:gd name="T20" fmla="*/ 106 w 236"/>
              <a:gd name="T21" fmla="*/ 114 h 236"/>
              <a:gd name="T22" fmla="*/ 54 w 236"/>
              <a:gd name="T23" fmla="*/ 114 h 236"/>
              <a:gd name="T24" fmla="*/ 54 w 236"/>
              <a:gd name="T25" fmla="*/ 72 h 236"/>
              <a:gd name="T26" fmla="*/ 106 w 236"/>
              <a:gd name="T27" fmla="*/ 64 h 236"/>
              <a:gd name="T28" fmla="*/ 106 w 236"/>
              <a:gd name="T29" fmla="*/ 114 h 236"/>
              <a:gd name="T30" fmla="*/ 182 w 236"/>
              <a:gd name="T31" fmla="*/ 182 h 236"/>
              <a:gd name="T32" fmla="*/ 113 w 236"/>
              <a:gd name="T33" fmla="*/ 172 h 236"/>
              <a:gd name="T34" fmla="*/ 113 w 236"/>
              <a:gd name="T35" fmla="*/ 121 h 236"/>
              <a:gd name="T36" fmla="*/ 182 w 236"/>
              <a:gd name="T37" fmla="*/ 121 h 236"/>
              <a:gd name="T38" fmla="*/ 182 w 236"/>
              <a:gd name="T39" fmla="*/ 182 h 236"/>
              <a:gd name="T40" fmla="*/ 182 w 236"/>
              <a:gd name="T41" fmla="*/ 114 h 236"/>
              <a:gd name="T42" fmla="*/ 113 w 236"/>
              <a:gd name="T43" fmla="*/ 114 h 236"/>
              <a:gd name="T44" fmla="*/ 113 w 236"/>
              <a:gd name="T45" fmla="*/ 63 h 236"/>
              <a:gd name="T46" fmla="*/ 182 w 236"/>
              <a:gd name="T47" fmla="*/ 53 h 236"/>
              <a:gd name="T48" fmla="*/ 182 w 236"/>
              <a:gd name="T49" fmla="*/ 11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06" y="171"/>
                </a:moveTo>
                <a:cubicBezTo>
                  <a:pt x="54" y="163"/>
                  <a:pt x="54" y="163"/>
                  <a:pt x="54" y="163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106" y="121"/>
                  <a:pt x="106" y="121"/>
                  <a:pt x="106" y="121"/>
                </a:cubicBezTo>
                <a:lnTo>
                  <a:pt x="106" y="171"/>
                </a:lnTo>
                <a:close/>
                <a:moveTo>
                  <a:pt x="106" y="114"/>
                </a:moveTo>
                <a:cubicBezTo>
                  <a:pt x="54" y="114"/>
                  <a:pt x="54" y="114"/>
                  <a:pt x="54" y="114"/>
                </a:cubicBezTo>
                <a:cubicBezTo>
                  <a:pt x="54" y="72"/>
                  <a:pt x="54" y="72"/>
                  <a:pt x="54" y="72"/>
                </a:cubicBezTo>
                <a:cubicBezTo>
                  <a:pt x="106" y="64"/>
                  <a:pt x="106" y="64"/>
                  <a:pt x="106" y="64"/>
                </a:cubicBezTo>
                <a:lnTo>
                  <a:pt x="106" y="114"/>
                </a:lnTo>
                <a:close/>
                <a:moveTo>
                  <a:pt x="182" y="182"/>
                </a:moveTo>
                <a:cubicBezTo>
                  <a:pt x="113" y="172"/>
                  <a:pt x="113" y="172"/>
                  <a:pt x="113" y="172"/>
                </a:cubicBezTo>
                <a:cubicBezTo>
                  <a:pt x="113" y="121"/>
                  <a:pt x="113" y="121"/>
                  <a:pt x="113" y="121"/>
                </a:cubicBezTo>
                <a:cubicBezTo>
                  <a:pt x="182" y="121"/>
                  <a:pt x="182" y="121"/>
                  <a:pt x="182" y="121"/>
                </a:cubicBezTo>
                <a:lnTo>
                  <a:pt x="182" y="182"/>
                </a:lnTo>
                <a:close/>
                <a:moveTo>
                  <a:pt x="182" y="114"/>
                </a:moveTo>
                <a:cubicBezTo>
                  <a:pt x="113" y="114"/>
                  <a:pt x="113" y="114"/>
                  <a:pt x="113" y="114"/>
                </a:cubicBezTo>
                <a:cubicBezTo>
                  <a:pt x="113" y="63"/>
                  <a:pt x="113" y="63"/>
                  <a:pt x="113" y="63"/>
                </a:cubicBezTo>
                <a:cubicBezTo>
                  <a:pt x="182" y="53"/>
                  <a:pt x="182" y="53"/>
                  <a:pt x="182" y="53"/>
                </a:cubicBezTo>
                <a:lnTo>
                  <a:pt x="182" y="1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3" name="Freeform 30"/>
          <p:cNvSpPr>
            <a:spLocks noEditPoints="1"/>
          </p:cNvSpPr>
          <p:nvPr/>
        </p:nvSpPr>
        <p:spPr bwMode="auto">
          <a:xfrm>
            <a:off x="5701380" y="2516033"/>
            <a:ext cx="694207" cy="694207"/>
          </a:xfrm>
          <a:custGeom>
            <a:avLst/>
            <a:gdLst>
              <a:gd name="T0" fmla="*/ 223 w 228"/>
              <a:gd name="T1" fmla="*/ 95 h 228"/>
              <a:gd name="T2" fmla="*/ 196 w 228"/>
              <a:gd name="T3" fmla="*/ 90 h 228"/>
              <a:gd name="T4" fmla="*/ 189 w 228"/>
              <a:gd name="T5" fmla="*/ 74 h 228"/>
              <a:gd name="T6" fmla="*/ 205 w 228"/>
              <a:gd name="T7" fmla="*/ 50 h 228"/>
              <a:gd name="T8" fmla="*/ 205 w 228"/>
              <a:gd name="T9" fmla="*/ 43 h 228"/>
              <a:gd name="T10" fmla="*/ 185 w 228"/>
              <a:gd name="T11" fmla="*/ 24 h 228"/>
              <a:gd name="T12" fmla="*/ 178 w 228"/>
              <a:gd name="T13" fmla="*/ 23 h 228"/>
              <a:gd name="T14" fmla="*/ 155 w 228"/>
              <a:gd name="T15" fmla="*/ 39 h 228"/>
              <a:gd name="T16" fmla="*/ 138 w 228"/>
              <a:gd name="T17" fmla="*/ 32 h 228"/>
              <a:gd name="T18" fmla="*/ 133 w 228"/>
              <a:gd name="T19" fmla="*/ 5 h 228"/>
              <a:gd name="T20" fmla="*/ 127 w 228"/>
              <a:gd name="T21" fmla="*/ 0 h 228"/>
              <a:gd name="T22" fmla="*/ 100 w 228"/>
              <a:gd name="T23" fmla="*/ 0 h 228"/>
              <a:gd name="T24" fmla="*/ 94 w 228"/>
              <a:gd name="T25" fmla="*/ 5 h 228"/>
              <a:gd name="T26" fmla="*/ 89 w 228"/>
              <a:gd name="T27" fmla="*/ 32 h 228"/>
              <a:gd name="T28" fmla="*/ 73 w 228"/>
              <a:gd name="T29" fmla="*/ 39 h 228"/>
              <a:gd name="T30" fmla="*/ 50 w 228"/>
              <a:gd name="T31" fmla="*/ 23 h 228"/>
              <a:gd name="T32" fmla="*/ 43 w 228"/>
              <a:gd name="T33" fmla="*/ 24 h 228"/>
              <a:gd name="T34" fmla="*/ 23 w 228"/>
              <a:gd name="T35" fmla="*/ 43 h 228"/>
              <a:gd name="T36" fmla="*/ 23 w 228"/>
              <a:gd name="T37" fmla="*/ 51 h 228"/>
              <a:gd name="T38" fmla="*/ 39 w 228"/>
              <a:gd name="T39" fmla="*/ 74 h 228"/>
              <a:gd name="T40" fmla="*/ 32 w 228"/>
              <a:gd name="T41" fmla="*/ 90 h 228"/>
              <a:gd name="T42" fmla="*/ 5 w 228"/>
              <a:gd name="T43" fmla="*/ 95 h 228"/>
              <a:gd name="T44" fmla="*/ 0 w 228"/>
              <a:gd name="T45" fmla="*/ 100 h 228"/>
              <a:gd name="T46" fmla="*/ 0 w 228"/>
              <a:gd name="T47" fmla="*/ 128 h 228"/>
              <a:gd name="T48" fmla="*/ 5 w 228"/>
              <a:gd name="T49" fmla="*/ 134 h 228"/>
              <a:gd name="T50" fmla="*/ 32 w 228"/>
              <a:gd name="T51" fmla="*/ 139 h 228"/>
              <a:gd name="T52" fmla="*/ 39 w 228"/>
              <a:gd name="T53" fmla="*/ 155 h 228"/>
              <a:gd name="T54" fmla="*/ 23 w 228"/>
              <a:gd name="T55" fmla="*/ 178 h 228"/>
              <a:gd name="T56" fmla="*/ 24 w 228"/>
              <a:gd name="T57" fmla="*/ 185 h 228"/>
              <a:gd name="T58" fmla="*/ 43 w 228"/>
              <a:gd name="T59" fmla="*/ 204 h 228"/>
              <a:gd name="T60" fmla="*/ 51 w 228"/>
              <a:gd name="T61" fmla="*/ 205 h 228"/>
              <a:gd name="T62" fmla="*/ 73 w 228"/>
              <a:gd name="T63" fmla="*/ 189 h 228"/>
              <a:gd name="T64" fmla="*/ 89 w 228"/>
              <a:gd name="T65" fmla="*/ 196 h 228"/>
              <a:gd name="T66" fmla="*/ 94 w 228"/>
              <a:gd name="T67" fmla="*/ 223 h 228"/>
              <a:gd name="T68" fmla="*/ 100 w 228"/>
              <a:gd name="T69" fmla="*/ 228 h 228"/>
              <a:gd name="T70" fmla="*/ 127 w 228"/>
              <a:gd name="T71" fmla="*/ 228 h 228"/>
              <a:gd name="T72" fmla="*/ 133 w 228"/>
              <a:gd name="T73" fmla="*/ 223 h 228"/>
              <a:gd name="T74" fmla="*/ 138 w 228"/>
              <a:gd name="T75" fmla="*/ 196 h 228"/>
              <a:gd name="T76" fmla="*/ 154 w 228"/>
              <a:gd name="T77" fmla="*/ 190 h 228"/>
              <a:gd name="T78" fmla="*/ 177 w 228"/>
              <a:gd name="T79" fmla="*/ 205 h 228"/>
              <a:gd name="T80" fmla="*/ 185 w 228"/>
              <a:gd name="T81" fmla="*/ 205 h 228"/>
              <a:gd name="T82" fmla="*/ 204 w 228"/>
              <a:gd name="T83" fmla="*/ 185 h 228"/>
              <a:gd name="T84" fmla="*/ 205 w 228"/>
              <a:gd name="T85" fmla="*/ 178 h 228"/>
              <a:gd name="T86" fmla="*/ 189 w 228"/>
              <a:gd name="T87" fmla="*/ 155 h 228"/>
              <a:gd name="T88" fmla="*/ 196 w 228"/>
              <a:gd name="T89" fmla="*/ 139 h 228"/>
              <a:gd name="T90" fmla="*/ 223 w 228"/>
              <a:gd name="T91" fmla="*/ 134 h 228"/>
              <a:gd name="T92" fmla="*/ 228 w 228"/>
              <a:gd name="T93" fmla="*/ 128 h 228"/>
              <a:gd name="T94" fmla="*/ 228 w 228"/>
              <a:gd name="T95" fmla="*/ 100 h 228"/>
              <a:gd name="T96" fmla="*/ 223 w 228"/>
              <a:gd name="T97" fmla="*/ 95 h 228"/>
              <a:gd name="T98" fmla="*/ 114 w 228"/>
              <a:gd name="T99" fmla="*/ 149 h 228"/>
              <a:gd name="T100" fmla="*/ 79 w 228"/>
              <a:gd name="T101" fmla="*/ 114 h 228"/>
              <a:gd name="T102" fmla="*/ 114 w 228"/>
              <a:gd name="T103" fmla="*/ 79 h 228"/>
              <a:gd name="T104" fmla="*/ 149 w 228"/>
              <a:gd name="T105" fmla="*/ 114 h 228"/>
              <a:gd name="T106" fmla="*/ 114 w 228"/>
              <a:gd name="T107" fmla="*/ 149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8" h="228">
                <a:moveTo>
                  <a:pt x="223" y="95"/>
                </a:moveTo>
                <a:cubicBezTo>
                  <a:pt x="196" y="90"/>
                  <a:pt x="196" y="90"/>
                  <a:pt x="196" y="90"/>
                </a:cubicBezTo>
                <a:cubicBezTo>
                  <a:pt x="194" y="84"/>
                  <a:pt x="192" y="79"/>
                  <a:pt x="189" y="74"/>
                </a:cubicBezTo>
                <a:cubicBezTo>
                  <a:pt x="205" y="50"/>
                  <a:pt x="205" y="50"/>
                  <a:pt x="205" y="50"/>
                </a:cubicBezTo>
                <a:cubicBezTo>
                  <a:pt x="207" y="48"/>
                  <a:pt x="206" y="45"/>
                  <a:pt x="205" y="43"/>
                </a:cubicBezTo>
                <a:cubicBezTo>
                  <a:pt x="185" y="24"/>
                  <a:pt x="185" y="24"/>
                  <a:pt x="185" y="24"/>
                </a:cubicBezTo>
                <a:cubicBezTo>
                  <a:pt x="183" y="22"/>
                  <a:pt x="180" y="21"/>
                  <a:pt x="178" y="23"/>
                </a:cubicBezTo>
                <a:cubicBezTo>
                  <a:pt x="155" y="39"/>
                  <a:pt x="155" y="39"/>
                  <a:pt x="155" y="39"/>
                </a:cubicBezTo>
                <a:cubicBezTo>
                  <a:pt x="149" y="36"/>
                  <a:pt x="144" y="34"/>
                  <a:pt x="138" y="32"/>
                </a:cubicBezTo>
                <a:cubicBezTo>
                  <a:pt x="133" y="5"/>
                  <a:pt x="133" y="5"/>
                  <a:pt x="133" y="5"/>
                </a:cubicBezTo>
                <a:cubicBezTo>
                  <a:pt x="133" y="2"/>
                  <a:pt x="130" y="0"/>
                  <a:pt x="12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97" y="0"/>
                  <a:pt x="95" y="2"/>
                  <a:pt x="94" y="5"/>
                </a:cubicBezTo>
                <a:cubicBezTo>
                  <a:pt x="89" y="32"/>
                  <a:pt x="89" y="32"/>
                  <a:pt x="89" y="32"/>
                </a:cubicBezTo>
                <a:cubicBezTo>
                  <a:pt x="83" y="34"/>
                  <a:pt x="78" y="36"/>
                  <a:pt x="73" y="39"/>
                </a:cubicBezTo>
                <a:cubicBezTo>
                  <a:pt x="50" y="23"/>
                  <a:pt x="50" y="23"/>
                  <a:pt x="50" y="23"/>
                </a:cubicBezTo>
                <a:cubicBezTo>
                  <a:pt x="48" y="22"/>
                  <a:pt x="45" y="22"/>
                  <a:pt x="43" y="24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5"/>
                  <a:pt x="21" y="49"/>
                  <a:pt x="23" y="51"/>
                </a:cubicBezTo>
                <a:cubicBezTo>
                  <a:pt x="39" y="74"/>
                  <a:pt x="39" y="74"/>
                  <a:pt x="39" y="74"/>
                </a:cubicBezTo>
                <a:cubicBezTo>
                  <a:pt x="36" y="79"/>
                  <a:pt x="34" y="84"/>
                  <a:pt x="32" y="90"/>
                </a:cubicBezTo>
                <a:cubicBezTo>
                  <a:pt x="5" y="95"/>
                  <a:pt x="5" y="95"/>
                  <a:pt x="5" y="95"/>
                </a:cubicBezTo>
                <a:cubicBezTo>
                  <a:pt x="2" y="95"/>
                  <a:pt x="0" y="98"/>
                  <a:pt x="0" y="100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1"/>
                  <a:pt x="2" y="133"/>
                  <a:pt x="5" y="134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34" y="144"/>
                  <a:pt x="36" y="150"/>
                  <a:pt x="39" y="155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22" y="180"/>
                  <a:pt x="22" y="183"/>
                  <a:pt x="24" y="185"/>
                </a:cubicBezTo>
                <a:cubicBezTo>
                  <a:pt x="43" y="204"/>
                  <a:pt x="43" y="204"/>
                  <a:pt x="43" y="204"/>
                </a:cubicBezTo>
                <a:cubicBezTo>
                  <a:pt x="45" y="206"/>
                  <a:pt x="48" y="207"/>
                  <a:pt x="51" y="205"/>
                </a:cubicBezTo>
                <a:cubicBezTo>
                  <a:pt x="73" y="189"/>
                  <a:pt x="73" y="189"/>
                  <a:pt x="73" y="189"/>
                </a:cubicBezTo>
                <a:cubicBezTo>
                  <a:pt x="78" y="192"/>
                  <a:pt x="84" y="194"/>
                  <a:pt x="89" y="196"/>
                </a:cubicBezTo>
                <a:cubicBezTo>
                  <a:pt x="94" y="223"/>
                  <a:pt x="94" y="223"/>
                  <a:pt x="94" y="223"/>
                </a:cubicBezTo>
                <a:cubicBezTo>
                  <a:pt x="95" y="226"/>
                  <a:pt x="97" y="228"/>
                  <a:pt x="100" y="228"/>
                </a:cubicBezTo>
                <a:cubicBezTo>
                  <a:pt x="127" y="228"/>
                  <a:pt x="127" y="228"/>
                  <a:pt x="127" y="228"/>
                </a:cubicBezTo>
                <a:cubicBezTo>
                  <a:pt x="130" y="228"/>
                  <a:pt x="133" y="226"/>
                  <a:pt x="133" y="223"/>
                </a:cubicBezTo>
                <a:cubicBezTo>
                  <a:pt x="138" y="196"/>
                  <a:pt x="138" y="196"/>
                  <a:pt x="138" y="196"/>
                </a:cubicBezTo>
                <a:cubicBezTo>
                  <a:pt x="144" y="194"/>
                  <a:pt x="149" y="192"/>
                  <a:pt x="154" y="190"/>
                </a:cubicBezTo>
                <a:cubicBezTo>
                  <a:pt x="177" y="205"/>
                  <a:pt x="177" y="205"/>
                  <a:pt x="177" y="205"/>
                </a:cubicBezTo>
                <a:cubicBezTo>
                  <a:pt x="180" y="207"/>
                  <a:pt x="183" y="207"/>
                  <a:pt x="185" y="205"/>
                </a:cubicBezTo>
                <a:cubicBezTo>
                  <a:pt x="204" y="185"/>
                  <a:pt x="204" y="185"/>
                  <a:pt x="204" y="185"/>
                </a:cubicBezTo>
                <a:cubicBezTo>
                  <a:pt x="206" y="183"/>
                  <a:pt x="206" y="180"/>
                  <a:pt x="205" y="178"/>
                </a:cubicBezTo>
                <a:cubicBezTo>
                  <a:pt x="189" y="155"/>
                  <a:pt x="189" y="155"/>
                  <a:pt x="189" y="155"/>
                </a:cubicBezTo>
                <a:cubicBezTo>
                  <a:pt x="192" y="150"/>
                  <a:pt x="194" y="144"/>
                  <a:pt x="196" y="139"/>
                </a:cubicBezTo>
                <a:cubicBezTo>
                  <a:pt x="223" y="134"/>
                  <a:pt x="223" y="134"/>
                  <a:pt x="223" y="134"/>
                </a:cubicBezTo>
                <a:cubicBezTo>
                  <a:pt x="226" y="133"/>
                  <a:pt x="228" y="131"/>
                  <a:pt x="228" y="128"/>
                </a:cubicBezTo>
                <a:cubicBezTo>
                  <a:pt x="228" y="100"/>
                  <a:pt x="228" y="100"/>
                  <a:pt x="228" y="100"/>
                </a:cubicBezTo>
                <a:cubicBezTo>
                  <a:pt x="228" y="98"/>
                  <a:pt x="226" y="95"/>
                  <a:pt x="223" y="95"/>
                </a:cubicBezTo>
                <a:close/>
                <a:moveTo>
                  <a:pt x="114" y="149"/>
                </a:moveTo>
                <a:cubicBezTo>
                  <a:pt x="95" y="149"/>
                  <a:pt x="79" y="133"/>
                  <a:pt x="79" y="114"/>
                </a:cubicBezTo>
                <a:cubicBezTo>
                  <a:pt x="79" y="95"/>
                  <a:pt x="95" y="79"/>
                  <a:pt x="114" y="79"/>
                </a:cubicBezTo>
                <a:cubicBezTo>
                  <a:pt x="133" y="79"/>
                  <a:pt x="149" y="95"/>
                  <a:pt x="149" y="114"/>
                </a:cubicBezTo>
                <a:cubicBezTo>
                  <a:pt x="149" y="133"/>
                  <a:pt x="133" y="149"/>
                  <a:pt x="114" y="1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4" name="Freeform 65"/>
          <p:cNvSpPr>
            <a:spLocks noEditPoints="1"/>
          </p:cNvSpPr>
          <p:nvPr/>
        </p:nvSpPr>
        <p:spPr bwMode="auto">
          <a:xfrm>
            <a:off x="4443651" y="4721150"/>
            <a:ext cx="694207" cy="694207"/>
          </a:xfrm>
          <a:custGeom>
            <a:avLst/>
            <a:gdLst>
              <a:gd name="T0" fmla="*/ 130 w 236"/>
              <a:gd name="T1" fmla="*/ 1 h 236"/>
              <a:gd name="T2" fmla="*/ 118 w 236"/>
              <a:gd name="T3" fmla="*/ 0 h 236"/>
              <a:gd name="T4" fmla="*/ 30 w 236"/>
              <a:gd name="T5" fmla="*/ 40 h 236"/>
              <a:gd name="T6" fmla="*/ 68 w 236"/>
              <a:gd name="T7" fmla="*/ 105 h 236"/>
              <a:gd name="T8" fmla="*/ 130 w 236"/>
              <a:gd name="T9" fmla="*/ 1 h 236"/>
              <a:gd name="T10" fmla="*/ 20 w 236"/>
              <a:gd name="T11" fmla="*/ 52 h 236"/>
              <a:gd name="T12" fmla="*/ 0 w 236"/>
              <a:gd name="T13" fmla="*/ 118 h 236"/>
              <a:gd name="T14" fmla="*/ 5 w 236"/>
              <a:gd name="T15" fmla="*/ 153 h 236"/>
              <a:gd name="T16" fmla="*/ 81 w 236"/>
              <a:gd name="T17" fmla="*/ 153 h 236"/>
              <a:gd name="T18" fmla="*/ 20 w 236"/>
              <a:gd name="T19" fmla="*/ 52 h 236"/>
              <a:gd name="T20" fmla="*/ 225 w 236"/>
              <a:gd name="T21" fmla="*/ 68 h 236"/>
              <a:gd name="T22" fmla="*/ 145 w 236"/>
              <a:gd name="T23" fmla="*/ 3 h 236"/>
              <a:gd name="T24" fmla="*/ 106 w 236"/>
              <a:gd name="T25" fmla="*/ 68 h 236"/>
              <a:gd name="T26" fmla="*/ 225 w 236"/>
              <a:gd name="T27" fmla="*/ 68 h 236"/>
              <a:gd name="T28" fmla="*/ 130 w 236"/>
              <a:gd name="T29" fmla="*/ 167 h 236"/>
              <a:gd name="T30" fmla="*/ 11 w 236"/>
              <a:gd name="T31" fmla="*/ 167 h 236"/>
              <a:gd name="T32" fmla="*/ 96 w 236"/>
              <a:gd name="T33" fmla="*/ 234 h 236"/>
              <a:gd name="T34" fmla="*/ 93 w 236"/>
              <a:gd name="T35" fmla="*/ 232 h 236"/>
              <a:gd name="T36" fmla="*/ 130 w 236"/>
              <a:gd name="T37" fmla="*/ 167 h 236"/>
              <a:gd name="T38" fmla="*/ 230 w 236"/>
              <a:gd name="T39" fmla="*/ 82 h 236"/>
              <a:gd name="T40" fmla="*/ 155 w 236"/>
              <a:gd name="T41" fmla="*/ 82 h 236"/>
              <a:gd name="T42" fmla="*/ 215 w 236"/>
              <a:gd name="T43" fmla="*/ 186 h 236"/>
              <a:gd name="T44" fmla="*/ 236 w 236"/>
              <a:gd name="T45" fmla="*/ 118 h 236"/>
              <a:gd name="T46" fmla="*/ 230 w 236"/>
              <a:gd name="T47" fmla="*/ 82 h 236"/>
              <a:gd name="T48" fmla="*/ 108 w 236"/>
              <a:gd name="T49" fmla="*/ 236 h 236"/>
              <a:gd name="T50" fmla="*/ 118 w 236"/>
              <a:gd name="T51" fmla="*/ 236 h 236"/>
              <a:gd name="T52" fmla="*/ 205 w 236"/>
              <a:gd name="T53" fmla="*/ 198 h 236"/>
              <a:gd name="T54" fmla="*/ 167 w 236"/>
              <a:gd name="T55" fmla="*/ 132 h 236"/>
              <a:gd name="T56" fmla="*/ 108 w 236"/>
              <a:gd name="T57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6" h="236">
                <a:moveTo>
                  <a:pt x="130" y="1"/>
                </a:moveTo>
                <a:cubicBezTo>
                  <a:pt x="126" y="0"/>
                  <a:pt x="122" y="0"/>
                  <a:pt x="118" y="0"/>
                </a:cubicBezTo>
                <a:cubicBezTo>
                  <a:pt x="83" y="0"/>
                  <a:pt x="51" y="16"/>
                  <a:pt x="30" y="40"/>
                </a:cubicBezTo>
                <a:cubicBezTo>
                  <a:pt x="68" y="105"/>
                  <a:pt x="68" y="105"/>
                  <a:pt x="68" y="105"/>
                </a:cubicBezTo>
                <a:lnTo>
                  <a:pt x="130" y="1"/>
                </a:lnTo>
                <a:close/>
                <a:moveTo>
                  <a:pt x="20" y="52"/>
                </a:moveTo>
                <a:cubicBezTo>
                  <a:pt x="7" y="71"/>
                  <a:pt x="0" y="94"/>
                  <a:pt x="0" y="118"/>
                </a:cubicBezTo>
                <a:cubicBezTo>
                  <a:pt x="0" y="130"/>
                  <a:pt x="2" y="142"/>
                  <a:pt x="5" y="153"/>
                </a:cubicBezTo>
                <a:cubicBezTo>
                  <a:pt x="81" y="153"/>
                  <a:pt x="81" y="153"/>
                  <a:pt x="81" y="153"/>
                </a:cubicBezTo>
                <a:lnTo>
                  <a:pt x="20" y="52"/>
                </a:lnTo>
                <a:close/>
                <a:moveTo>
                  <a:pt x="225" y="68"/>
                </a:moveTo>
                <a:cubicBezTo>
                  <a:pt x="210" y="36"/>
                  <a:pt x="180" y="11"/>
                  <a:pt x="145" y="3"/>
                </a:cubicBezTo>
                <a:cubicBezTo>
                  <a:pt x="106" y="68"/>
                  <a:pt x="106" y="68"/>
                  <a:pt x="106" y="68"/>
                </a:cubicBezTo>
                <a:lnTo>
                  <a:pt x="225" y="68"/>
                </a:lnTo>
                <a:close/>
                <a:moveTo>
                  <a:pt x="130" y="167"/>
                </a:moveTo>
                <a:cubicBezTo>
                  <a:pt x="11" y="167"/>
                  <a:pt x="11" y="167"/>
                  <a:pt x="11" y="167"/>
                </a:cubicBezTo>
                <a:cubicBezTo>
                  <a:pt x="26" y="201"/>
                  <a:pt x="58" y="227"/>
                  <a:pt x="96" y="234"/>
                </a:cubicBezTo>
                <a:cubicBezTo>
                  <a:pt x="93" y="232"/>
                  <a:pt x="93" y="232"/>
                  <a:pt x="93" y="232"/>
                </a:cubicBezTo>
                <a:lnTo>
                  <a:pt x="130" y="167"/>
                </a:lnTo>
                <a:close/>
                <a:moveTo>
                  <a:pt x="230" y="82"/>
                </a:moveTo>
                <a:cubicBezTo>
                  <a:pt x="155" y="82"/>
                  <a:pt x="155" y="82"/>
                  <a:pt x="155" y="82"/>
                </a:cubicBezTo>
                <a:cubicBezTo>
                  <a:pt x="215" y="186"/>
                  <a:pt x="215" y="186"/>
                  <a:pt x="215" y="186"/>
                </a:cubicBezTo>
                <a:cubicBezTo>
                  <a:pt x="228" y="167"/>
                  <a:pt x="236" y="143"/>
                  <a:pt x="236" y="118"/>
                </a:cubicBezTo>
                <a:cubicBezTo>
                  <a:pt x="236" y="106"/>
                  <a:pt x="234" y="94"/>
                  <a:pt x="230" y="82"/>
                </a:cubicBezTo>
                <a:close/>
                <a:moveTo>
                  <a:pt x="108" y="236"/>
                </a:moveTo>
                <a:cubicBezTo>
                  <a:pt x="111" y="236"/>
                  <a:pt x="115" y="236"/>
                  <a:pt x="118" y="236"/>
                </a:cubicBezTo>
                <a:cubicBezTo>
                  <a:pt x="152" y="236"/>
                  <a:pt x="183" y="221"/>
                  <a:pt x="205" y="198"/>
                </a:cubicBezTo>
                <a:cubicBezTo>
                  <a:pt x="167" y="132"/>
                  <a:pt x="167" y="132"/>
                  <a:pt x="167" y="132"/>
                </a:cubicBezTo>
                <a:lnTo>
                  <a:pt x="108" y="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870305" y="1815501"/>
            <a:ext cx="3192419" cy="836822"/>
            <a:chOff x="1073412" y="1808822"/>
            <a:chExt cx="2911889" cy="763287"/>
          </a:xfrm>
        </p:grpSpPr>
        <p:sp>
          <p:nvSpPr>
            <p:cNvPr id="26" name="Rectangle 3"/>
            <p:cNvSpPr txBox="1">
              <a:spLocks noChangeArrowheads="1"/>
            </p:cNvSpPr>
            <p:nvPr/>
          </p:nvSpPr>
          <p:spPr bwMode="auto">
            <a:xfrm>
              <a:off x="1073412" y="1808822"/>
              <a:ext cx="2911889" cy="246222"/>
            </a:xfrm>
            <a:prstGeom prst="rect">
              <a:avLst/>
            </a:prstGeom>
          </p:spPr>
          <p:txBody>
            <a:bodyPr wrap="square" lIns="0" tIns="0" rIns="360000" bIns="0" anchor="ctr">
              <a:norm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r">
                <a:spcBef>
                  <a:spcPts val="0"/>
                </a:spcBef>
                <a:defRPr/>
              </a:pPr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Tahoma" pitchFamily="34" charset="0"/>
                </a:rPr>
                <a:t>标题文本预设</a:t>
              </a:r>
              <a:endParaRPr lang="en-US" sz="1600" b="1" dirty="0">
                <a:solidFill>
                  <a:schemeClr val="accent3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endParaRPr>
            </a:p>
          </p:txBody>
        </p:sp>
        <p:sp>
          <p:nvSpPr>
            <p:cNvPr id="27" name="Rectangle 3"/>
            <p:cNvSpPr txBox="1">
              <a:spLocks noChangeArrowheads="1"/>
            </p:cNvSpPr>
            <p:nvPr/>
          </p:nvSpPr>
          <p:spPr bwMode="auto">
            <a:xfrm>
              <a:off x="1073412" y="2055044"/>
              <a:ext cx="2911889" cy="517065"/>
            </a:xfrm>
            <a:prstGeom prst="rect">
              <a:avLst/>
            </a:prstGeom>
          </p:spPr>
          <p:txBody>
            <a:bodyPr wrap="square" lIns="0" tIns="0" rIns="360000" bIns="0" anchor="t" anchorCtr="0">
              <a:norm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r">
                <a:lnSpc>
                  <a:spcPct val="150000"/>
                </a:lnSpc>
                <a:defRPr/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Tahoma" pitchFamily="34" charset="0"/>
                </a:rPr>
                <a:t>此部分内容作为文字排版占位显示 </a:t>
              </a:r>
              <a:endParaRPr lang="en-US" altLang="zh-CN" sz="105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endParaRPr>
            </a:p>
            <a:p>
              <a:pPr marL="0" indent="0" algn="r">
                <a:lnSpc>
                  <a:spcPct val="150000"/>
                </a:lnSpc>
                <a:defRPr/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Tahoma" pitchFamily="34" charset="0"/>
                </a:rPr>
                <a:t>（建议使用主题字体）</a:t>
              </a:r>
              <a:endParaRPr lang="en-US" sz="105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129276" y="1815501"/>
            <a:ext cx="3192419" cy="836822"/>
            <a:chOff x="8323877" y="1808825"/>
            <a:chExt cx="2911889" cy="763287"/>
          </a:xfrm>
        </p:grpSpPr>
        <p:sp>
          <p:nvSpPr>
            <p:cNvPr id="29" name="Rectangle 3"/>
            <p:cNvSpPr txBox="1">
              <a:spLocks noChangeArrowheads="1"/>
            </p:cNvSpPr>
            <p:nvPr/>
          </p:nvSpPr>
          <p:spPr bwMode="auto">
            <a:xfrm>
              <a:off x="8323877" y="2055047"/>
              <a:ext cx="2911889" cy="517065"/>
            </a:xfrm>
            <a:prstGeom prst="rect">
              <a:avLst/>
            </a:prstGeom>
          </p:spPr>
          <p:txBody>
            <a:bodyPr wrap="square" lIns="360000" tIns="0" rIns="0" bIns="0" anchor="ctr" anchorCtr="0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>
                <a:lnSpc>
                  <a:spcPct val="150000"/>
                </a:lnSpc>
                <a:defRPr/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Tahoma" pitchFamily="34" charset="0"/>
                </a:rPr>
                <a:t>此部分内容作为文字排版占位显示 </a:t>
              </a:r>
              <a:endParaRPr lang="en-US" altLang="zh-CN" sz="105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endParaRPr>
            </a:p>
            <a:p>
              <a:pPr marL="0" indent="0">
                <a:lnSpc>
                  <a:spcPct val="150000"/>
                </a:lnSpc>
                <a:defRPr/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Tahoma" pitchFamily="34" charset="0"/>
                </a:rPr>
                <a:t>（建议使用主题字体）</a:t>
              </a:r>
              <a:endParaRPr lang="en-US" sz="105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endParaRPr>
            </a:p>
          </p:txBody>
        </p:sp>
        <p:sp>
          <p:nvSpPr>
            <p:cNvPr id="30" name="Rectangle 3"/>
            <p:cNvSpPr txBox="1">
              <a:spLocks noChangeArrowheads="1"/>
            </p:cNvSpPr>
            <p:nvPr/>
          </p:nvSpPr>
          <p:spPr bwMode="auto">
            <a:xfrm>
              <a:off x="8323877" y="1808825"/>
              <a:ext cx="2911889" cy="246222"/>
            </a:xfrm>
            <a:prstGeom prst="rect">
              <a:avLst/>
            </a:prstGeom>
          </p:spPr>
          <p:txBody>
            <a:bodyPr wrap="square" lIns="360000" tIns="0" rIns="0" bIns="0" anchor="ctr" anchorCtr="0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>
                <a:spcBef>
                  <a:spcPts val="0"/>
                </a:spcBef>
                <a:defRPr/>
              </a:pPr>
              <a:r>
                <a:rPr lang="zh-CN" altLang="en-US" sz="1600" b="1" dirty="0">
                  <a:solidFill>
                    <a:schemeClr val="accent1">
                      <a:lumMod val="100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Tahoma" pitchFamily="34" charset="0"/>
                </a:rPr>
                <a:t>标题文本预设</a:t>
              </a:r>
              <a:endParaRPr lang="en-US" sz="1600" b="1" dirty="0">
                <a:solidFill>
                  <a:schemeClr val="accent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870305" y="4088495"/>
            <a:ext cx="3192419" cy="836822"/>
            <a:chOff x="1073412" y="1808822"/>
            <a:chExt cx="2911889" cy="763287"/>
          </a:xfrm>
        </p:grpSpPr>
        <p:sp>
          <p:nvSpPr>
            <p:cNvPr id="32" name="Rectangle 3"/>
            <p:cNvSpPr txBox="1">
              <a:spLocks noChangeArrowheads="1"/>
            </p:cNvSpPr>
            <p:nvPr/>
          </p:nvSpPr>
          <p:spPr bwMode="auto">
            <a:xfrm>
              <a:off x="1073412" y="1808822"/>
              <a:ext cx="2911889" cy="246222"/>
            </a:xfrm>
            <a:prstGeom prst="rect">
              <a:avLst/>
            </a:prstGeom>
          </p:spPr>
          <p:txBody>
            <a:bodyPr wrap="square" lIns="0" tIns="0" rIns="360000" bIns="0" anchor="ctr">
              <a:norm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r">
                <a:spcBef>
                  <a:spcPts val="0"/>
                </a:spcBef>
                <a:defRPr/>
              </a:pPr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Tahoma" pitchFamily="34" charset="0"/>
                </a:rPr>
                <a:t>标题文本预设</a:t>
              </a:r>
              <a:endParaRPr lang="en-US" sz="1600" b="1" dirty="0">
                <a:solidFill>
                  <a:schemeClr val="accent4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endParaRPr>
            </a:p>
          </p:txBody>
        </p:sp>
        <p:sp>
          <p:nvSpPr>
            <p:cNvPr id="33" name="Rectangle 3"/>
            <p:cNvSpPr txBox="1">
              <a:spLocks noChangeArrowheads="1"/>
            </p:cNvSpPr>
            <p:nvPr/>
          </p:nvSpPr>
          <p:spPr bwMode="auto">
            <a:xfrm>
              <a:off x="1073412" y="2055044"/>
              <a:ext cx="2911889" cy="517065"/>
            </a:xfrm>
            <a:prstGeom prst="rect">
              <a:avLst/>
            </a:prstGeom>
          </p:spPr>
          <p:txBody>
            <a:bodyPr wrap="square" lIns="0" tIns="0" rIns="360000" bIns="0" anchor="t" anchorCtr="0">
              <a:norm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r">
                <a:lnSpc>
                  <a:spcPct val="150000"/>
                </a:lnSpc>
                <a:defRPr/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Tahoma" pitchFamily="34" charset="0"/>
                </a:rPr>
                <a:t>此部分内容作为文字排版占位显示 </a:t>
              </a:r>
              <a:endParaRPr lang="en-US" altLang="zh-CN" sz="105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endParaRPr>
            </a:p>
            <a:p>
              <a:pPr marL="0" indent="0" algn="r">
                <a:lnSpc>
                  <a:spcPct val="150000"/>
                </a:lnSpc>
                <a:defRPr/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Tahoma" pitchFamily="34" charset="0"/>
                </a:rPr>
                <a:t>（建议使用主题字体）</a:t>
              </a:r>
              <a:endParaRPr lang="en-US" sz="105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129276" y="4088495"/>
            <a:ext cx="3192419" cy="836822"/>
            <a:chOff x="8323877" y="1808825"/>
            <a:chExt cx="2911889" cy="763287"/>
          </a:xfrm>
        </p:grpSpPr>
        <p:sp>
          <p:nvSpPr>
            <p:cNvPr id="35" name="Rectangle 3"/>
            <p:cNvSpPr txBox="1">
              <a:spLocks noChangeArrowheads="1"/>
            </p:cNvSpPr>
            <p:nvPr/>
          </p:nvSpPr>
          <p:spPr bwMode="auto">
            <a:xfrm>
              <a:off x="8323877" y="2055047"/>
              <a:ext cx="2911889" cy="517065"/>
            </a:xfrm>
            <a:prstGeom prst="rect">
              <a:avLst/>
            </a:prstGeom>
          </p:spPr>
          <p:txBody>
            <a:bodyPr wrap="square" lIns="360000" tIns="0" rIns="0" bIns="0" anchor="ctr" anchorCtr="0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>
                <a:lnSpc>
                  <a:spcPct val="150000"/>
                </a:lnSpc>
                <a:defRPr/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Tahoma" pitchFamily="34" charset="0"/>
                </a:rPr>
                <a:t>此部分内容作为文字排版占位显示 </a:t>
              </a:r>
              <a:endParaRPr lang="en-US" altLang="zh-CN" sz="105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endParaRPr>
            </a:p>
            <a:p>
              <a:pPr marL="0" indent="0">
                <a:lnSpc>
                  <a:spcPct val="150000"/>
                </a:lnSpc>
                <a:defRPr/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Tahoma" pitchFamily="34" charset="0"/>
                </a:rPr>
                <a:t>（建议使用主题字体）</a:t>
              </a:r>
              <a:endParaRPr lang="en-US" sz="105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endParaRPr>
            </a:p>
          </p:txBody>
        </p:sp>
        <p:sp>
          <p:nvSpPr>
            <p:cNvPr id="36" name="Rectangle 3"/>
            <p:cNvSpPr txBox="1">
              <a:spLocks noChangeArrowheads="1"/>
            </p:cNvSpPr>
            <p:nvPr/>
          </p:nvSpPr>
          <p:spPr bwMode="auto">
            <a:xfrm>
              <a:off x="8323877" y="1808825"/>
              <a:ext cx="2911889" cy="246222"/>
            </a:xfrm>
            <a:prstGeom prst="rect">
              <a:avLst/>
            </a:prstGeom>
          </p:spPr>
          <p:txBody>
            <a:bodyPr wrap="square" lIns="360000" tIns="0" rIns="0" bIns="0" anchor="ctr" anchorCtr="0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>
                <a:spcBef>
                  <a:spcPts val="0"/>
                </a:spcBef>
                <a:defRPr/>
              </a:pPr>
              <a:r>
                <a:rPr lang="zh-CN" altLang="en-US" sz="1600" b="1" dirty="0">
                  <a:solidFill>
                    <a:schemeClr val="accent2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Tahoma" pitchFamily="34" charset="0"/>
                </a:rPr>
                <a:t>标题文本预设</a:t>
              </a:r>
              <a:endParaRPr lang="en-US" sz="1600" b="1" dirty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445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27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四、标题文本预设</a:t>
            </a:r>
            <a:endParaRPr lang="zh-CN" altLang="en-US" dirty="0"/>
          </a:p>
        </p:txBody>
      </p:sp>
      <p:graphicFrame>
        <p:nvGraphicFramePr>
          <p:cNvPr id="5" name="图示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1641745"/>
              </p:ext>
            </p:extLst>
          </p:nvPr>
        </p:nvGraphicFramePr>
        <p:xfrm>
          <a:off x="2641664" y="1533905"/>
          <a:ext cx="6877646" cy="2828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Rectangle 6"/>
          <p:cNvSpPr/>
          <p:nvPr/>
        </p:nvSpPr>
        <p:spPr>
          <a:xfrm>
            <a:off x="2032698" y="1537574"/>
            <a:ext cx="8126605" cy="2824876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任意多边形 22"/>
          <p:cNvSpPr/>
          <p:nvPr/>
        </p:nvSpPr>
        <p:spPr>
          <a:xfrm>
            <a:off x="-3992" y="1533871"/>
            <a:ext cx="2902866" cy="2834695"/>
          </a:xfrm>
          <a:custGeom>
            <a:avLst/>
            <a:gdLst>
              <a:gd name="connsiteX0" fmla="*/ 0 w 2902866"/>
              <a:gd name="connsiteY0" fmla="*/ 0 h 2834695"/>
              <a:gd name="connsiteX1" fmla="*/ 2676682 w 2902866"/>
              <a:gd name="connsiteY1" fmla="*/ 0 h 2834695"/>
              <a:gd name="connsiteX2" fmla="*/ 2676682 w 2902866"/>
              <a:gd name="connsiteY2" fmla="*/ 1150134 h 2834695"/>
              <a:gd name="connsiteX3" fmla="*/ 2902866 w 2902866"/>
              <a:gd name="connsiteY3" fmla="*/ 1417348 h 2834695"/>
              <a:gd name="connsiteX4" fmla="*/ 2676682 w 2902866"/>
              <a:gd name="connsiteY4" fmla="*/ 1684561 h 2834695"/>
              <a:gd name="connsiteX5" fmla="*/ 2676682 w 2902866"/>
              <a:gd name="connsiteY5" fmla="*/ 2834695 h 2834695"/>
              <a:gd name="connsiteX6" fmla="*/ 0 w 2902866"/>
              <a:gd name="connsiteY6" fmla="*/ 2834695 h 283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2866" h="2834695">
                <a:moveTo>
                  <a:pt x="0" y="0"/>
                </a:moveTo>
                <a:lnTo>
                  <a:pt x="2676682" y="0"/>
                </a:lnTo>
                <a:lnTo>
                  <a:pt x="2676682" y="1150134"/>
                </a:lnTo>
                <a:lnTo>
                  <a:pt x="2902866" y="1417348"/>
                </a:lnTo>
                <a:lnTo>
                  <a:pt x="2676682" y="1684561"/>
                </a:lnTo>
                <a:lnTo>
                  <a:pt x="2676682" y="2834695"/>
                </a:lnTo>
                <a:lnTo>
                  <a:pt x="0" y="28346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17500" sx="1000" sy="1000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7" name="TextBox 15"/>
          <p:cNvSpPr txBox="1"/>
          <p:nvPr/>
        </p:nvSpPr>
        <p:spPr>
          <a:xfrm>
            <a:off x="1038768" y="5309042"/>
            <a:ext cx="10096618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此部分内容作为文字排版占位显示（建议使用主题字体）</a:t>
            </a:r>
          </a:p>
          <a:p>
            <a:pPr lvl="0" algn="ctr">
              <a:lnSpc>
                <a:spcPct val="150000"/>
              </a:lnSpc>
            </a:pP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如需更改请在（设置形状格式）菜单下（文本选项）中调整</a:t>
            </a:r>
          </a:p>
        </p:txBody>
      </p:sp>
      <p:cxnSp>
        <p:nvCxnSpPr>
          <p:cNvPr id="8" name="Straight Connector 20"/>
          <p:cNvCxnSpPr/>
          <p:nvPr/>
        </p:nvCxnSpPr>
        <p:spPr>
          <a:xfrm>
            <a:off x="1046941" y="5131712"/>
            <a:ext cx="10080269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23"/>
          <p:cNvSpPr/>
          <p:nvPr/>
        </p:nvSpPr>
        <p:spPr>
          <a:xfrm>
            <a:off x="9259911" y="1533871"/>
            <a:ext cx="2936082" cy="2834695"/>
          </a:xfrm>
          <a:custGeom>
            <a:avLst/>
            <a:gdLst>
              <a:gd name="connsiteX0" fmla="*/ 259399 w 2936082"/>
              <a:gd name="connsiteY0" fmla="*/ 1110895 h 2834695"/>
              <a:gd name="connsiteX1" fmla="*/ 259399 w 2936082"/>
              <a:gd name="connsiteY1" fmla="*/ 1723802 h 2834695"/>
              <a:gd name="connsiteX2" fmla="*/ 0 w 2936082"/>
              <a:gd name="connsiteY2" fmla="*/ 1417348 h 2834695"/>
              <a:gd name="connsiteX3" fmla="*/ 259400 w 2936082"/>
              <a:gd name="connsiteY3" fmla="*/ 0 h 2834695"/>
              <a:gd name="connsiteX4" fmla="*/ 2936082 w 2936082"/>
              <a:gd name="connsiteY4" fmla="*/ 0 h 2834695"/>
              <a:gd name="connsiteX5" fmla="*/ 2936082 w 2936082"/>
              <a:gd name="connsiteY5" fmla="*/ 2834695 h 2834695"/>
              <a:gd name="connsiteX6" fmla="*/ 259400 w 2936082"/>
              <a:gd name="connsiteY6" fmla="*/ 2834695 h 283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6082" h="2834695">
                <a:moveTo>
                  <a:pt x="259399" y="1110895"/>
                </a:moveTo>
                <a:lnTo>
                  <a:pt x="259399" y="1723802"/>
                </a:lnTo>
                <a:lnTo>
                  <a:pt x="0" y="1417348"/>
                </a:lnTo>
                <a:close/>
                <a:moveTo>
                  <a:pt x="259400" y="0"/>
                </a:moveTo>
                <a:lnTo>
                  <a:pt x="2936082" y="0"/>
                </a:lnTo>
                <a:lnTo>
                  <a:pt x="2936082" y="2834695"/>
                </a:lnTo>
                <a:lnTo>
                  <a:pt x="259400" y="28346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317500" sx="1000" sy="1000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0" name="Rounded Rectangle 31"/>
          <p:cNvSpPr/>
          <p:nvPr/>
        </p:nvSpPr>
        <p:spPr>
          <a:xfrm>
            <a:off x="4000627" y="3911874"/>
            <a:ext cx="913384" cy="913384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Rounded Rectangle 32"/>
          <p:cNvSpPr/>
          <p:nvPr/>
        </p:nvSpPr>
        <p:spPr>
          <a:xfrm>
            <a:off x="5106707" y="3911874"/>
            <a:ext cx="913384" cy="913384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endParaRPr 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Rounded Rectangle 33"/>
          <p:cNvSpPr/>
          <p:nvPr/>
        </p:nvSpPr>
        <p:spPr>
          <a:xfrm>
            <a:off x="6212788" y="3911874"/>
            <a:ext cx="913384" cy="913384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Rounded Rectangle 34"/>
          <p:cNvSpPr/>
          <p:nvPr/>
        </p:nvSpPr>
        <p:spPr>
          <a:xfrm>
            <a:off x="7318867" y="3911874"/>
            <a:ext cx="913384" cy="913384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rtlCol="0" anchor="ctr"/>
          <a:lstStyle/>
          <a:p>
            <a:pPr algn="ctr"/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9138" y="3058767"/>
            <a:ext cx="1922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标题文本预设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900" dirty="0">
                <a:solidFill>
                  <a:srgbClr val="FFFFFF"/>
                </a:solidFill>
                <a:cs typeface="+mn-ea"/>
                <a:sym typeface="+mn-lt"/>
              </a:rPr>
              <a:t>此部分内容作为文字排版占位显示 </a:t>
            </a:r>
            <a:endParaRPr lang="en-US" altLang="zh-CN" sz="900" dirty="0">
              <a:solidFill>
                <a:srgbClr val="FFFFFF"/>
              </a:solidFill>
              <a:cs typeface="+mn-ea"/>
              <a:sym typeface="+mn-lt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900" dirty="0">
                <a:solidFill>
                  <a:srgbClr val="FFFFFF"/>
                </a:solidFill>
                <a:cs typeface="+mn-ea"/>
                <a:sym typeface="+mn-lt"/>
              </a:rPr>
              <a:t>（建议使用主题字体）</a:t>
            </a:r>
          </a:p>
        </p:txBody>
      </p:sp>
      <p:sp>
        <p:nvSpPr>
          <p:cNvPr id="15" name="TextBox 13"/>
          <p:cNvSpPr txBox="1"/>
          <p:nvPr/>
        </p:nvSpPr>
        <p:spPr>
          <a:xfrm>
            <a:off x="9539473" y="3058767"/>
            <a:ext cx="1922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标题文本预设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900" dirty="0">
                <a:solidFill>
                  <a:srgbClr val="FFFFFF"/>
                </a:solidFill>
                <a:cs typeface="+mn-ea"/>
                <a:sym typeface="+mn-lt"/>
              </a:rPr>
              <a:t>此部分内容作为文字排版占位显示 </a:t>
            </a:r>
            <a:endParaRPr lang="en-US" altLang="zh-CN" sz="900" dirty="0">
              <a:solidFill>
                <a:srgbClr val="FFFFFF"/>
              </a:solidFill>
              <a:cs typeface="+mn-ea"/>
              <a:sym typeface="+mn-lt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900" dirty="0">
                <a:solidFill>
                  <a:srgbClr val="FFFFFF"/>
                </a:solidFill>
                <a:cs typeface="+mn-ea"/>
                <a:sym typeface="+mn-lt"/>
              </a:rPr>
              <a:t>（建议使用主题字体）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0063175" y="2006317"/>
            <a:ext cx="875122" cy="875122"/>
            <a:chOff x="2013311" y="1606267"/>
            <a:chExt cx="875122" cy="875122"/>
          </a:xfrm>
        </p:grpSpPr>
        <p:sp>
          <p:nvSpPr>
            <p:cNvPr id="17" name="Rounded Rectangle 20"/>
            <p:cNvSpPr/>
            <p:nvPr/>
          </p:nvSpPr>
          <p:spPr>
            <a:xfrm>
              <a:off x="2013311" y="1606267"/>
              <a:ext cx="875122" cy="875122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/>
          </p:nvSpPr>
          <p:spPr bwMode="auto">
            <a:xfrm>
              <a:off x="2175816" y="1771103"/>
              <a:ext cx="545448" cy="545448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24 w 236"/>
                <a:gd name="T11" fmla="*/ 56 h 236"/>
                <a:gd name="T12" fmla="*/ 144 w 236"/>
                <a:gd name="T13" fmla="*/ 46 h 236"/>
                <a:gd name="T14" fmla="*/ 137 w 236"/>
                <a:gd name="T15" fmla="*/ 67 h 236"/>
                <a:gd name="T16" fmla="*/ 117 w 236"/>
                <a:gd name="T17" fmla="*/ 77 h 236"/>
                <a:gd name="T18" fmla="*/ 124 w 236"/>
                <a:gd name="T19" fmla="*/ 56 h 236"/>
                <a:gd name="T20" fmla="*/ 162 w 236"/>
                <a:gd name="T21" fmla="*/ 164 h 236"/>
                <a:gd name="T22" fmla="*/ 142 w 236"/>
                <a:gd name="T23" fmla="*/ 181 h 236"/>
                <a:gd name="T24" fmla="*/ 119 w 236"/>
                <a:gd name="T25" fmla="*/ 175 h 236"/>
                <a:gd name="T26" fmla="*/ 97 w 236"/>
                <a:gd name="T27" fmla="*/ 181 h 236"/>
                <a:gd name="T28" fmla="*/ 76 w 236"/>
                <a:gd name="T29" fmla="*/ 164 h 236"/>
                <a:gd name="T30" fmla="*/ 67 w 236"/>
                <a:gd name="T31" fmla="*/ 96 h 236"/>
                <a:gd name="T32" fmla="*/ 95 w 236"/>
                <a:gd name="T33" fmla="*/ 79 h 236"/>
                <a:gd name="T34" fmla="*/ 118 w 236"/>
                <a:gd name="T35" fmla="*/ 85 h 236"/>
                <a:gd name="T36" fmla="*/ 143 w 236"/>
                <a:gd name="T37" fmla="*/ 79 h 236"/>
                <a:gd name="T38" fmla="*/ 168 w 236"/>
                <a:gd name="T39" fmla="*/ 92 h 236"/>
                <a:gd name="T40" fmla="*/ 154 w 236"/>
                <a:gd name="T41" fmla="*/ 118 h 236"/>
                <a:gd name="T42" fmla="*/ 172 w 236"/>
                <a:gd name="T43" fmla="*/ 145 h 236"/>
                <a:gd name="T44" fmla="*/ 162 w 236"/>
                <a:gd name="T45" fmla="*/ 16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4" y="56"/>
                  </a:moveTo>
                  <a:cubicBezTo>
                    <a:pt x="129" y="50"/>
                    <a:pt x="137" y="46"/>
                    <a:pt x="144" y="46"/>
                  </a:cubicBezTo>
                  <a:cubicBezTo>
                    <a:pt x="144" y="54"/>
                    <a:pt x="141" y="62"/>
                    <a:pt x="137" y="67"/>
                  </a:cubicBezTo>
                  <a:cubicBezTo>
                    <a:pt x="132" y="73"/>
                    <a:pt x="124" y="78"/>
                    <a:pt x="117" y="77"/>
                  </a:cubicBezTo>
                  <a:cubicBezTo>
                    <a:pt x="115" y="69"/>
                    <a:pt x="119" y="61"/>
                    <a:pt x="124" y="56"/>
                  </a:cubicBezTo>
                  <a:close/>
                  <a:moveTo>
                    <a:pt x="162" y="164"/>
                  </a:moveTo>
                  <a:cubicBezTo>
                    <a:pt x="157" y="172"/>
                    <a:pt x="151" y="180"/>
                    <a:pt x="142" y="181"/>
                  </a:cubicBezTo>
                  <a:cubicBezTo>
                    <a:pt x="133" y="181"/>
                    <a:pt x="130" y="175"/>
                    <a:pt x="119" y="175"/>
                  </a:cubicBezTo>
                  <a:cubicBezTo>
                    <a:pt x="109" y="175"/>
                    <a:pt x="106" y="180"/>
                    <a:pt x="97" y="181"/>
                  </a:cubicBezTo>
                  <a:cubicBezTo>
                    <a:pt x="88" y="181"/>
                    <a:pt x="82" y="172"/>
                    <a:pt x="76" y="164"/>
                  </a:cubicBezTo>
                  <a:cubicBezTo>
                    <a:pt x="64" y="147"/>
                    <a:pt x="55" y="116"/>
                    <a:pt x="67" y="96"/>
                  </a:cubicBezTo>
                  <a:cubicBezTo>
                    <a:pt x="73" y="85"/>
                    <a:pt x="84" y="79"/>
                    <a:pt x="95" y="79"/>
                  </a:cubicBezTo>
                  <a:cubicBezTo>
                    <a:pt x="104" y="79"/>
                    <a:pt x="112" y="85"/>
                    <a:pt x="118" y="85"/>
                  </a:cubicBezTo>
                  <a:cubicBezTo>
                    <a:pt x="123" y="85"/>
                    <a:pt x="133" y="77"/>
                    <a:pt x="143" y="79"/>
                  </a:cubicBezTo>
                  <a:cubicBezTo>
                    <a:pt x="148" y="79"/>
                    <a:pt x="160" y="80"/>
                    <a:pt x="168" y="92"/>
                  </a:cubicBezTo>
                  <a:cubicBezTo>
                    <a:pt x="167" y="92"/>
                    <a:pt x="153" y="100"/>
                    <a:pt x="154" y="118"/>
                  </a:cubicBezTo>
                  <a:cubicBezTo>
                    <a:pt x="154" y="138"/>
                    <a:pt x="171" y="145"/>
                    <a:pt x="172" y="145"/>
                  </a:cubicBezTo>
                  <a:cubicBezTo>
                    <a:pt x="171" y="145"/>
                    <a:pt x="169" y="155"/>
                    <a:pt x="162" y="1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>
                <a:lnSpc>
                  <a:spcPct val="150000"/>
                </a:lnSpc>
              </a:pPr>
              <a:endParaRPr lang="en-GB" sz="3599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247370" y="2006317"/>
            <a:ext cx="875122" cy="875122"/>
            <a:chOff x="1081074" y="1606267"/>
            <a:chExt cx="875122" cy="875122"/>
          </a:xfrm>
        </p:grpSpPr>
        <p:sp>
          <p:nvSpPr>
            <p:cNvPr id="20" name="Rounded Rectangle 19"/>
            <p:cNvSpPr/>
            <p:nvPr/>
          </p:nvSpPr>
          <p:spPr>
            <a:xfrm>
              <a:off x="1081074" y="1606267"/>
              <a:ext cx="875122" cy="875122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1242414" y="1771103"/>
              <a:ext cx="545448" cy="545448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>
                <a:lnSpc>
                  <a:spcPct val="150000"/>
                </a:lnSpc>
              </a:pPr>
              <a:endParaRPr lang="en-GB" sz="3599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Freeform 7"/>
          <p:cNvSpPr>
            <a:spLocks noEditPoints="1"/>
          </p:cNvSpPr>
          <p:nvPr/>
        </p:nvSpPr>
        <p:spPr bwMode="auto">
          <a:xfrm>
            <a:off x="5333602" y="4138769"/>
            <a:ext cx="459594" cy="459594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24 w 236"/>
              <a:gd name="T11" fmla="*/ 56 h 236"/>
              <a:gd name="T12" fmla="*/ 144 w 236"/>
              <a:gd name="T13" fmla="*/ 46 h 236"/>
              <a:gd name="T14" fmla="*/ 137 w 236"/>
              <a:gd name="T15" fmla="*/ 67 h 236"/>
              <a:gd name="T16" fmla="*/ 117 w 236"/>
              <a:gd name="T17" fmla="*/ 77 h 236"/>
              <a:gd name="T18" fmla="*/ 124 w 236"/>
              <a:gd name="T19" fmla="*/ 56 h 236"/>
              <a:gd name="T20" fmla="*/ 162 w 236"/>
              <a:gd name="T21" fmla="*/ 164 h 236"/>
              <a:gd name="T22" fmla="*/ 142 w 236"/>
              <a:gd name="T23" fmla="*/ 181 h 236"/>
              <a:gd name="T24" fmla="*/ 119 w 236"/>
              <a:gd name="T25" fmla="*/ 175 h 236"/>
              <a:gd name="T26" fmla="*/ 97 w 236"/>
              <a:gd name="T27" fmla="*/ 181 h 236"/>
              <a:gd name="T28" fmla="*/ 76 w 236"/>
              <a:gd name="T29" fmla="*/ 164 h 236"/>
              <a:gd name="T30" fmla="*/ 67 w 236"/>
              <a:gd name="T31" fmla="*/ 96 h 236"/>
              <a:gd name="T32" fmla="*/ 95 w 236"/>
              <a:gd name="T33" fmla="*/ 79 h 236"/>
              <a:gd name="T34" fmla="*/ 118 w 236"/>
              <a:gd name="T35" fmla="*/ 85 h 236"/>
              <a:gd name="T36" fmla="*/ 143 w 236"/>
              <a:gd name="T37" fmla="*/ 79 h 236"/>
              <a:gd name="T38" fmla="*/ 168 w 236"/>
              <a:gd name="T39" fmla="*/ 92 h 236"/>
              <a:gd name="T40" fmla="*/ 154 w 236"/>
              <a:gd name="T41" fmla="*/ 118 h 236"/>
              <a:gd name="T42" fmla="*/ 172 w 236"/>
              <a:gd name="T43" fmla="*/ 145 h 236"/>
              <a:gd name="T44" fmla="*/ 162 w 236"/>
              <a:gd name="T45" fmla="*/ 16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24" y="56"/>
                </a:moveTo>
                <a:cubicBezTo>
                  <a:pt x="129" y="50"/>
                  <a:pt x="137" y="46"/>
                  <a:pt x="144" y="46"/>
                </a:cubicBezTo>
                <a:cubicBezTo>
                  <a:pt x="144" y="54"/>
                  <a:pt x="141" y="62"/>
                  <a:pt x="137" y="67"/>
                </a:cubicBezTo>
                <a:cubicBezTo>
                  <a:pt x="132" y="73"/>
                  <a:pt x="124" y="78"/>
                  <a:pt x="117" y="77"/>
                </a:cubicBezTo>
                <a:cubicBezTo>
                  <a:pt x="115" y="69"/>
                  <a:pt x="119" y="61"/>
                  <a:pt x="124" y="56"/>
                </a:cubicBezTo>
                <a:close/>
                <a:moveTo>
                  <a:pt x="162" y="164"/>
                </a:moveTo>
                <a:cubicBezTo>
                  <a:pt x="157" y="172"/>
                  <a:pt x="151" y="180"/>
                  <a:pt x="142" y="181"/>
                </a:cubicBezTo>
                <a:cubicBezTo>
                  <a:pt x="133" y="181"/>
                  <a:pt x="130" y="175"/>
                  <a:pt x="119" y="175"/>
                </a:cubicBezTo>
                <a:cubicBezTo>
                  <a:pt x="109" y="175"/>
                  <a:pt x="106" y="180"/>
                  <a:pt x="97" y="181"/>
                </a:cubicBezTo>
                <a:cubicBezTo>
                  <a:pt x="88" y="181"/>
                  <a:pt x="82" y="172"/>
                  <a:pt x="76" y="164"/>
                </a:cubicBezTo>
                <a:cubicBezTo>
                  <a:pt x="64" y="147"/>
                  <a:pt x="55" y="116"/>
                  <a:pt x="67" y="96"/>
                </a:cubicBezTo>
                <a:cubicBezTo>
                  <a:pt x="73" y="85"/>
                  <a:pt x="84" y="79"/>
                  <a:pt x="95" y="79"/>
                </a:cubicBezTo>
                <a:cubicBezTo>
                  <a:pt x="104" y="79"/>
                  <a:pt x="112" y="85"/>
                  <a:pt x="118" y="85"/>
                </a:cubicBezTo>
                <a:cubicBezTo>
                  <a:pt x="123" y="85"/>
                  <a:pt x="133" y="77"/>
                  <a:pt x="143" y="79"/>
                </a:cubicBezTo>
                <a:cubicBezTo>
                  <a:pt x="148" y="79"/>
                  <a:pt x="160" y="80"/>
                  <a:pt x="168" y="92"/>
                </a:cubicBezTo>
                <a:cubicBezTo>
                  <a:pt x="167" y="92"/>
                  <a:pt x="153" y="100"/>
                  <a:pt x="154" y="118"/>
                </a:cubicBezTo>
                <a:cubicBezTo>
                  <a:pt x="154" y="138"/>
                  <a:pt x="171" y="145"/>
                  <a:pt x="172" y="145"/>
                </a:cubicBezTo>
                <a:cubicBezTo>
                  <a:pt x="171" y="145"/>
                  <a:pt x="169" y="155"/>
                  <a:pt x="162" y="1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3" name="Freeform 11"/>
          <p:cNvSpPr>
            <a:spLocks noEditPoints="1"/>
          </p:cNvSpPr>
          <p:nvPr/>
        </p:nvSpPr>
        <p:spPr bwMode="auto">
          <a:xfrm>
            <a:off x="6439683" y="4138769"/>
            <a:ext cx="459594" cy="459594"/>
          </a:xfrm>
          <a:custGeom>
            <a:avLst/>
            <a:gdLst>
              <a:gd name="T0" fmla="*/ 118 w 236"/>
              <a:gd name="T1" fmla="*/ 142 h 236"/>
              <a:gd name="T2" fmla="*/ 142 w 236"/>
              <a:gd name="T3" fmla="*/ 118 h 236"/>
              <a:gd name="T4" fmla="*/ 137 w 236"/>
              <a:gd name="T5" fmla="*/ 105 h 236"/>
              <a:gd name="T6" fmla="*/ 118 w 236"/>
              <a:gd name="T7" fmla="*/ 95 h 236"/>
              <a:gd name="T8" fmla="*/ 99 w 236"/>
              <a:gd name="T9" fmla="*/ 105 h 236"/>
              <a:gd name="T10" fmla="*/ 94 w 236"/>
              <a:gd name="T11" fmla="*/ 118 h 236"/>
              <a:gd name="T12" fmla="*/ 118 w 236"/>
              <a:gd name="T13" fmla="*/ 142 h 236"/>
              <a:gd name="T14" fmla="*/ 170 w 236"/>
              <a:gd name="T15" fmla="*/ 89 h 236"/>
              <a:gd name="T16" fmla="*/ 170 w 236"/>
              <a:gd name="T17" fmla="*/ 70 h 236"/>
              <a:gd name="T18" fmla="*/ 170 w 236"/>
              <a:gd name="T19" fmla="*/ 67 h 236"/>
              <a:gd name="T20" fmla="*/ 167 w 236"/>
              <a:gd name="T21" fmla="*/ 67 h 236"/>
              <a:gd name="T22" fmla="*/ 147 w 236"/>
              <a:gd name="T23" fmla="*/ 67 h 236"/>
              <a:gd name="T24" fmla="*/ 147 w 236"/>
              <a:gd name="T25" fmla="*/ 90 h 236"/>
              <a:gd name="T26" fmla="*/ 170 w 236"/>
              <a:gd name="T27" fmla="*/ 89 h 236"/>
              <a:gd name="T28" fmla="*/ 118 w 236"/>
              <a:gd name="T29" fmla="*/ 0 h 236"/>
              <a:gd name="T30" fmla="*/ 0 w 236"/>
              <a:gd name="T31" fmla="*/ 118 h 236"/>
              <a:gd name="T32" fmla="*/ 118 w 236"/>
              <a:gd name="T33" fmla="*/ 236 h 236"/>
              <a:gd name="T34" fmla="*/ 236 w 236"/>
              <a:gd name="T35" fmla="*/ 118 h 236"/>
              <a:gd name="T36" fmla="*/ 118 w 236"/>
              <a:gd name="T37" fmla="*/ 0 h 236"/>
              <a:gd name="T38" fmla="*/ 185 w 236"/>
              <a:gd name="T39" fmla="*/ 105 h 236"/>
              <a:gd name="T40" fmla="*/ 185 w 236"/>
              <a:gd name="T41" fmla="*/ 160 h 236"/>
              <a:gd name="T42" fmla="*/ 159 w 236"/>
              <a:gd name="T43" fmla="*/ 186 h 236"/>
              <a:gd name="T44" fmla="*/ 77 w 236"/>
              <a:gd name="T45" fmla="*/ 186 h 236"/>
              <a:gd name="T46" fmla="*/ 51 w 236"/>
              <a:gd name="T47" fmla="*/ 160 h 236"/>
              <a:gd name="T48" fmla="*/ 51 w 236"/>
              <a:gd name="T49" fmla="*/ 105 h 236"/>
              <a:gd name="T50" fmla="*/ 51 w 236"/>
              <a:gd name="T51" fmla="*/ 77 h 236"/>
              <a:gd name="T52" fmla="*/ 77 w 236"/>
              <a:gd name="T53" fmla="*/ 51 h 236"/>
              <a:gd name="T54" fmla="*/ 159 w 236"/>
              <a:gd name="T55" fmla="*/ 51 h 236"/>
              <a:gd name="T56" fmla="*/ 185 w 236"/>
              <a:gd name="T57" fmla="*/ 77 h 236"/>
              <a:gd name="T58" fmla="*/ 185 w 236"/>
              <a:gd name="T59" fmla="*/ 105 h 236"/>
              <a:gd name="T60" fmla="*/ 155 w 236"/>
              <a:gd name="T61" fmla="*/ 118 h 236"/>
              <a:gd name="T62" fmla="*/ 118 w 236"/>
              <a:gd name="T63" fmla="*/ 155 h 236"/>
              <a:gd name="T64" fmla="*/ 81 w 236"/>
              <a:gd name="T65" fmla="*/ 118 h 236"/>
              <a:gd name="T66" fmla="*/ 84 w 236"/>
              <a:gd name="T67" fmla="*/ 105 h 236"/>
              <a:gd name="T68" fmla="*/ 64 w 236"/>
              <a:gd name="T69" fmla="*/ 105 h 236"/>
              <a:gd name="T70" fmla="*/ 64 w 236"/>
              <a:gd name="T71" fmla="*/ 160 h 236"/>
              <a:gd name="T72" fmla="*/ 77 w 236"/>
              <a:gd name="T73" fmla="*/ 172 h 236"/>
              <a:gd name="T74" fmla="*/ 159 w 236"/>
              <a:gd name="T75" fmla="*/ 172 h 236"/>
              <a:gd name="T76" fmla="*/ 172 w 236"/>
              <a:gd name="T77" fmla="*/ 160 h 236"/>
              <a:gd name="T78" fmla="*/ 172 w 236"/>
              <a:gd name="T79" fmla="*/ 105 h 236"/>
              <a:gd name="T80" fmla="*/ 152 w 236"/>
              <a:gd name="T81" fmla="*/ 105 h 236"/>
              <a:gd name="T82" fmla="*/ 155 w 236"/>
              <a:gd name="T83" fmla="*/ 118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36" h="236">
                <a:moveTo>
                  <a:pt x="118" y="142"/>
                </a:moveTo>
                <a:cubicBezTo>
                  <a:pt x="131" y="142"/>
                  <a:pt x="142" y="131"/>
                  <a:pt x="142" y="118"/>
                </a:cubicBezTo>
                <a:cubicBezTo>
                  <a:pt x="142" y="113"/>
                  <a:pt x="140" y="108"/>
                  <a:pt x="137" y="105"/>
                </a:cubicBezTo>
                <a:cubicBezTo>
                  <a:pt x="133" y="99"/>
                  <a:pt x="126" y="95"/>
                  <a:pt x="118" y="95"/>
                </a:cubicBezTo>
                <a:cubicBezTo>
                  <a:pt x="110" y="95"/>
                  <a:pt x="103" y="99"/>
                  <a:pt x="99" y="105"/>
                </a:cubicBezTo>
                <a:cubicBezTo>
                  <a:pt x="96" y="108"/>
                  <a:pt x="94" y="113"/>
                  <a:pt x="94" y="118"/>
                </a:cubicBezTo>
                <a:cubicBezTo>
                  <a:pt x="94" y="131"/>
                  <a:pt x="105" y="142"/>
                  <a:pt x="118" y="142"/>
                </a:cubicBezTo>
                <a:close/>
                <a:moveTo>
                  <a:pt x="170" y="89"/>
                </a:moveTo>
                <a:cubicBezTo>
                  <a:pt x="170" y="70"/>
                  <a:pt x="170" y="70"/>
                  <a:pt x="170" y="70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67" y="67"/>
                  <a:pt x="167" y="67"/>
                  <a:pt x="167" y="67"/>
                </a:cubicBezTo>
                <a:cubicBezTo>
                  <a:pt x="147" y="67"/>
                  <a:pt x="147" y="67"/>
                  <a:pt x="147" y="67"/>
                </a:cubicBezTo>
                <a:cubicBezTo>
                  <a:pt x="147" y="90"/>
                  <a:pt x="147" y="90"/>
                  <a:pt x="147" y="90"/>
                </a:cubicBezTo>
                <a:lnTo>
                  <a:pt x="170" y="89"/>
                </a:ln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85" y="105"/>
                </a:moveTo>
                <a:cubicBezTo>
                  <a:pt x="185" y="160"/>
                  <a:pt x="185" y="160"/>
                  <a:pt x="185" y="160"/>
                </a:cubicBezTo>
                <a:cubicBezTo>
                  <a:pt x="185" y="174"/>
                  <a:pt x="173" y="186"/>
                  <a:pt x="159" y="186"/>
                </a:cubicBezTo>
                <a:cubicBezTo>
                  <a:pt x="77" y="186"/>
                  <a:pt x="77" y="186"/>
                  <a:pt x="77" y="186"/>
                </a:cubicBezTo>
                <a:cubicBezTo>
                  <a:pt x="62" y="186"/>
                  <a:pt x="51" y="174"/>
                  <a:pt x="51" y="160"/>
                </a:cubicBezTo>
                <a:cubicBezTo>
                  <a:pt x="51" y="105"/>
                  <a:pt x="51" y="105"/>
                  <a:pt x="51" y="105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63"/>
                  <a:pt x="62" y="51"/>
                  <a:pt x="77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73" y="51"/>
                  <a:pt x="185" y="63"/>
                  <a:pt x="185" y="77"/>
                </a:cubicBezTo>
                <a:lnTo>
                  <a:pt x="185" y="105"/>
                </a:lnTo>
                <a:close/>
                <a:moveTo>
                  <a:pt x="155" y="118"/>
                </a:moveTo>
                <a:cubicBezTo>
                  <a:pt x="155" y="139"/>
                  <a:pt x="138" y="155"/>
                  <a:pt x="118" y="155"/>
                </a:cubicBezTo>
                <a:cubicBezTo>
                  <a:pt x="98" y="155"/>
                  <a:pt x="81" y="139"/>
                  <a:pt x="81" y="118"/>
                </a:cubicBezTo>
                <a:cubicBezTo>
                  <a:pt x="81" y="114"/>
                  <a:pt x="82" y="109"/>
                  <a:pt x="84" y="105"/>
                </a:cubicBezTo>
                <a:cubicBezTo>
                  <a:pt x="64" y="105"/>
                  <a:pt x="64" y="105"/>
                  <a:pt x="64" y="105"/>
                </a:cubicBezTo>
                <a:cubicBezTo>
                  <a:pt x="64" y="160"/>
                  <a:pt x="64" y="160"/>
                  <a:pt x="64" y="160"/>
                </a:cubicBezTo>
                <a:cubicBezTo>
                  <a:pt x="64" y="167"/>
                  <a:pt x="70" y="172"/>
                  <a:pt x="77" y="172"/>
                </a:cubicBezTo>
                <a:cubicBezTo>
                  <a:pt x="159" y="172"/>
                  <a:pt x="159" y="172"/>
                  <a:pt x="159" y="172"/>
                </a:cubicBezTo>
                <a:cubicBezTo>
                  <a:pt x="166" y="172"/>
                  <a:pt x="172" y="167"/>
                  <a:pt x="172" y="160"/>
                </a:cubicBezTo>
                <a:cubicBezTo>
                  <a:pt x="172" y="105"/>
                  <a:pt x="172" y="105"/>
                  <a:pt x="172" y="105"/>
                </a:cubicBezTo>
                <a:cubicBezTo>
                  <a:pt x="152" y="105"/>
                  <a:pt x="152" y="105"/>
                  <a:pt x="152" y="105"/>
                </a:cubicBezTo>
                <a:cubicBezTo>
                  <a:pt x="154" y="109"/>
                  <a:pt x="155" y="114"/>
                  <a:pt x="155" y="1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4" name="Freeform 65"/>
          <p:cNvSpPr>
            <a:spLocks noEditPoints="1"/>
          </p:cNvSpPr>
          <p:nvPr/>
        </p:nvSpPr>
        <p:spPr bwMode="auto">
          <a:xfrm>
            <a:off x="4227522" y="4138769"/>
            <a:ext cx="459594" cy="459594"/>
          </a:xfrm>
          <a:custGeom>
            <a:avLst/>
            <a:gdLst>
              <a:gd name="T0" fmla="*/ 130 w 236"/>
              <a:gd name="T1" fmla="*/ 1 h 236"/>
              <a:gd name="T2" fmla="*/ 118 w 236"/>
              <a:gd name="T3" fmla="*/ 0 h 236"/>
              <a:gd name="T4" fmla="*/ 30 w 236"/>
              <a:gd name="T5" fmla="*/ 40 h 236"/>
              <a:gd name="T6" fmla="*/ 68 w 236"/>
              <a:gd name="T7" fmla="*/ 105 h 236"/>
              <a:gd name="T8" fmla="*/ 130 w 236"/>
              <a:gd name="T9" fmla="*/ 1 h 236"/>
              <a:gd name="T10" fmla="*/ 20 w 236"/>
              <a:gd name="T11" fmla="*/ 52 h 236"/>
              <a:gd name="T12" fmla="*/ 0 w 236"/>
              <a:gd name="T13" fmla="*/ 118 h 236"/>
              <a:gd name="T14" fmla="*/ 5 w 236"/>
              <a:gd name="T15" fmla="*/ 153 h 236"/>
              <a:gd name="T16" fmla="*/ 81 w 236"/>
              <a:gd name="T17" fmla="*/ 153 h 236"/>
              <a:gd name="T18" fmla="*/ 20 w 236"/>
              <a:gd name="T19" fmla="*/ 52 h 236"/>
              <a:gd name="T20" fmla="*/ 225 w 236"/>
              <a:gd name="T21" fmla="*/ 68 h 236"/>
              <a:gd name="T22" fmla="*/ 145 w 236"/>
              <a:gd name="T23" fmla="*/ 3 h 236"/>
              <a:gd name="T24" fmla="*/ 106 w 236"/>
              <a:gd name="T25" fmla="*/ 68 h 236"/>
              <a:gd name="T26" fmla="*/ 225 w 236"/>
              <a:gd name="T27" fmla="*/ 68 h 236"/>
              <a:gd name="T28" fmla="*/ 130 w 236"/>
              <a:gd name="T29" fmla="*/ 167 h 236"/>
              <a:gd name="T30" fmla="*/ 11 w 236"/>
              <a:gd name="T31" fmla="*/ 167 h 236"/>
              <a:gd name="T32" fmla="*/ 96 w 236"/>
              <a:gd name="T33" fmla="*/ 234 h 236"/>
              <a:gd name="T34" fmla="*/ 93 w 236"/>
              <a:gd name="T35" fmla="*/ 232 h 236"/>
              <a:gd name="T36" fmla="*/ 130 w 236"/>
              <a:gd name="T37" fmla="*/ 167 h 236"/>
              <a:gd name="T38" fmla="*/ 230 w 236"/>
              <a:gd name="T39" fmla="*/ 82 h 236"/>
              <a:gd name="T40" fmla="*/ 155 w 236"/>
              <a:gd name="T41" fmla="*/ 82 h 236"/>
              <a:gd name="T42" fmla="*/ 215 w 236"/>
              <a:gd name="T43" fmla="*/ 186 h 236"/>
              <a:gd name="T44" fmla="*/ 236 w 236"/>
              <a:gd name="T45" fmla="*/ 118 h 236"/>
              <a:gd name="T46" fmla="*/ 230 w 236"/>
              <a:gd name="T47" fmla="*/ 82 h 236"/>
              <a:gd name="T48" fmla="*/ 108 w 236"/>
              <a:gd name="T49" fmla="*/ 236 h 236"/>
              <a:gd name="T50" fmla="*/ 118 w 236"/>
              <a:gd name="T51" fmla="*/ 236 h 236"/>
              <a:gd name="T52" fmla="*/ 205 w 236"/>
              <a:gd name="T53" fmla="*/ 198 h 236"/>
              <a:gd name="T54" fmla="*/ 167 w 236"/>
              <a:gd name="T55" fmla="*/ 132 h 236"/>
              <a:gd name="T56" fmla="*/ 108 w 236"/>
              <a:gd name="T57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6" h="236">
                <a:moveTo>
                  <a:pt x="130" y="1"/>
                </a:moveTo>
                <a:cubicBezTo>
                  <a:pt x="126" y="0"/>
                  <a:pt x="122" y="0"/>
                  <a:pt x="118" y="0"/>
                </a:cubicBezTo>
                <a:cubicBezTo>
                  <a:pt x="83" y="0"/>
                  <a:pt x="51" y="16"/>
                  <a:pt x="30" y="40"/>
                </a:cubicBezTo>
                <a:cubicBezTo>
                  <a:pt x="68" y="105"/>
                  <a:pt x="68" y="105"/>
                  <a:pt x="68" y="105"/>
                </a:cubicBezTo>
                <a:lnTo>
                  <a:pt x="130" y="1"/>
                </a:lnTo>
                <a:close/>
                <a:moveTo>
                  <a:pt x="20" y="52"/>
                </a:moveTo>
                <a:cubicBezTo>
                  <a:pt x="7" y="71"/>
                  <a:pt x="0" y="94"/>
                  <a:pt x="0" y="118"/>
                </a:cubicBezTo>
                <a:cubicBezTo>
                  <a:pt x="0" y="130"/>
                  <a:pt x="2" y="142"/>
                  <a:pt x="5" y="153"/>
                </a:cubicBezTo>
                <a:cubicBezTo>
                  <a:pt x="81" y="153"/>
                  <a:pt x="81" y="153"/>
                  <a:pt x="81" y="153"/>
                </a:cubicBezTo>
                <a:lnTo>
                  <a:pt x="20" y="52"/>
                </a:lnTo>
                <a:close/>
                <a:moveTo>
                  <a:pt x="225" y="68"/>
                </a:moveTo>
                <a:cubicBezTo>
                  <a:pt x="210" y="36"/>
                  <a:pt x="180" y="11"/>
                  <a:pt x="145" y="3"/>
                </a:cubicBezTo>
                <a:cubicBezTo>
                  <a:pt x="106" y="68"/>
                  <a:pt x="106" y="68"/>
                  <a:pt x="106" y="68"/>
                </a:cubicBezTo>
                <a:lnTo>
                  <a:pt x="225" y="68"/>
                </a:lnTo>
                <a:close/>
                <a:moveTo>
                  <a:pt x="130" y="167"/>
                </a:moveTo>
                <a:cubicBezTo>
                  <a:pt x="11" y="167"/>
                  <a:pt x="11" y="167"/>
                  <a:pt x="11" y="167"/>
                </a:cubicBezTo>
                <a:cubicBezTo>
                  <a:pt x="26" y="201"/>
                  <a:pt x="58" y="227"/>
                  <a:pt x="96" y="234"/>
                </a:cubicBezTo>
                <a:cubicBezTo>
                  <a:pt x="93" y="232"/>
                  <a:pt x="93" y="232"/>
                  <a:pt x="93" y="232"/>
                </a:cubicBezTo>
                <a:lnTo>
                  <a:pt x="130" y="167"/>
                </a:lnTo>
                <a:close/>
                <a:moveTo>
                  <a:pt x="230" y="82"/>
                </a:moveTo>
                <a:cubicBezTo>
                  <a:pt x="155" y="82"/>
                  <a:pt x="155" y="82"/>
                  <a:pt x="155" y="82"/>
                </a:cubicBezTo>
                <a:cubicBezTo>
                  <a:pt x="215" y="186"/>
                  <a:pt x="215" y="186"/>
                  <a:pt x="215" y="186"/>
                </a:cubicBezTo>
                <a:cubicBezTo>
                  <a:pt x="228" y="167"/>
                  <a:pt x="236" y="143"/>
                  <a:pt x="236" y="118"/>
                </a:cubicBezTo>
                <a:cubicBezTo>
                  <a:pt x="236" y="106"/>
                  <a:pt x="234" y="94"/>
                  <a:pt x="230" y="82"/>
                </a:cubicBezTo>
                <a:close/>
                <a:moveTo>
                  <a:pt x="108" y="236"/>
                </a:moveTo>
                <a:cubicBezTo>
                  <a:pt x="111" y="236"/>
                  <a:pt x="115" y="236"/>
                  <a:pt x="118" y="236"/>
                </a:cubicBezTo>
                <a:cubicBezTo>
                  <a:pt x="152" y="236"/>
                  <a:pt x="183" y="221"/>
                  <a:pt x="205" y="198"/>
                </a:cubicBezTo>
                <a:cubicBezTo>
                  <a:pt x="167" y="132"/>
                  <a:pt x="167" y="132"/>
                  <a:pt x="167" y="132"/>
                </a:cubicBezTo>
                <a:lnTo>
                  <a:pt x="108" y="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5" name="Freeform 87"/>
          <p:cNvSpPr>
            <a:spLocks noEditPoints="1"/>
          </p:cNvSpPr>
          <p:nvPr/>
        </p:nvSpPr>
        <p:spPr bwMode="auto">
          <a:xfrm>
            <a:off x="7545762" y="4138769"/>
            <a:ext cx="459594" cy="459594"/>
          </a:xfrm>
          <a:custGeom>
            <a:avLst/>
            <a:gdLst>
              <a:gd name="T0" fmla="*/ 119 w 236"/>
              <a:gd name="T1" fmla="*/ 123 h 236"/>
              <a:gd name="T2" fmla="*/ 111 w 236"/>
              <a:gd name="T3" fmla="*/ 131 h 236"/>
              <a:gd name="T4" fmla="*/ 115 w 236"/>
              <a:gd name="T5" fmla="*/ 138 h 236"/>
              <a:gd name="T6" fmla="*/ 115 w 236"/>
              <a:gd name="T7" fmla="*/ 150 h 236"/>
              <a:gd name="T8" fmla="*/ 118 w 236"/>
              <a:gd name="T9" fmla="*/ 154 h 236"/>
              <a:gd name="T10" fmla="*/ 119 w 236"/>
              <a:gd name="T11" fmla="*/ 154 h 236"/>
              <a:gd name="T12" fmla="*/ 122 w 236"/>
              <a:gd name="T13" fmla="*/ 150 h 236"/>
              <a:gd name="T14" fmla="*/ 122 w 236"/>
              <a:gd name="T15" fmla="*/ 138 h 236"/>
              <a:gd name="T16" fmla="*/ 126 w 236"/>
              <a:gd name="T17" fmla="*/ 131 h 236"/>
              <a:gd name="T18" fmla="*/ 119 w 236"/>
              <a:gd name="T19" fmla="*/ 123 h 236"/>
              <a:gd name="T20" fmla="*/ 119 w 236"/>
              <a:gd name="T21" fmla="*/ 66 h 236"/>
              <a:gd name="T22" fmla="*/ 100 w 236"/>
              <a:gd name="T23" fmla="*/ 84 h 236"/>
              <a:gd name="T24" fmla="*/ 100 w 236"/>
              <a:gd name="T25" fmla="*/ 102 h 236"/>
              <a:gd name="T26" fmla="*/ 137 w 236"/>
              <a:gd name="T27" fmla="*/ 102 h 236"/>
              <a:gd name="T28" fmla="*/ 137 w 236"/>
              <a:gd name="T29" fmla="*/ 84 h 236"/>
              <a:gd name="T30" fmla="*/ 119 w 236"/>
              <a:gd name="T31" fmla="*/ 66 h 236"/>
              <a:gd name="T32" fmla="*/ 118 w 236"/>
              <a:gd name="T33" fmla="*/ 0 h 236"/>
              <a:gd name="T34" fmla="*/ 0 w 236"/>
              <a:gd name="T35" fmla="*/ 118 h 236"/>
              <a:gd name="T36" fmla="*/ 118 w 236"/>
              <a:gd name="T37" fmla="*/ 236 h 236"/>
              <a:gd name="T38" fmla="*/ 236 w 236"/>
              <a:gd name="T39" fmla="*/ 118 h 236"/>
              <a:gd name="T40" fmla="*/ 118 w 236"/>
              <a:gd name="T41" fmla="*/ 0 h 236"/>
              <a:gd name="T42" fmla="*/ 164 w 236"/>
              <a:gd name="T43" fmla="*/ 161 h 236"/>
              <a:gd name="T44" fmla="*/ 149 w 236"/>
              <a:gd name="T45" fmla="*/ 176 h 236"/>
              <a:gd name="T46" fmla="*/ 88 w 236"/>
              <a:gd name="T47" fmla="*/ 176 h 236"/>
              <a:gd name="T48" fmla="*/ 73 w 236"/>
              <a:gd name="T49" fmla="*/ 161 h 236"/>
              <a:gd name="T50" fmla="*/ 73 w 236"/>
              <a:gd name="T51" fmla="*/ 105 h 236"/>
              <a:gd name="T52" fmla="*/ 76 w 236"/>
              <a:gd name="T53" fmla="*/ 102 h 236"/>
              <a:gd name="T54" fmla="*/ 86 w 236"/>
              <a:gd name="T55" fmla="*/ 102 h 236"/>
              <a:gd name="T56" fmla="*/ 86 w 236"/>
              <a:gd name="T57" fmla="*/ 84 h 236"/>
              <a:gd name="T58" fmla="*/ 118 w 236"/>
              <a:gd name="T59" fmla="*/ 51 h 236"/>
              <a:gd name="T60" fmla="*/ 119 w 236"/>
              <a:gd name="T61" fmla="*/ 51 h 236"/>
              <a:gd name="T62" fmla="*/ 152 w 236"/>
              <a:gd name="T63" fmla="*/ 84 h 236"/>
              <a:gd name="T64" fmla="*/ 152 w 236"/>
              <a:gd name="T65" fmla="*/ 102 h 236"/>
              <a:gd name="T66" fmla="*/ 161 w 236"/>
              <a:gd name="T67" fmla="*/ 102 h 236"/>
              <a:gd name="T68" fmla="*/ 164 w 236"/>
              <a:gd name="T69" fmla="*/ 105 h 236"/>
              <a:gd name="T70" fmla="*/ 164 w 236"/>
              <a:gd name="T71" fmla="*/ 161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36" h="236">
                <a:moveTo>
                  <a:pt x="119" y="123"/>
                </a:moveTo>
                <a:cubicBezTo>
                  <a:pt x="114" y="123"/>
                  <a:pt x="111" y="127"/>
                  <a:pt x="111" y="131"/>
                </a:cubicBezTo>
                <a:cubicBezTo>
                  <a:pt x="111" y="134"/>
                  <a:pt x="112" y="136"/>
                  <a:pt x="115" y="138"/>
                </a:cubicBezTo>
                <a:cubicBezTo>
                  <a:pt x="115" y="150"/>
                  <a:pt x="115" y="150"/>
                  <a:pt x="115" y="150"/>
                </a:cubicBezTo>
                <a:cubicBezTo>
                  <a:pt x="115" y="152"/>
                  <a:pt x="116" y="154"/>
                  <a:pt x="118" y="154"/>
                </a:cubicBezTo>
                <a:cubicBezTo>
                  <a:pt x="119" y="154"/>
                  <a:pt x="119" y="154"/>
                  <a:pt x="119" y="154"/>
                </a:cubicBezTo>
                <a:cubicBezTo>
                  <a:pt x="121" y="154"/>
                  <a:pt x="122" y="152"/>
                  <a:pt x="122" y="150"/>
                </a:cubicBezTo>
                <a:cubicBezTo>
                  <a:pt x="122" y="138"/>
                  <a:pt x="122" y="138"/>
                  <a:pt x="122" y="138"/>
                </a:cubicBezTo>
                <a:cubicBezTo>
                  <a:pt x="125" y="136"/>
                  <a:pt x="126" y="134"/>
                  <a:pt x="126" y="131"/>
                </a:cubicBezTo>
                <a:cubicBezTo>
                  <a:pt x="126" y="126"/>
                  <a:pt x="123" y="123"/>
                  <a:pt x="119" y="123"/>
                </a:cubicBezTo>
                <a:close/>
                <a:moveTo>
                  <a:pt x="119" y="66"/>
                </a:moveTo>
                <a:cubicBezTo>
                  <a:pt x="108" y="66"/>
                  <a:pt x="100" y="74"/>
                  <a:pt x="100" y="84"/>
                </a:cubicBezTo>
                <a:cubicBezTo>
                  <a:pt x="100" y="102"/>
                  <a:pt x="100" y="102"/>
                  <a:pt x="100" y="102"/>
                </a:cubicBezTo>
                <a:cubicBezTo>
                  <a:pt x="137" y="102"/>
                  <a:pt x="137" y="102"/>
                  <a:pt x="137" y="102"/>
                </a:cubicBezTo>
                <a:cubicBezTo>
                  <a:pt x="137" y="84"/>
                  <a:pt x="137" y="84"/>
                  <a:pt x="137" y="84"/>
                </a:cubicBezTo>
                <a:cubicBezTo>
                  <a:pt x="137" y="74"/>
                  <a:pt x="129" y="66"/>
                  <a:pt x="119" y="66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64" y="161"/>
                </a:moveTo>
                <a:cubicBezTo>
                  <a:pt x="164" y="169"/>
                  <a:pt x="157" y="176"/>
                  <a:pt x="149" y="176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0" y="176"/>
                  <a:pt x="73" y="169"/>
                  <a:pt x="73" y="161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73" y="103"/>
                  <a:pt x="74" y="102"/>
                  <a:pt x="76" y="102"/>
                </a:cubicBezTo>
                <a:cubicBezTo>
                  <a:pt x="86" y="102"/>
                  <a:pt x="86" y="102"/>
                  <a:pt x="86" y="102"/>
                </a:cubicBezTo>
                <a:cubicBezTo>
                  <a:pt x="86" y="84"/>
                  <a:pt x="86" y="84"/>
                  <a:pt x="86" y="84"/>
                </a:cubicBezTo>
                <a:cubicBezTo>
                  <a:pt x="86" y="66"/>
                  <a:pt x="100" y="52"/>
                  <a:pt x="118" y="51"/>
                </a:cubicBezTo>
                <a:cubicBezTo>
                  <a:pt x="119" y="51"/>
                  <a:pt x="119" y="51"/>
                  <a:pt x="119" y="51"/>
                </a:cubicBezTo>
                <a:cubicBezTo>
                  <a:pt x="137" y="52"/>
                  <a:pt x="152" y="66"/>
                  <a:pt x="152" y="84"/>
                </a:cubicBezTo>
                <a:cubicBezTo>
                  <a:pt x="152" y="102"/>
                  <a:pt x="152" y="102"/>
                  <a:pt x="152" y="102"/>
                </a:cubicBezTo>
                <a:cubicBezTo>
                  <a:pt x="161" y="102"/>
                  <a:pt x="161" y="102"/>
                  <a:pt x="161" y="102"/>
                </a:cubicBezTo>
                <a:cubicBezTo>
                  <a:pt x="163" y="102"/>
                  <a:pt x="164" y="103"/>
                  <a:pt x="164" y="105"/>
                </a:cubicBezTo>
                <a:lnTo>
                  <a:pt x="164" y="1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28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6389573" y="2851540"/>
            <a:ext cx="5082956" cy="700192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defTabSz="914377">
              <a:lnSpc>
                <a:spcPct val="150000"/>
              </a:lnSpc>
            </a:pPr>
            <a:r>
              <a:rPr lang="zh-CN" altLang="en-US" sz="1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此部分内容作为文字排版占位显示（建议使用主题字体）</a:t>
            </a:r>
          </a:p>
          <a:p>
            <a:pPr defTabSz="914377">
              <a:lnSpc>
                <a:spcPct val="150000"/>
              </a:lnSpc>
            </a:pPr>
            <a:r>
              <a:rPr lang="zh-CN" altLang="en-US" sz="1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如需更改请在（设置形状格式）菜单下（文本选项）中调整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21290" y="4197768"/>
            <a:ext cx="3451696" cy="1002821"/>
            <a:chOff x="1021290" y="4197768"/>
            <a:chExt cx="3451696" cy="1002821"/>
          </a:xfrm>
        </p:grpSpPr>
        <p:sp>
          <p:nvSpPr>
            <p:cNvPr id="7" name="Rectangle 10"/>
            <p:cNvSpPr/>
            <p:nvPr/>
          </p:nvSpPr>
          <p:spPr>
            <a:xfrm>
              <a:off x="2141846" y="4197768"/>
              <a:ext cx="12105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377"/>
              <a:r>
                <a:rPr lang="zh-CN" altLang="en-US" sz="2000" b="1" dirty="0">
                  <a:solidFill>
                    <a:prstClr val="white"/>
                  </a:solidFill>
                  <a:cs typeface="+mn-ea"/>
                  <a:sym typeface="+mn-lt"/>
                </a:rPr>
                <a:t>第五部分</a:t>
              </a:r>
            </a:p>
          </p:txBody>
        </p:sp>
        <p:sp>
          <p:nvSpPr>
            <p:cNvPr id="8" name="Rectangle 11"/>
            <p:cNvSpPr/>
            <p:nvPr/>
          </p:nvSpPr>
          <p:spPr>
            <a:xfrm>
              <a:off x="1021290" y="4567100"/>
              <a:ext cx="3451696" cy="633489"/>
            </a:xfrm>
            <a:prstGeom prst="rect">
              <a:avLst/>
            </a:prstGeom>
          </p:spPr>
          <p:txBody>
            <a:bodyPr wrap="square" tIns="72000" bIns="72000" anchor="t" anchorCtr="1">
              <a:spAutoFit/>
            </a:bodyPr>
            <a:lstStyle/>
            <a:p>
              <a:pPr algn="ctr" defTabSz="914377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sp>
        <p:nvSpPr>
          <p:cNvPr id="9" name="TextBox 12"/>
          <p:cNvSpPr txBox="1"/>
          <p:nvPr/>
        </p:nvSpPr>
        <p:spPr>
          <a:xfrm>
            <a:off x="5861188" y="2048763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“</a:t>
            </a:r>
          </a:p>
        </p:txBody>
      </p:sp>
      <p:sp>
        <p:nvSpPr>
          <p:cNvPr id="10" name="TextBox 13"/>
          <p:cNvSpPr txBox="1"/>
          <p:nvPr/>
        </p:nvSpPr>
        <p:spPr>
          <a:xfrm>
            <a:off x="10891826" y="3721887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”</a:t>
            </a:r>
            <a:endParaRPr lang="id-ID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402672" y="1247775"/>
            <a:ext cx="2687316" cy="2687316"/>
          </a:xfrm>
          <a:prstGeom prst="ellipse">
            <a:avLst/>
          </a:prstGeom>
          <a:solidFill>
            <a:srgbClr val="4276AA">
              <a:lumMod val="20000"/>
              <a:lumOff val="80000"/>
              <a:alpha val="56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graphicFrame>
        <p:nvGraphicFramePr>
          <p:cNvPr id="13" name="图示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9636112"/>
              </p:ext>
            </p:extLst>
          </p:nvPr>
        </p:nvGraphicFramePr>
        <p:xfrm>
          <a:off x="1544072" y="1379572"/>
          <a:ext cx="2404516" cy="242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211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29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五、标题文本预设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705871" y="1907764"/>
            <a:ext cx="10780259" cy="3845336"/>
            <a:chOff x="1162051" y="1666464"/>
            <a:chExt cx="9867900" cy="3519896"/>
          </a:xfrm>
        </p:grpSpPr>
        <p:graphicFrame>
          <p:nvGraphicFramePr>
            <p:cNvPr id="5" name="Chart 15576"/>
            <p:cNvGraphicFramePr/>
            <p:nvPr>
              <p:extLst>
                <p:ext uri="{D42A27DB-BD31-4B8C-83A1-F6EECF244321}">
                  <p14:modId xmlns:p14="http://schemas.microsoft.com/office/powerpoint/2010/main" val="933386933"/>
                </p:ext>
              </p:extLst>
            </p:nvPr>
          </p:nvGraphicFramePr>
          <p:xfrm>
            <a:off x="1338676" y="1666464"/>
            <a:ext cx="2165841" cy="21658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Shape 15577"/>
            <p:cNvSpPr/>
            <p:nvPr/>
          </p:nvSpPr>
          <p:spPr>
            <a:xfrm>
              <a:off x="1511157" y="1838946"/>
              <a:ext cx="1820878" cy="1820878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/>
              </a:solidFill>
              <a:miter lim="400000"/>
            </a:ln>
          </p:spPr>
          <p:txBody>
            <a:bodyPr lIns="19050" tIns="19050" rIns="19050" bIns="19050" anchor="ctr"/>
            <a:lstStyle/>
            <a:p>
              <a:endPara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Shape 15580"/>
            <p:cNvSpPr/>
            <p:nvPr/>
          </p:nvSpPr>
          <p:spPr>
            <a:xfrm>
              <a:off x="2098802" y="2231986"/>
              <a:ext cx="645588" cy="618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13" y="16137"/>
                  </a:moveTo>
                  <a:cubicBezTo>
                    <a:pt x="14080" y="15059"/>
                    <a:pt x="13176" y="14150"/>
                    <a:pt x="13176" y="12203"/>
                  </a:cubicBezTo>
                  <a:cubicBezTo>
                    <a:pt x="13176" y="11034"/>
                    <a:pt x="14040" y="11415"/>
                    <a:pt x="14419" y="9274"/>
                  </a:cubicBezTo>
                  <a:cubicBezTo>
                    <a:pt x="14577" y="8387"/>
                    <a:pt x="15341" y="9261"/>
                    <a:pt x="15487" y="7233"/>
                  </a:cubicBezTo>
                  <a:cubicBezTo>
                    <a:pt x="15487" y="6425"/>
                    <a:pt x="15071" y="6224"/>
                    <a:pt x="15071" y="6224"/>
                  </a:cubicBezTo>
                  <a:cubicBezTo>
                    <a:pt x="15071" y="6224"/>
                    <a:pt x="15283" y="5028"/>
                    <a:pt x="15366" y="4109"/>
                  </a:cubicBezTo>
                  <a:cubicBezTo>
                    <a:pt x="15468" y="2962"/>
                    <a:pt x="14731" y="0"/>
                    <a:pt x="10800" y="0"/>
                  </a:cubicBezTo>
                  <a:cubicBezTo>
                    <a:pt x="6869" y="0"/>
                    <a:pt x="6131" y="2962"/>
                    <a:pt x="6234" y="4109"/>
                  </a:cubicBezTo>
                  <a:cubicBezTo>
                    <a:pt x="6317" y="5028"/>
                    <a:pt x="6529" y="6224"/>
                    <a:pt x="6529" y="6224"/>
                  </a:cubicBezTo>
                  <a:cubicBezTo>
                    <a:pt x="6529" y="6224"/>
                    <a:pt x="6113" y="6425"/>
                    <a:pt x="6113" y="7233"/>
                  </a:cubicBezTo>
                  <a:cubicBezTo>
                    <a:pt x="6258" y="9261"/>
                    <a:pt x="7022" y="8387"/>
                    <a:pt x="7179" y="9274"/>
                  </a:cubicBezTo>
                  <a:cubicBezTo>
                    <a:pt x="7560" y="11415"/>
                    <a:pt x="8424" y="11034"/>
                    <a:pt x="8424" y="12203"/>
                  </a:cubicBezTo>
                  <a:cubicBezTo>
                    <a:pt x="8424" y="14150"/>
                    <a:pt x="7520" y="15059"/>
                    <a:pt x="4687" y="16137"/>
                  </a:cubicBezTo>
                  <a:cubicBezTo>
                    <a:pt x="1846" y="17219"/>
                    <a:pt x="0" y="18321"/>
                    <a:pt x="0" y="19073"/>
                  </a:cubicBezTo>
                  <a:cubicBezTo>
                    <a:pt x="0" y="19825"/>
                    <a:pt x="0" y="21600"/>
                    <a:pt x="0" y="21600"/>
                  </a:cubicBezTo>
                  <a:lnTo>
                    <a:pt x="10800" y="21600"/>
                  </a:lnTo>
                  <a:lnTo>
                    <a:pt x="21600" y="21600"/>
                  </a:lnTo>
                  <a:cubicBezTo>
                    <a:pt x="21600" y="21600"/>
                    <a:pt x="21600" y="19825"/>
                    <a:pt x="21600" y="19073"/>
                  </a:cubicBezTo>
                  <a:cubicBezTo>
                    <a:pt x="21600" y="18321"/>
                    <a:pt x="19754" y="17219"/>
                    <a:pt x="16913" y="16137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aphicFrame>
          <p:nvGraphicFramePr>
            <p:cNvPr id="8" name="Chart 15581"/>
            <p:cNvGraphicFramePr/>
            <p:nvPr>
              <p:extLst>
                <p:ext uri="{D42A27DB-BD31-4B8C-83A1-F6EECF244321}">
                  <p14:modId xmlns:p14="http://schemas.microsoft.com/office/powerpoint/2010/main" val="477886744"/>
                </p:ext>
              </p:extLst>
            </p:nvPr>
          </p:nvGraphicFramePr>
          <p:xfrm>
            <a:off x="3788278" y="1666464"/>
            <a:ext cx="2165841" cy="21658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Shape 15582"/>
            <p:cNvSpPr/>
            <p:nvPr/>
          </p:nvSpPr>
          <p:spPr>
            <a:xfrm>
              <a:off x="3960760" y="1838946"/>
              <a:ext cx="1820878" cy="182087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bg1"/>
              </a:solidFill>
              <a:miter lim="400000"/>
            </a:ln>
          </p:spPr>
          <p:txBody>
            <a:bodyPr lIns="19050" tIns="19050" rIns="19050" bIns="19050" anchor="ctr"/>
            <a:lstStyle/>
            <a:p>
              <a:endPara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Shape 15584"/>
            <p:cNvSpPr/>
            <p:nvPr/>
          </p:nvSpPr>
          <p:spPr>
            <a:xfrm>
              <a:off x="4259048" y="2904983"/>
              <a:ext cx="1224303" cy="3618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5400" tIns="25400" rIns="25400" bIns="25400" anchor="ctr"/>
            <a:lstStyle>
              <a:lvl1pPr>
                <a:defRPr sz="35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sz="1750" dirty="0">
                  <a:cs typeface="Open Sans" panose="020B0606030504020204" pitchFamily="34" charset="0"/>
                </a:rPr>
                <a:t>65%</a:t>
              </a:r>
            </a:p>
          </p:txBody>
        </p:sp>
        <p:sp>
          <p:nvSpPr>
            <p:cNvPr id="11" name="Shape 15585"/>
            <p:cNvSpPr/>
            <p:nvPr/>
          </p:nvSpPr>
          <p:spPr>
            <a:xfrm>
              <a:off x="4548405" y="2231986"/>
              <a:ext cx="645588" cy="618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13" y="16137"/>
                  </a:moveTo>
                  <a:cubicBezTo>
                    <a:pt x="14080" y="15059"/>
                    <a:pt x="13176" y="14150"/>
                    <a:pt x="13176" y="12203"/>
                  </a:cubicBezTo>
                  <a:cubicBezTo>
                    <a:pt x="13176" y="11034"/>
                    <a:pt x="14040" y="11415"/>
                    <a:pt x="14419" y="9274"/>
                  </a:cubicBezTo>
                  <a:cubicBezTo>
                    <a:pt x="14577" y="8387"/>
                    <a:pt x="15341" y="9261"/>
                    <a:pt x="15487" y="7233"/>
                  </a:cubicBezTo>
                  <a:cubicBezTo>
                    <a:pt x="15487" y="6425"/>
                    <a:pt x="15071" y="6224"/>
                    <a:pt x="15071" y="6224"/>
                  </a:cubicBezTo>
                  <a:cubicBezTo>
                    <a:pt x="15071" y="6224"/>
                    <a:pt x="15283" y="5028"/>
                    <a:pt x="15366" y="4109"/>
                  </a:cubicBezTo>
                  <a:cubicBezTo>
                    <a:pt x="15468" y="2962"/>
                    <a:pt x="14731" y="0"/>
                    <a:pt x="10800" y="0"/>
                  </a:cubicBezTo>
                  <a:cubicBezTo>
                    <a:pt x="6869" y="0"/>
                    <a:pt x="6131" y="2962"/>
                    <a:pt x="6234" y="4109"/>
                  </a:cubicBezTo>
                  <a:cubicBezTo>
                    <a:pt x="6317" y="5028"/>
                    <a:pt x="6529" y="6224"/>
                    <a:pt x="6529" y="6224"/>
                  </a:cubicBezTo>
                  <a:cubicBezTo>
                    <a:pt x="6529" y="6224"/>
                    <a:pt x="6113" y="6425"/>
                    <a:pt x="6113" y="7233"/>
                  </a:cubicBezTo>
                  <a:cubicBezTo>
                    <a:pt x="6258" y="9261"/>
                    <a:pt x="7022" y="8387"/>
                    <a:pt x="7179" y="9274"/>
                  </a:cubicBezTo>
                  <a:cubicBezTo>
                    <a:pt x="7560" y="11415"/>
                    <a:pt x="8424" y="11034"/>
                    <a:pt x="8424" y="12203"/>
                  </a:cubicBezTo>
                  <a:cubicBezTo>
                    <a:pt x="8424" y="14150"/>
                    <a:pt x="7520" y="15059"/>
                    <a:pt x="4687" y="16137"/>
                  </a:cubicBezTo>
                  <a:cubicBezTo>
                    <a:pt x="1846" y="17219"/>
                    <a:pt x="0" y="18321"/>
                    <a:pt x="0" y="19073"/>
                  </a:cubicBezTo>
                  <a:cubicBezTo>
                    <a:pt x="0" y="19825"/>
                    <a:pt x="0" y="21600"/>
                    <a:pt x="0" y="21600"/>
                  </a:cubicBezTo>
                  <a:lnTo>
                    <a:pt x="10800" y="21600"/>
                  </a:lnTo>
                  <a:lnTo>
                    <a:pt x="21600" y="21600"/>
                  </a:lnTo>
                  <a:cubicBezTo>
                    <a:pt x="21600" y="21600"/>
                    <a:pt x="21600" y="19825"/>
                    <a:pt x="21600" y="19073"/>
                  </a:cubicBezTo>
                  <a:cubicBezTo>
                    <a:pt x="21600" y="18321"/>
                    <a:pt x="19754" y="17219"/>
                    <a:pt x="16913" y="16137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aphicFrame>
          <p:nvGraphicFramePr>
            <p:cNvPr id="12" name="Chart 15586"/>
            <p:cNvGraphicFramePr/>
            <p:nvPr>
              <p:extLst>
                <p:ext uri="{D42A27DB-BD31-4B8C-83A1-F6EECF244321}">
                  <p14:modId xmlns:p14="http://schemas.microsoft.com/office/powerpoint/2010/main" val="2709840801"/>
                </p:ext>
              </p:extLst>
            </p:nvPr>
          </p:nvGraphicFramePr>
          <p:xfrm>
            <a:off x="6237881" y="1666464"/>
            <a:ext cx="2165841" cy="21658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3" name="Shape 15587"/>
            <p:cNvSpPr/>
            <p:nvPr/>
          </p:nvSpPr>
          <p:spPr>
            <a:xfrm>
              <a:off x="6410363" y="1838946"/>
              <a:ext cx="1820878" cy="1820878"/>
            </a:xfrm>
            <a:prstGeom prst="ellipse">
              <a:avLst/>
            </a:prstGeom>
            <a:solidFill>
              <a:schemeClr val="accent3"/>
            </a:solidFill>
            <a:ln w="57150">
              <a:solidFill>
                <a:schemeClr val="bg1"/>
              </a:solidFill>
              <a:miter lim="400000"/>
            </a:ln>
          </p:spPr>
          <p:txBody>
            <a:bodyPr lIns="19050" tIns="19050" rIns="19050" bIns="19050" anchor="ctr"/>
            <a:lstStyle/>
            <a:p>
              <a:endPara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Shape 15589"/>
            <p:cNvSpPr/>
            <p:nvPr/>
          </p:nvSpPr>
          <p:spPr>
            <a:xfrm>
              <a:off x="6708649" y="2904983"/>
              <a:ext cx="1224303" cy="3618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5400" tIns="25400" rIns="25400" bIns="25400" anchor="ctr"/>
            <a:lstStyle>
              <a:lvl1pPr>
                <a:defRPr sz="35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sz="1750">
                  <a:cs typeface="Open Sans" panose="020B0606030504020204" pitchFamily="34" charset="0"/>
                </a:rPr>
                <a:t>50%</a:t>
              </a:r>
            </a:p>
          </p:txBody>
        </p:sp>
        <p:sp>
          <p:nvSpPr>
            <p:cNvPr id="15" name="Shape 15590"/>
            <p:cNvSpPr/>
            <p:nvPr/>
          </p:nvSpPr>
          <p:spPr>
            <a:xfrm>
              <a:off x="6998008" y="2231986"/>
              <a:ext cx="645588" cy="618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13" y="16137"/>
                  </a:moveTo>
                  <a:cubicBezTo>
                    <a:pt x="14080" y="15059"/>
                    <a:pt x="13176" y="14150"/>
                    <a:pt x="13176" y="12203"/>
                  </a:cubicBezTo>
                  <a:cubicBezTo>
                    <a:pt x="13176" y="11034"/>
                    <a:pt x="14040" y="11415"/>
                    <a:pt x="14419" y="9274"/>
                  </a:cubicBezTo>
                  <a:cubicBezTo>
                    <a:pt x="14577" y="8387"/>
                    <a:pt x="15341" y="9261"/>
                    <a:pt x="15487" y="7233"/>
                  </a:cubicBezTo>
                  <a:cubicBezTo>
                    <a:pt x="15487" y="6425"/>
                    <a:pt x="15071" y="6224"/>
                    <a:pt x="15071" y="6224"/>
                  </a:cubicBezTo>
                  <a:cubicBezTo>
                    <a:pt x="15071" y="6224"/>
                    <a:pt x="15283" y="5028"/>
                    <a:pt x="15366" y="4109"/>
                  </a:cubicBezTo>
                  <a:cubicBezTo>
                    <a:pt x="15468" y="2962"/>
                    <a:pt x="14731" y="0"/>
                    <a:pt x="10800" y="0"/>
                  </a:cubicBezTo>
                  <a:cubicBezTo>
                    <a:pt x="6869" y="0"/>
                    <a:pt x="6131" y="2962"/>
                    <a:pt x="6234" y="4109"/>
                  </a:cubicBezTo>
                  <a:cubicBezTo>
                    <a:pt x="6317" y="5028"/>
                    <a:pt x="6529" y="6224"/>
                    <a:pt x="6529" y="6224"/>
                  </a:cubicBezTo>
                  <a:cubicBezTo>
                    <a:pt x="6529" y="6224"/>
                    <a:pt x="6113" y="6425"/>
                    <a:pt x="6113" y="7233"/>
                  </a:cubicBezTo>
                  <a:cubicBezTo>
                    <a:pt x="6258" y="9261"/>
                    <a:pt x="7022" y="8387"/>
                    <a:pt x="7179" y="9274"/>
                  </a:cubicBezTo>
                  <a:cubicBezTo>
                    <a:pt x="7560" y="11415"/>
                    <a:pt x="8424" y="11034"/>
                    <a:pt x="8424" y="12203"/>
                  </a:cubicBezTo>
                  <a:cubicBezTo>
                    <a:pt x="8424" y="14150"/>
                    <a:pt x="7520" y="15059"/>
                    <a:pt x="4687" y="16137"/>
                  </a:cubicBezTo>
                  <a:cubicBezTo>
                    <a:pt x="1846" y="17219"/>
                    <a:pt x="0" y="18321"/>
                    <a:pt x="0" y="19073"/>
                  </a:cubicBezTo>
                  <a:cubicBezTo>
                    <a:pt x="0" y="19825"/>
                    <a:pt x="0" y="21600"/>
                    <a:pt x="0" y="21600"/>
                  </a:cubicBezTo>
                  <a:lnTo>
                    <a:pt x="10800" y="21600"/>
                  </a:lnTo>
                  <a:lnTo>
                    <a:pt x="21600" y="21600"/>
                  </a:lnTo>
                  <a:cubicBezTo>
                    <a:pt x="21600" y="21600"/>
                    <a:pt x="21600" y="19825"/>
                    <a:pt x="21600" y="19073"/>
                  </a:cubicBezTo>
                  <a:cubicBezTo>
                    <a:pt x="21600" y="18321"/>
                    <a:pt x="19754" y="17219"/>
                    <a:pt x="16913" y="16137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aphicFrame>
          <p:nvGraphicFramePr>
            <p:cNvPr id="16" name="Chart 15591"/>
            <p:cNvGraphicFramePr/>
            <p:nvPr>
              <p:extLst>
                <p:ext uri="{D42A27DB-BD31-4B8C-83A1-F6EECF244321}">
                  <p14:modId xmlns:p14="http://schemas.microsoft.com/office/powerpoint/2010/main" val="3400950590"/>
                </p:ext>
              </p:extLst>
            </p:nvPr>
          </p:nvGraphicFramePr>
          <p:xfrm>
            <a:off x="8687484" y="1666464"/>
            <a:ext cx="2165841" cy="21658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7" name="Shape 15592"/>
            <p:cNvSpPr/>
            <p:nvPr/>
          </p:nvSpPr>
          <p:spPr>
            <a:xfrm>
              <a:off x="8859965" y="1838946"/>
              <a:ext cx="1820878" cy="1820878"/>
            </a:xfrm>
            <a:prstGeom prst="ellipse">
              <a:avLst/>
            </a:prstGeom>
            <a:solidFill>
              <a:schemeClr val="accent4"/>
            </a:solidFill>
            <a:ln w="57150">
              <a:solidFill>
                <a:schemeClr val="bg1"/>
              </a:solidFill>
              <a:miter lim="400000"/>
            </a:ln>
          </p:spPr>
          <p:txBody>
            <a:bodyPr lIns="19050" tIns="19050" rIns="19050" bIns="19050" anchor="ctr"/>
            <a:lstStyle/>
            <a:p>
              <a:endPara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Shape 15594"/>
            <p:cNvSpPr/>
            <p:nvPr/>
          </p:nvSpPr>
          <p:spPr>
            <a:xfrm>
              <a:off x="9158253" y="2904983"/>
              <a:ext cx="1224302" cy="3618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5400" tIns="25400" rIns="25400" bIns="25400" anchor="ctr"/>
            <a:lstStyle>
              <a:lvl1pPr>
                <a:defRPr sz="35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sz="1750">
                  <a:cs typeface="Open Sans" panose="020B0606030504020204" pitchFamily="34" charset="0"/>
                </a:rPr>
                <a:t>95%</a:t>
              </a:r>
            </a:p>
          </p:txBody>
        </p:sp>
        <p:sp>
          <p:nvSpPr>
            <p:cNvPr id="19" name="Shape 15595"/>
            <p:cNvSpPr/>
            <p:nvPr/>
          </p:nvSpPr>
          <p:spPr>
            <a:xfrm>
              <a:off x="9447611" y="2231986"/>
              <a:ext cx="645588" cy="618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13" y="16137"/>
                  </a:moveTo>
                  <a:cubicBezTo>
                    <a:pt x="14080" y="15059"/>
                    <a:pt x="13176" y="14150"/>
                    <a:pt x="13176" y="12203"/>
                  </a:cubicBezTo>
                  <a:cubicBezTo>
                    <a:pt x="13176" y="11034"/>
                    <a:pt x="14040" y="11415"/>
                    <a:pt x="14419" y="9274"/>
                  </a:cubicBezTo>
                  <a:cubicBezTo>
                    <a:pt x="14577" y="8387"/>
                    <a:pt x="15341" y="9261"/>
                    <a:pt x="15487" y="7233"/>
                  </a:cubicBezTo>
                  <a:cubicBezTo>
                    <a:pt x="15487" y="6425"/>
                    <a:pt x="15071" y="6224"/>
                    <a:pt x="15071" y="6224"/>
                  </a:cubicBezTo>
                  <a:cubicBezTo>
                    <a:pt x="15071" y="6224"/>
                    <a:pt x="15283" y="5028"/>
                    <a:pt x="15366" y="4109"/>
                  </a:cubicBezTo>
                  <a:cubicBezTo>
                    <a:pt x="15468" y="2962"/>
                    <a:pt x="14731" y="0"/>
                    <a:pt x="10800" y="0"/>
                  </a:cubicBezTo>
                  <a:cubicBezTo>
                    <a:pt x="6869" y="0"/>
                    <a:pt x="6131" y="2962"/>
                    <a:pt x="6234" y="4109"/>
                  </a:cubicBezTo>
                  <a:cubicBezTo>
                    <a:pt x="6317" y="5028"/>
                    <a:pt x="6529" y="6224"/>
                    <a:pt x="6529" y="6224"/>
                  </a:cubicBezTo>
                  <a:cubicBezTo>
                    <a:pt x="6529" y="6224"/>
                    <a:pt x="6113" y="6425"/>
                    <a:pt x="6113" y="7233"/>
                  </a:cubicBezTo>
                  <a:cubicBezTo>
                    <a:pt x="6258" y="9261"/>
                    <a:pt x="7022" y="8387"/>
                    <a:pt x="7179" y="9274"/>
                  </a:cubicBezTo>
                  <a:cubicBezTo>
                    <a:pt x="7560" y="11415"/>
                    <a:pt x="8424" y="11034"/>
                    <a:pt x="8424" y="12203"/>
                  </a:cubicBezTo>
                  <a:cubicBezTo>
                    <a:pt x="8424" y="14150"/>
                    <a:pt x="7520" y="15059"/>
                    <a:pt x="4687" y="16137"/>
                  </a:cubicBezTo>
                  <a:cubicBezTo>
                    <a:pt x="1846" y="17219"/>
                    <a:pt x="0" y="18321"/>
                    <a:pt x="0" y="19073"/>
                  </a:cubicBezTo>
                  <a:cubicBezTo>
                    <a:pt x="0" y="19825"/>
                    <a:pt x="0" y="21600"/>
                    <a:pt x="0" y="21600"/>
                  </a:cubicBezTo>
                  <a:lnTo>
                    <a:pt x="10800" y="21600"/>
                  </a:lnTo>
                  <a:lnTo>
                    <a:pt x="21600" y="21600"/>
                  </a:lnTo>
                  <a:cubicBezTo>
                    <a:pt x="21600" y="21600"/>
                    <a:pt x="21600" y="19825"/>
                    <a:pt x="21600" y="19073"/>
                  </a:cubicBezTo>
                  <a:cubicBezTo>
                    <a:pt x="21600" y="18321"/>
                    <a:pt x="19754" y="17219"/>
                    <a:pt x="16913" y="16137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Text Placeholder 2"/>
            <p:cNvSpPr txBox="1">
              <a:spLocks/>
            </p:cNvSpPr>
            <p:nvPr/>
          </p:nvSpPr>
          <p:spPr>
            <a:xfrm>
              <a:off x="1666875" y="2899793"/>
              <a:ext cx="1509442" cy="408745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 anchor="ctr"/>
            <a:lstStyle>
              <a:defPPr>
                <a:defRPr lang="zh-CN"/>
              </a:defPPr>
              <a:lvl1pPr algn="ctr">
                <a:defRPr sz="175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id-ID">
                  <a:latin typeface="+mn-lt"/>
                  <a:ea typeface="+mn-ea"/>
                </a:rPr>
                <a:t>80%</a:t>
              </a:r>
              <a:endParaRPr lang="id-ID" dirty="0">
                <a:latin typeface="+mn-lt"/>
                <a:ea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162051" y="4329100"/>
              <a:ext cx="9867900" cy="857260"/>
              <a:chOff x="1768931" y="3638220"/>
              <a:chExt cx="9298705" cy="857260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768931" y="3638220"/>
                <a:ext cx="2213143" cy="857260"/>
                <a:chOff x="1732858" y="5001250"/>
                <a:chExt cx="2213143" cy="857260"/>
              </a:xfrm>
            </p:grpSpPr>
            <p:sp>
              <p:nvSpPr>
                <p:cNvPr id="32" name="Rectangle 3"/>
                <p:cNvSpPr txBox="1">
                  <a:spLocks noChangeArrowheads="1"/>
                </p:cNvSpPr>
                <p:nvPr/>
              </p:nvSpPr>
              <p:spPr bwMode="auto">
                <a:xfrm>
                  <a:off x="1732858" y="5001250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>
                  <a:defPPr>
                    <a:defRPr lang="ko-KR"/>
                  </a:defPPr>
                  <a:lvl1pPr algn="just" fontAlgn="auto">
                    <a:spcBef>
                      <a:spcPts val="0"/>
                    </a:spcBef>
                    <a:spcAft>
                      <a:spcPts val="0"/>
                    </a:spcAft>
                    <a:buFont typeface="Arial" charset="0"/>
                    <a:buNone/>
                    <a:defRPr kumimoji="0" sz="140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Microsoft Sans Serif" pitchFamily="34" charset="0"/>
                      <a:ea typeface="Yoon 윤고딕 550_TT" pitchFamily="18" charset="-127"/>
                      <a:cs typeface="Microsoft Sans Serif" pitchFamily="34" charset="0"/>
                    </a:defRPr>
                  </a:lvl1pPr>
                </a:lstStyle>
                <a:p>
                  <a:pPr marL="0" lvl="1" algn="ctr"/>
                  <a:r>
                    <a:rPr lang="zh-CN" altLang="en-US" sz="1400" b="1" dirty="0">
                      <a:solidFill>
                        <a:schemeClr val="accent1"/>
                      </a:solidFill>
                      <a:ea typeface="微软雅黑" panose="020B0503020204020204" pitchFamily="34" charset="-122"/>
                      <a:cs typeface="Tahoma" pitchFamily="34" charset="0"/>
                    </a:rPr>
                    <a:t>标题文本预设</a:t>
                  </a:r>
                  <a:endParaRPr lang="en-US" altLang="ko-KR" sz="1400" b="1" dirty="0">
                    <a:solidFill>
                      <a:schemeClr val="accent1"/>
                    </a:solidFill>
                    <a:ea typeface="微软雅黑" panose="020B0503020204020204" pitchFamily="34" charset="-122"/>
                    <a:cs typeface="Tahoma" pitchFamily="34" charset="0"/>
                  </a:endParaRPr>
                </a:p>
              </p:txBody>
            </p:sp>
            <p:sp>
              <p:nvSpPr>
                <p:cNvPr id="33" name="Rectangle 3"/>
                <p:cNvSpPr txBox="1">
                  <a:spLocks noChangeArrowheads="1"/>
                </p:cNvSpPr>
                <p:nvPr/>
              </p:nvSpPr>
              <p:spPr bwMode="auto">
                <a:xfrm>
                  <a:off x="1732858" y="5284280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>
                  <a:defPPr>
                    <a:defRPr lang="ko-KR"/>
                  </a:defPPr>
                  <a:lvl1pPr algn="just" fontAlgn="auto">
                    <a:spcBef>
                      <a:spcPts val="0"/>
                    </a:spcBef>
                    <a:spcAft>
                      <a:spcPts val="0"/>
                    </a:spcAft>
                    <a:buFont typeface="Arial" charset="0"/>
                    <a:buNone/>
                    <a:defRPr kumimoji="0" sz="140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Microsoft Sans Serif" pitchFamily="34" charset="0"/>
                      <a:ea typeface="Yoon 윤고딕 550_TT" pitchFamily="18" charset="-127"/>
                      <a:cs typeface="Microsoft Sans Serif" pitchFamily="34" charset="0"/>
                    </a:defRPr>
                  </a:lvl1pPr>
                </a:lstStyle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zh-CN" altLang="en-US" sz="1000" dirty="0">
                      <a:latin typeface="Calibri" panose="020F0502020204030204" pitchFamily="34" charset="0"/>
                      <a:ea typeface="微软雅黑" panose="020B0503020204020204" pitchFamily="34" charset="-122"/>
                      <a:cs typeface="Tahoma" pitchFamily="34" charset="0"/>
                    </a:rPr>
                    <a:t>此部分内容作为文字排版占位显示 </a:t>
                  </a:r>
                  <a:endParaRPr lang="en-US" altLang="zh-CN" sz="1000" dirty="0">
                    <a:latin typeface="Calibri" panose="020F0502020204030204" pitchFamily="34" charset="0"/>
                    <a:ea typeface="微软雅黑" panose="020B0503020204020204" pitchFamily="34" charset="-122"/>
                    <a:cs typeface="Tahoma" pitchFamily="34" charset="0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zh-CN" altLang="en-US" sz="1000" dirty="0">
                      <a:latin typeface="Calibri" panose="020F0502020204030204" pitchFamily="34" charset="0"/>
                      <a:ea typeface="微软雅黑" panose="020B0503020204020204" pitchFamily="34" charset="-122"/>
                      <a:cs typeface="Tahoma" pitchFamily="34" charset="0"/>
                    </a:rPr>
                    <a:t>（建议使用主题字体）</a:t>
                  </a:r>
                  <a:endParaRPr lang="en-US" altLang="ko-KR" sz="1000" dirty="0">
                    <a:latin typeface="Calibri" panose="020F0502020204030204" pitchFamily="34" charset="0"/>
                    <a:ea typeface="微软雅黑" panose="020B0503020204020204" pitchFamily="34" charset="-122"/>
                    <a:cs typeface="Tahoma" pitchFamily="34" charset="0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4130785" y="3638220"/>
                <a:ext cx="2213143" cy="857260"/>
                <a:chOff x="1732858" y="5001250"/>
                <a:chExt cx="2213143" cy="857260"/>
              </a:xfrm>
            </p:grpSpPr>
            <p:sp>
              <p:nvSpPr>
                <p:cNvPr id="30" name="Rectangle 3"/>
                <p:cNvSpPr txBox="1">
                  <a:spLocks noChangeArrowheads="1"/>
                </p:cNvSpPr>
                <p:nvPr/>
              </p:nvSpPr>
              <p:spPr bwMode="auto">
                <a:xfrm>
                  <a:off x="1732858" y="5001250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>
                  <a:defPPr>
                    <a:defRPr lang="ko-KR"/>
                  </a:defPPr>
                  <a:lvl1pPr algn="just" fontAlgn="auto">
                    <a:spcBef>
                      <a:spcPts val="0"/>
                    </a:spcBef>
                    <a:spcAft>
                      <a:spcPts val="0"/>
                    </a:spcAft>
                    <a:buFont typeface="Arial" charset="0"/>
                    <a:buNone/>
                    <a:defRPr kumimoji="0" sz="140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Microsoft Sans Serif" pitchFamily="34" charset="0"/>
                      <a:ea typeface="Yoon 윤고딕 550_TT" pitchFamily="18" charset="-127"/>
                      <a:cs typeface="Microsoft Sans Serif" pitchFamily="34" charset="0"/>
                    </a:defRPr>
                  </a:lvl1pPr>
                </a:lstStyle>
                <a:p>
                  <a:pPr marL="0" lvl="1" algn="ctr"/>
                  <a:r>
                    <a:rPr lang="zh-CN" altLang="en-US" sz="1400" b="1" dirty="0">
                      <a:solidFill>
                        <a:schemeClr val="accent2"/>
                      </a:solidFill>
                      <a:ea typeface="微软雅黑" panose="020B0503020204020204" pitchFamily="34" charset="-122"/>
                      <a:cs typeface="Tahoma" pitchFamily="34" charset="0"/>
                    </a:rPr>
                    <a:t>标题文本预设</a:t>
                  </a:r>
                  <a:endParaRPr lang="en-US" altLang="ko-KR" sz="1400" b="1" dirty="0">
                    <a:solidFill>
                      <a:schemeClr val="accent2"/>
                    </a:solidFill>
                    <a:ea typeface="微软雅黑" panose="020B0503020204020204" pitchFamily="34" charset="-122"/>
                    <a:cs typeface="Tahoma" pitchFamily="34" charset="0"/>
                  </a:endParaRPr>
                </a:p>
              </p:txBody>
            </p:sp>
            <p:sp>
              <p:nvSpPr>
                <p:cNvPr id="31" name="Rectangle 3"/>
                <p:cNvSpPr txBox="1">
                  <a:spLocks noChangeArrowheads="1"/>
                </p:cNvSpPr>
                <p:nvPr/>
              </p:nvSpPr>
              <p:spPr bwMode="auto">
                <a:xfrm>
                  <a:off x="1732858" y="5284280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>
                  <a:defPPr>
                    <a:defRPr lang="ko-KR"/>
                  </a:defPPr>
                  <a:lvl1pPr algn="just" fontAlgn="auto">
                    <a:spcBef>
                      <a:spcPts val="0"/>
                    </a:spcBef>
                    <a:spcAft>
                      <a:spcPts val="0"/>
                    </a:spcAft>
                    <a:buFont typeface="Arial" charset="0"/>
                    <a:buNone/>
                    <a:defRPr kumimoji="0" sz="140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Microsoft Sans Serif" pitchFamily="34" charset="0"/>
                      <a:ea typeface="Yoon 윤고딕 550_TT" pitchFamily="18" charset="-127"/>
                      <a:cs typeface="Microsoft Sans Serif" pitchFamily="34" charset="0"/>
                    </a:defRPr>
                  </a:lvl1pPr>
                </a:lstStyle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zh-CN" altLang="en-US" sz="1000" dirty="0">
                      <a:latin typeface="Calibri" panose="020F0502020204030204" pitchFamily="34" charset="0"/>
                      <a:ea typeface="微软雅黑" panose="020B0503020204020204" pitchFamily="34" charset="-122"/>
                      <a:cs typeface="Tahoma" pitchFamily="34" charset="0"/>
                    </a:rPr>
                    <a:t>此部分内容作为文字排版占位显示 </a:t>
                  </a:r>
                  <a:endParaRPr lang="en-US" altLang="zh-CN" sz="1000" dirty="0">
                    <a:latin typeface="Calibri" panose="020F0502020204030204" pitchFamily="34" charset="0"/>
                    <a:ea typeface="微软雅黑" panose="020B0503020204020204" pitchFamily="34" charset="-122"/>
                    <a:cs typeface="Tahoma" pitchFamily="34" charset="0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zh-CN" altLang="en-US" sz="1000" dirty="0">
                      <a:latin typeface="Calibri" panose="020F0502020204030204" pitchFamily="34" charset="0"/>
                      <a:ea typeface="微软雅黑" panose="020B0503020204020204" pitchFamily="34" charset="-122"/>
                      <a:cs typeface="Tahoma" pitchFamily="34" charset="0"/>
                    </a:rPr>
                    <a:t>（建议使用主题字体）</a:t>
                  </a:r>
                  <a:endParaRPr lang="en-US" altLang="ko-KR" sz="1000" dirty="0">
                    <a:latin typeface="Calibri" panose="020F0502020204030204" pitchFamily="34" charset="0"/>
                    <a:ea typeface="微软雅黑" panose="020B0503020204020204" pitchFamily="34" charset="-122"/>
                    <a:cs typeface="Tahoma" pitchFamily="34" charset="0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6492639" y="3638220"/>
                <a:ext cx="2213143" cy="857260"/>
                <a:chOff x="1732858" y="5001250"/>
                <a:chExt cx="2213143" cy="857260"/>
              </a:xfrm>
            </p:grpSpPr>
            <p:sp>
              <p:nvSpPr>
                <p:cNvPr id="28" name="Rectangle 3"/>
                <p:cNvSpPr txBox="1">
                  <a:spLocks noChangeArrowheads="1"/>
                </p:cNvSpPr>
                <p:nvPr/>
              </p:nvSpPr>
              <p:spPr bwMode="auto">
                <a:xfrm>
                  <a:off x="1732858" y="5001250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>
                  <a:defPPr>
                    <a:defRPr lang="ko-KR"/>
                  </a:defPPr>
                  <a:lvl1pPr algn="just" fontAlgn="auto">
                    <a:spcBef>
                      <a:spcPts val="0"/>
                    </a:spcBef>
                    <a:spcAft>
                      <a:spcPts val="0"/>
                    </a:spcAft>
                    <a:buFont typeface="Arial" charset="0"/>
                    <a:buNone/>
                    <a:defRPr kumimoji="0" sz="140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Microsoft Sans Serif" pitchFamily="34" charset="0"/>
                      <a:ea typeface="Yoon 윤고딕 550_TT" pitchFamily="18" charset="-127"/>
                      <a:cs typeface="Microsoft Sans Serif" pitchFamily="34" charset="0"/>
                    </a:defRPr>
                  </a:lvl1pPr>
                </a:lstStyle>
                <a:p>
                  <a:pPr marL="0" lvl="1" algn="ctr"/>
                  <a:r>
                    <a:rPr lang="zh-CN" altLang="en-US" sz="1400" b="1" dirty="0">
                      <a:solidFill>
                        <a:schemeClr val="accent3"/>
                      </a:solidFill>
                      <a:ea typeface="微软雅黑" panose="020B0503020204020204" pitchFamily="34" charset="-122"/>
                      <a:cs typeface="Tahoma" pitchFamily="34" charset="0"/>
                    </a:rPr>
                    <a:t>标题文本预设</a:t>
                  </a:r>
                  <a:endParaRPr lang="en-US" altLang="ko-KR" sz="1400" b="1" dirty="0">
                    <a:solidFill>
                      <a:schemeClr val="accent3"/>
                    </a:solidFill>
                    <a:ea typeface="微软雅黑" panose="020B0503020204020204" pitchFamily="34" charset="-122"/>
                    <a:cs typeface="Tahoma" pitchFamily="34" charset="0"/>
                  </a:endParaRPr>
                </a:p>
              </p:txBody>
            </p:sp>
            <p:sp>
              <p:nvSpPr>
                <p:cNvPr id="29" name="Rectangle 3"/>
                <p:cNvSpPr txBox="1">
                  <a:spLocks noChangeArrowheads="1"/>
                </p:cNvSpPr>
                <p:nvPr/>
              </p:nvSpPr>
              <p:spPr bwMode="auto">
                <a:xfrm>
                  <a:off x="1732858" y="5284280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>
                  <a:defPPr>
                    <a:defRPr lang="ko-KR"/>
                  </a:defPPr>
                  <a:lvl1pPr algn="just" fontAlgn="auto">
                    <a:spcBef>
                      <a:spcPts val="0"/>
                    </a:spcBef>
                    <a:spcAft>
                      <a:spcPts val="0"/>
                    </a:spcAft>
                    <a:buFont typeface="Arial" charset="0"/>
                    <a:buNone/>
                    <a:defRPr kumimoji="0" sz="140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Microsoft Sans Serif" pitchFamily="34" charset="0"/>
                      <a:ea typeface="Yoon 윤고딕 550_TT" pitchFamily="18" charset="-127"/>
                      <a:cs typeface="Microsoft Sans Serif" pitchFamily="34" charset="0"/>
                    </a:defRPr>
                  </a:lvl1pPr>
                </a:lstStyle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zh-CN" altLang="en-US" sz="1000" dirty="0">
                      <a:latin typeface="Calibri" panose="020F0502020204030204" pitchFamily="34" charset="0"/>
                      <a:ea typeface="微软雅黑" panose="020B0503020204020204" pitchFamily="34" charset="-122"/>
                      <a:cs typeface="Tahoma" pitchFamily="34" charset="0"/>
                    </a:rPr>
                    <a:t>此部分内容作为文字排版占位显示 </a:t>
                  </a:r>
                  <a:endParaRPr lang="en-US" altLang="zh-CN" sz="1000" dirty="0">
                    <a:latin typeface="Calibri" panose="020F0502020204030204" pitchFamily="34" charset="0"/>
                    <a:ea typeface="微软雅黑" panose="020B0503020204020204" pitchFamily="34" charset="-122"/>
                    <a:cs typeface="Tahoma" pitchFamily="34" charset="0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zh-CN" altLang="en-US" sz="1000" dirty="0">
                      <a:latin typeface="Calibri" panose="020F0502020204030204" pitchFamily="34" charset="0"/>
                      <a:ea typeface="微软雅黑" panose="020B0503020204020204" pitchFamily="34" charset="-122"/>
                      <a:cs typeface="Tahoma" pitchFamily="34" charset="0"/>
                    </a:rPr>
                    <a:t>（建议使用主题字体）</a:t>
                  </a:r>
                  <a:endParaRPr lang="en-US" altLang="ko-KR" sz="1000" dirty="0">
                    <a:latin typeface="Calibri" panose="020F0502020204030204" pitchFamily="34" charset="0"/>
                    <a:ea typeface="微软雅黑" panose="020B0503020204020204" pitchFamily="34" charset="-122"/>
                    <a:cs typeface="Tahoma" pitchFamily="34" charset="0"/>
                  </a:endParaRPr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8854493" y="3638220"/>
                <a:ext cx="2213143" cy="857260"/>
                <a:chOff x="1732858" y="5001250"/>
                <a:chExt cx="2213143" cy="857260"/>
              </a:xfrm>
            </p:grpSpPr>
            <p:sp>
              <p:nvSpPr>
                <p:cNvPr id="26" name="Rectangle 3"/>
                <p:cNvSpPr txBox="1">
                  <a:spLocks noChangeArrowheads="1"/>
                </p:cNvSpPr>
                <p:nvPr/>
              </p:nvSpPr>
              <p:spPr bwMode="auto">
                <a:xfrm>
                  <a:off x="1732858" y="5001250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>
                  <a:defPPr>
                    <a:defRPr lang="ko-KR"/>
                  </a:defPPr>
                  <a:lvl1pPr algn="just" fontAlgn="auto">
                    <a:spcBef>
                      <a:spcPts val="0"/>
                    </a:spcBef>
                    <a:spcAft>
                      <a:spcPts val="0"/>
                    </a:spcAft>
                    <a:buFont typeface="Arial" charset="0"/>
                    <a:buNone/>
                    <a:defRPr kumimoji="0" sz="140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Microsoft Sans Serif" pitchFamily="34" charset="0"/>
                      <a:ea typeface="Yoon 윤고딕 550_TT" pitchFamily="18" charset="-127"/>
                      <a:cs typeface="Microsoft Sans Serif" pitchFamily="34" charset="0"/>
                    </a:defRPr>
                  </a:lvl1pPr>
                </a:lstStyle>
                <a:p>
                  <a:pPr marL="0" lvl="1" algn="ctr"/>
                  <a:r>
                    <a:rPr lang="zh-CN" altLang="en-US" sz="1400" b="1" dirty="0">
                      <a:solidFill>
                        <a:schemeClr val="accent4"/>
                      </a:solidFill>
                      <a:ea typeface="微软雅黑" panose="020B0503020204020204" pitchFamily="34" charset="-122"/>
                      <a:cs typeface="Tahoma" pitchFamily="34" charset="0"/>
                    </a:rPr>
                    <a:t>标题文本预设</a:t>
                  </a:r>
                  <a:endParaRPr lang="en-US" altLang="ko-KR" sz="1400" b="1" dirty="0">
                    <a:solidFill>
                      <a:schemeClr val="accent4"/>
                    </a:solidFill>
                    <a:ea typeface="微软雅黑" panose="020B0503020204020204" pitchFamily="34" charset="-122"/>
                    <a:cs typeface="Tahoma" pitchFamily="34" charset="0"/>
                  </a:endParaRPr>
                </a:p>
              </p:txBody>
            </p:sp>
            <p:sp>
              <p:nvSpPr>
                <p:cNvPr id="27" name="Rectangle 3"/>
                <p:cNvSpPr txBox="1">
                  <a:spLocks noChangeArrowheads="1"/>
                </p:cNvSpPr>
                <p:nvPr/>
              </p:nvSpPr>
              <p:spPr bwMode="auto">
                <a:xfrm>
                  <a:off x="1732858" y="5284280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>
                  <a:defPPr>
                    <a:defRPr lang="ko-KR"/>
                  </a:defPPr>
                  <a:lvl1pPr algn="just" fontAlgn="auto">
                    <a:spcBef>
                      <a:spcPts val="0"/>
                    </a:spcBef>
                    <a:spcAft>
                      <a:spcPts val="0"/>
                    </a:spcAft>
                    <a:buFont typeface="Arial" charset="0"/>
                    <a:buNone/>
                    <a:defRPr kumimoji="0" sz="140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Microsoft Sans Serif" pitchFamily="34" charset="0"/>
                      <a:ea typeface="Yoon 윤고딕 550_TT" pitchFamily="18" charset="-127"/>
                      <a:cs typeface="Microsoft Sans Serif" pitchFamily="34" charset="0"/>
                    </a:defRPr>
                  </a:lvl1pPr>
                </a:lstStyle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zh-CN" altLang="en-US" sz="1000" dirty="0">
                      <a:latin typeface="Calibri" panose="020F0502020204030204" pitchFamily="34" charset="0"/>
                      <a:ea typeface="微软雅黑" panose="020B0503020204020204" pitchFamily="34" charset="-122"/>
                      <a:cs typeface="Tahoma" pitchFamily="34" charset="0"/>
                    </a:rPr>
                    <a:t>此部分内容作为文字排版占位显示 </a:t>
                  </a:r>
                  <a:endParaRPr lang="en-US" altLang="zh-CN" sz="1000" dirty="0">
                    <a:latin typeface="Calibri" panose="020F0502020204030204" pitchFamily="34" charset="0"/>
                    <a:ea typeface="微软雅黑" panose="020B0503020204020204" pitchFamily="34" charset="-122"/>
                    <a:cs typeface="Tahoma" pitchFamily="34" charset="0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zh-CN" altLang="en-US" sz="1000" dirty="0">
                      <a:latin typeface="Calibri" panose="020F0502020204030204" pitchFamily="34" charset="0"/>
                      <a:ea typeface="微软雅黑" panose="020B0503020204020204" pitchFamily="34" charset="-122"/>
                      <a:cs typeface="Tahoma" pitchFamily="34" charset="0"/>
                    </a:rPr>
                    <a:t>（建议使用主题字体）</a:t>
                  </a:r>
                  <a:endParaRPr lang="en-US" altLang="ko-KR" sz="1000" dirty="0">
                    <a:latin typeface="Calibri" panose="020F0502020204030204" pitchFamily="34" charset="0"/>
                    <a:ea typeface="微软雅黑" panose="020B0503020204020204" pitchFamily="34" charset="-122"/>
                    <a:cs typeface="Tahoma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7275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3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6389573" y="2851540"/>
            <a:ext cx="5082956" cy="700192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defTabSz="914377">
              <a:lnSpc>
                <a:spcPct val="150000"/>
              </a:lnSpc>
            </a:pPr>
            <a:r>
              <a:rPr lang="zh-CN" altLang="en-US" sz="1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此部分内容作为文字排版占位显示（建议使用主题字体）</a:t>
            </a:r>
          </a:p>
          <a:p>
            <a:pPr defTabSz="914377">
              <a:lnSpc>
                <a:spcPct val="150000"/>
              </a:lnSpc>
            </a:pPr>
            <a:r>
              <a:rPr lang="zh-CN" altLang="en-US" sz="1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如需更改请在（设置形状格式）菜单下（文本选项）中调整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21290" y="4197768"/>
            <a:ext cx="3451696" cy="1002821"/>
            <a:chOff x="1021290" y="4197768"/>
            <a:chExt cx="3451696" cy="1002821"/>
          </a:xfrm>
        </p:grpSpPr>
        <p:sp>
          <p:nvSpPr>
            <p:cNvPr id="7" name="Rectangle 10"/>
            <p:cNvSpPr/>
            <p:nvPr/>
          </p:nvSpPr>
          <p:spPr>
            <a:xfrm>
              <a:off x="2141846" y="4197768"/>
              <a:ext cx="12105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377"/>
              <a:r>
                <a:rPr lang="zh-CN" altLang="en-US" sz="2000" b="1" dirty="0">
                  <a:solidFill>
                    <a:prstClr val="white"/>
                  </a:solidFill>
                  <a:cs typeface="+mn-ea"/>
                  <a:sym typeface="+mn-lt"/>
                </a:rPr>
                <a:t>第一部分</a:t>
              </a:r>
            </a:p>
          </p:txBody>
        </p:sp>
        <p:sp>
          <p:nvSpPr>
            <p:cNvPr id="8" name="Rectangle 11"/>
            <p:cNvSpPr/>
            <p:nvPr/>
          </p:nvSpPr>
          <p:spPr>
            <a:xfrm>
              <a:off x="1021290" y="4567100"/>
              <a:ext cx="3451696" cy="633489"/>
            </a:xfrm>
            <a:prstGeom prst="rect">
              <a:avLst/>
            </a:prstGeom>
          </p:spPr>
          <p:txBody>
            <a:bodyPr wrap="square" tIns="72000" bIns="72000" anchor="t" anchorCtr="1">
              <a:spAutoFit/>
            </a:bodyPr>
            <a:lstStyle/>
            <a:p>
              <a:pPr algn="ctr" defTabSz="914377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sp>
        <p:nvSpPr>
          <p:cNvPr id="9" name="TextBox 12"/>
          <p:cNvSpPr txBox="1"/>
          <p:nvPr/>
        </p:nvSpPr>
        <p:spPr>
          <a:xfrm>
            <a:off x="5861188" y="2048763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“</a:t>
            </a:r>
          </a:p>
        </p:txBody>
      </p:sp>
      <p:sp>
        <p:nvSpPr>
          <p:cNvPr id="10" name="TextBox 13"/>
          <p:cNvSpPr txBox="1"/>
          <p:nvPr/>
        </p:nvSpPr>
        <p:spPr>
          <a:xfrm>
            <a:off x="10891826" y="3721887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”</a:t>
            </a:r>
            <a:endParaRPr lang="id-ID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402672" y="1247775"/>
            <a:ext cx="2687316" cy="2687316"/>
          </a:xfrm>
          <a:prstGeom prst="ellipse">
            <a:avLst/>
          </a:prstGeom>
          <a:solidFill>
            <a:srgbClr val="4276AA">
              <a:lumMod val="20000"/>
              <a:lumOff val="80000"/>
              <a:alpha val="56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graphicFrame>
        <p:nvGraphicFramePr>
          <p:cNvPr id="13" name="图示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9368122"/>
              </p:ext>
            </p:extLst>
          </p:nvPr>
        </p:nvGraphicFramePr>
        <p:xfrm>
          <a:off x="1544072" y="1379572"/>
          <a:ext cx="2404516" cy="242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302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30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五、标题文本预设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922296" y="1556792"/>
            <a:ext cx="4223036" cy="4076700"/>
            <a:chOff x="922296" y="1790701"/>
            <a:chExt cx="4223036" cy="4076700"/>
          </a:xfrm>
        </p:grpSpPr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690501" y="2568725"/>
              <a:ext cx="1454831" cy="1938963"/>
            </a:xfrm>
            <a:custGeom>
              <a:avLst/>
              <a:gdLst>
                <a:gd name="T0" fmla="*/ 313 w 505"/>
                <a:gd name="T1" fmla="*/ 577 h 673"/>
                <a:gd name="T2" fmla="*/ 342 w 505"/>
                <a:gd name="T3" fmla="*/ 588 h 673"/>
                <a:gd name="T4" fmla="*/ 299 w 505"/>
                <a:gd name="T5" fmla="*/ 624 h 673"/>
                <a:gd name="T6" fmla="*/ 299 w 505"/>
                <a:gd name="T7" fmla="*/ 624 h 673"/>
                <a:gd name="T8" fmla="*/ 241 w 505"/>
                <a:gd name="T9" fmla="*/ 673 h 673"/>
                <a:gd name="T10" fmla="*/ 229 w 505"/>
                <a:gd name="T11" fmla="*/ 605 h 673"/>
                <a:gd name="T12" fmla="*/ 229 w 505"/>
                <a:gd name="T13" fmla="*/ 605 h 673"/>
                <a:gd name="T14" fmla="*/ 218 w 505"/>
                <a:gd name="T15" fmla="*/ 543 h 673"/>
                <a:gd name="T16" fmla="*/ 244 w 505"/>
                <a:gd name="T17" fmla="*/ 553 h 673"/>
                <a:gd name="T18" fmla="*/ 255 w 505"/>
                <a:gd name="T19" fmla="*/ 489 h 673"/>
                <a:gd name="T20" fmla="*/ 124 w 505"/>
                <a:gd name="T21" fmla="*/ 532 h 673"/>
                <a:gd name="T22" fmla="*/ 0 w 505"/>
                <a:gd name="T23" fmla="*/ 151 h 673"/>
                <a:gd name="T24" fmla="*/ 128 w 505"/>
                <a:gd name="T25" fmla="*/ 109 h 673"/>
                <a:gd name="T26" fmla="*/ 78 w 505"/>
                <a:gd name="T27" fmla="*/ 63 h 673"/>
                <a:gd name="T28" fmla="*/ 143 w 505"/>
                <a:gd name="T29" fmla="*/ 73 h 673"/>
                <a:gd name="T30" fmla="*/ 116 w 505"/>
                <a:gd name="T31" fmla="*/ 0 h 673"/>
                <a:gd name="T32" fmla="*/ 202 w 505"/>
                <a:gd name="T33" fmla="*/ 85 h 673"/>
                <a:gd name="T34" fmla="*/ 381 w 505"/>
                <a:gd name="T35" fmla="*/ 27 h 673"/>
                <a:gd name="T36" fmla="*/ 505 w 505"/>
                <a:gd name="T37" fmla="*/ 408 h 673"/>
                <a:gd name="T38" fmla="*/ 329 w 505"/>
                <a:gd name="T39" fmla="*/ 465 h 673"/>
                <a:gd name="T40" fmla="*/ 313 w 505"/>
                <a:gd name="T41" fmla="*/ 577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5" h="673">
                  <a:moveTo>
                    <a:pt x="313" y="577"/>
                  </a:moveTo>
                  <a:cubicBezTo>
                    <a:pt x="342" y="588"/>
                    <a:pt x="342" y="588"/>
                    <a:pt x="342" y="588"/>
                  </a:cubicBezTo>
                  <a:cubicBezTo>
                    <a:pt x="299" y="624"/>
                    <a:pt x="299" y="624"/>
                    <a:pt x="299" y="624"/>
                  </a:cubicBezTo>
                  <a:cubicBezTo>
                    <a:pt x="299" y="624"/>
                    <a:pt x="299" y="624"/>
                    <a:pt x="299" y="624"/>
                  </a:cubicBezTo>
                  <a:cubicBezTo>
                    <a:pt x="241" y="673"/>
                    <a:pt x="241" y="673"/>
                    <a:pt x="241" y="673"/>
                  </a:cubicBezTo>
                  <a:cubicBezTo>
                    <a:pt x="229" y="605"/>
                    <a:pt x="229" y="605"/>
                    <a:pt x="229" y="605"/>
                  </a:cubicBezTo>
                  <a:cubicBezTo>
                    <a:pt x="229" y="605"/>
                    <a:pt x="229" y="605"/>
                    <a:pt x="229" y="605"/>
                  </a:cubicBezTo>
                  <a:cubicBezTo>
                    <a:pt x="218" y="543"/>
                    <a:pt x="218" y="543"/>
                    <a:pt x="218" y="543"/>
                  </a:cubicBezTo>
                  <a:cubicBezTo>
                    <a:pt x="244" y="553"/>
                    <a:pt x="244" y="553"/>
                    <a:pt x="244" y="553"/>
                  </a:cubicBezTo>
                  <a:cubicBezTo>
                    <a:pt x="249" y="532"/>
                    <a:pt x="253" y="511"/>
                    <a:pt x="255" y="489"/>
                  </a:cubicBezTo>
                  <a:cubicBezTo>
                    <a:pt x="124" y="532"/>
                    <a:pt x="124" y="532"/>
                    <a:pt x="124" y="532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128" y="109"/>
                    <a:pt x="128" y="109"/>
                    <a:pt x="128" y="109"/>
                  </a:cubicBezTo>
                  <a:cubicBezTo>
                    <a:pt x="113" y="93"/>
                    <a:pt x="96" y="77"/>
                    <a:pt x="78" y="63"/>
                  </a:cubicBezTo>
                  <a:cubicBezTo>
                    <a:pt x="143" y="73"/>
                    <a:pt x="143" y="73"/>
                    <a:pt x="143" y="73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48" y="25"/>
                    <a:pt x="177" y="54"/>
                    <a:pt x="202" y="85"/>
                  </a:cubicBezTo>
                  <a:cubicBezTo>
                    <a:pt x="381" y="27"/>
                    <a:pt x="381" y="27"/>
                    <a:pt x="381" y="27"/>
                  </a:cubicBezTo>
                  <a:cubicBezTo>
                    <a:pt x="505" y="408"/>
                    <a:pt x="505" y="408"/>
                    <a:pt x="505" y="408"/>
                  </a:cubicBezTo>
                  <a:cubicBezTo>
                    <a:pt x="329" y="465"/>
                    <a:pt x="329" y="465"/>
                    <a:pt x="329" y="465"/>
                  </a:cubicBezTo>
                  <a:cubicBezTo>
                    <a:pt x="327" y="504"/>
                    <a:pt x="322" y="541"/>
                    <a:pt x="313" y="577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algn="ctr" defTabSz="814388">
                <a:lnSpc>
                  <a:spcPct val="90000"/>
                </a:lnSpc>
                <a:defRPr/>
              </a:pPr>
              <a:endParaRPr lang="en-US" sz="2400">
                <a:latin typeface="Arial" charset="0"/>
              </a:endParaRPr>
            </a:p>
          </p:txBody>
        </p:sp>
        <p:sp>
          <p:nvSpPr>
            <p:cNvPr id="7" name="Freeform 17"/>
            <p:cNvSpPr>
              <a:spLocks/>
            </p:cNvSpPr>
            <p:nvPr/>
          </p:nvSpPr>
          <p:spPr bwMode="auto">
            <a:xfrm>
              <a:off x="3690501" y="2750427"/>
              <a:ext cx="849973" cy="1757261"/>
            </a:xfrm>
            <a:custGeom>
              <a:avLst/>
              <a:gdLst>
                <a:gd name="T0" fmla="*/ 295 w 295"/>
                <a:gd name="T1" fmla="*/ 378 h 610"/>
                <a:gd name="T2" fmla="*/ 241 w 295"/>
                <a:gd name="T3" fmla="*/ 610 h 610"/>
                <a:gd name="T4" fmla="*/ 229 w 295"/>
                <a:gd name="T5" fmla="*/ 542 h 610"/>
                <a:gd name="T6" fmla="*/ 229 w 295"/>
                <a:gd name="T7" fmla="*/ 542 h 610"/>
                <a:gd name="T8" fmla="*/ 218 w 295"/>
                <a:gd name="T9" fmla="*/ 480 h 610"/>
                <a:gd name="T10" fmla="*/ 244 w 295"/>
                <a:gd name="T11" fmla="*/ 490 h 610"/>
                <a:gd name="T12" fmla="*/ 255 w 295"/>
                <a:gd name="T13" fmla="*/ 426 h 610"/>
                <a:gd name="T14" fmla="*/ 124 w 295"/>
                <a:gd name="T15" fmla="*/ 469 h 610"/>
                <a:gd name="T16" fmla="*/ 0 w 295"/>
                <a:gd name="T17" fmla="*/ 88 h 610"/>
                <a:gd name="T18" fmla="*/ 128 w 295"/>
                <a:gd name="T19" fmla="*/ 46 h 610"/>
                <a:gd name="T20" fmla="*/ 78 w 295"/>
                <a:gd name="T21" fmla="*/ 0 h 610"/>
                <a:gd name="T22" fmla="*/ 143 w 295"/>
                <a:gd name="T23" fmla="*/ 10 h 610"/>
                <a:gd name="T24" fmla="*/ 143 w 295"/>
                <a:gd name="T25" fmla="*/ 8 h 610"/>
                <a:gd name="T26" fmla="*/ 295 w 295"/>
                <a:gd name="T27" fmla="*/ 378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5" h="610">
                  <a:moveTo>
                    <a:pt x="295" y="378"/>
                  </a:moveTo>
                  <a:cubicBezTo>
                    <a:pt x="295" y="461"/>
                    <a:pt x="276" y="540"/>
                    <a:pt x="241" y="610"/>
                  </a:cubicBezTo>
                  <a:cubicBezTo>
                    <a:pt x="229" y="542"/>
                    <a:pt x="229" y="542"/>
                    <a:pt x="229" y="542"/>
                  </a:cubicBezTo>
                  <a:cubicBezTo>
                    <a:pt x="229" y="542"/>
                    <a:pt x="229" y="542"/>
                    <a:pt x="229" y="542"/>
                  </a:cubicBezTo>
                  <a:cubicBezTo>
                    <a:pt x="218" y="480"/>
                    <a:pt x="218" y="480"/>
                    <a:pt x="218" y="480"/>
                  </a:cubicBezTo>
                  <a:cubicBezTo>
                    <a:pt x="244" y="490"/>
                    <a:pt x="244" y="490"/>
                    <a:pt x="244" y="490"/>
                  </a:cubicBezTo>
                  <a:cubicBezTo>
                    <a:pt x="249" y="469"/>
                    <a:pt x="253" y="448"/>
                    <a:pt x="255" y="426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13" y="30"/>
                    <a:pt x="96" y="14"/>
                    <a:pt x="78" y="0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237" y="103"/>
                    <a:pt x="295" y="234"/>
                    <a:pt x="295" y="378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157622" y="1790701"/>
              <a:ext cx="1945060" cy="1152403"/>
            </a:xfrm>
            <a:custGeom>
              <a:avLst/>
              <a:gdLst>
                <a:gd name="T0" fmla="*/ 675 w 675"/>
                <a:gd name="T1" fmla="*/ 343 h 400"/>
                <a:gd name="T2" fmla="*/ 610 w 675"/>
                <a:gd name="T3" fmla="*/ 333 h 400"/>
                <a:gd name="T4" fmla="*/ 610 w 675"/>
                <a:gd name="T5" fmla="*/ 333 h 400"/>
                <a:gd name="T6" fmla="*/ 545 w 675"/>
                <a:gd name="T7" fmla="*/ 322 h 400"/>
                <a:gd name="T8" fmla="*/ 564 w 675"/>
                <a:gd name="T9" fmla="*/ 299 h 400"/>
                <a:gd name="T10" fmla="*/ 504 w 675"/>
                <a:gd name="T11" fmla="*/ 266 h 400"/>
                <a:gd name="T12" fmla="*/ 504 w 675"/>
                <a:gd name="T13" fmla="*/ 400 h 400"/>
                <a:gd name="T14" fmla="*/ 104 w 675"/>
                <a:gd name="T15" fmla="*/ 400 h 400"/>
                <a:gd name="T16" fmla="*/ 104 w 675"/>
                <a:gd name="T17" fmla="*/ 265 h 400"/>
                <a:gd name="T18" fmla="*/ 43 w 675"/>
                <a:gd name="T19" fmla="*/ 297 h 400"/>
                <a:gd name="T20" fmla="*/ 75 w 675"/>
                <a:gd name="T21" fmla="*/ 236 h 400"/>
                <a:gd name="T22" fmla="*/ 0 w 675"/>
                <a:gd name="T23" fmla="*/ 239 h 400"/>
                <a:gd name="T24" fmla="*/ 104 w 675"/>
                <a:gd name="T25" fmla="*/ 187 h 400"/>
                <a:gd name="T26" fmla="*/ 104 w 675"/>
                <a:gd name="T27" fmla="*/ 0 h 400"/>
                <a:gd name="T28" fmla="*/ 504 w 675"/>
                <a:gd name="T29" fmla="*/ 0 h 400"/>
                <a:gd name="T30" fmla="*/ 504 w 675"/>
                <a:gd name="T31" fmla="*/ 188 h 400"/>
                <a:gd name="T32" fmla="*/ 610 w 675"/>
                <a:gd name="T33" fmla="*/ 243 h 400"/>
                <a:gd name="T34" fmla="*/ 628 w 675"/>
                <a:gd name="T35" fmla="*/ 220 h 400"/>
                <a:gd name="T36" fmla="*/ 648 w 675"/>
                <a:gd name="T37" fmla="*/ 270 h 400"/>
                <a:gd name="T38" fmla="*/ 675 w 675"/>
                <a:gd name="T39" fmla="*/ 343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5" h="400">
                  <a:moveTo>
                    <a:pt x="675" y="343"/>
                  </a:moveTo>
                  <a:cubicBezTo>
                    <a:pt x="610" y="333"/>
                    <a:pt x="610" y="333"/>
                    <a:pt x="610" y="333"/>
                  </a:cubicBezTo>
                  <a:cubicBezTo>
                    <a:pt x="610" y="333"/>
                    <a:pt x="610" y="333"/>
                    <a:pt x="610" y="333"/>
                  </a:cubicBezTo>
                  <a:cubicBezTo>
                    <a:pt x="545" y="322"/>
                    <a:pt x="545" y="322"/>
                    <a:pt x="545" y="322"/>
                  </a:cubicBezTo>
                  <a:cubicBezTo>
                    <a:pt x="564" y="299"/>
                    <a:pt x="564" y="299"/>
                    <a:pt x="564" y="299"/>
                  </a:cubicBezTo>
                  <a:cubicBezTo>
                    <a:pt x="545" y="287"/>
                    <a:pt x="525" y="276"/>
                    <a:pt x="504" y="266"/>
                  </a:cubicBezTo>
                  <a:cubicBezTo>
                    <a:pt x="504" y="400"/>
                    <a:pt x="504" y="400"/>
                    <a:pt x="504" y="400"/>
                  </a:cubicBezTo>
                  <a:cubicBezTo>
                    <a:pt x="104" y="400"/>
                    <a:pt x="104" y="400"/>
                    <a:pt x="104" y="400"/>
                  </a:cubicBezTo>
                  <a:cubicBezTo>
                    <a:pt x="104" y="265"/>
                    <a:pt x="104" y="265"/>
                    <a:pt x="104" y="265"/>
                  </a:cubicBezTo>
                  <a:cubicBezTo>
                    <a:pt x="83" y="274"/>
                    <a:pt x="62" y="285"/>
                    <a:pt x="43" y="297"/>
                  </a:cubicBezTo>
                  <a:cubicBezTo>
                    <a:pt x="75" y="236"/>
                    <a:pt x="75" y="236"/>
                    <a:pt x="75" y="236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33" y="218"/>
                    <a:pt x="67" y="201"/>
                    <a:pt x="104" y="187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504" y="0"/>
                    <a:pt x="504" y="0"/>
                    <a:pt x="504" y="0"/>
                  </a:cubicBezTo>
                  <a:cubicBezTo>
                    <a:pt x="504" y="188"/>
                    <a:pt x="504" y="188"/>
                    <a:pt x="504" y="188"/>
                  </a:cubicBezTo>
                  <a:cubicBezTo>
                    <a:pt x="541" y="203"/>
                    <a:pt x="577" y="221"/>
                    <a:pt x="610" y="243"/>
                  </a:cubicBezTo>
                  <a:cubicBezTo>
                    <a:pt x="628" y="220"/>
                    <a:pt x="628" y="220"/>
                    <a:pt x="628" y="220"/>
                  </a:cubicBezTo>
                  <a:cubicBezTo>
                    <a:pt x="648" y="270"/>
                    <a:pt x="648" y="270"/>
                    <a:pt x="648" y="270"/>
                  </a:cubicBezTo>
                  <a:lnTo>
                    <a:pt x="675" y="343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algn="ctr" defTabSz="814388">
                <a:lnSpc>
                  <a:spcPct val="90000"/>
                </a:lnSpc>
                <a:defRPr/>
              </a:pPr>
              <a:endParaRPr lang="en-US" sz="2400">
                <a:latin typeface="Arial" charset="0"/>
              </a:endParaRPr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2282008" y="2327269"/>
              <a:ext cx="1820674" cy="615834"/>
            </a:xfrm>
            <a:custGeom>
              <a:avLst/>
              <a:gdLst>
                <a:gd name="T0" fmla="*/ 632 w 632"/>
                <a:gd name="T1" fmla="*/ 157 h 214"/>
                <a:gd name="T2" fmla="*/ 567 w 632"/>
                <a:gd name="T3" fmla="*/ 147 h 214"/>
                <a:gd name="T4" fmla="*/ 567 w 632"/>
                <a:gd name="T5" fmla="*/ 147 h 214"/>
                <a:gd name="T6" fmla="*/ 502 w 632"/>
                <a:gd name="T7" fmla="*/ 136 h 214"/>
                <a:gd name="T8" fmla="*/ 521 w 632"/>
                <a:gd name="T9" fmla="*/ 113 h 214"/>
                <a:gd name="T10" fmla="*/ 461 w 632"/>
                <a:gd name="T11" fmla="*/ 80 h 214"/>
                <a:gd name="T12" fmla="*/ 461 w 632"/>
                <a:gd name="T13" fmla="*/ 214 h 214"/>
                <a:gd name="T14" fmla="*/ 61 w 632"/>
                <a:gd name="T15" fmla="*/ 214 h 214"/>
                <a:gd name="T16" fmla="*/ 61 w 632"/>
                <a:gd name="T17" fmla="*/ 79 h 214"/>
                <a:gd name="T18" fmla="*/ 0 w 632"/>
                <a:gd name="T19" fmla="*/ 111 h 214"/>
                <a:gd name="T20" fmla="*/ 32 w 632"/>
                <a:gd name="T21" fmla="*/ 51 h 214"/>
                <a:gd name="T22" fmla="*/ 259 w 632"/>
                <a:gd name="T23" fmla="*/ 0 h 214"/>
                <a:gd name="T24" fmla="*/ 632 w 632"/>
                <a:gd name="T25" fmla="*/ 155 h 214"/>
                <a:gd name="T26" fmla="*/ 632 w 632"/>
                <a:gd name="T27" fmla="*/ 155 h 214"/>
                <a:gd name="T28" fmla="*/ 632 w 632"/>
                <a:gd name="T29" fmla="*/ 15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2" h="214">
                  <a:moveTo>
                    <a:pt x="632" y="157"/>
                  </a:moveTo>
                  <a:cubicBezTo>
                    <a:pt x="567" y="147"/>
                    <a:pt x="567" y="147"/>
                    <a:pt x="567" y="147"/>
                  </a:cubicBezTo>
                  <a:cubicBezTo>
                    <a:pt x="567" y="147"/>
                    <a:pt x="567" y="147"/>
                    <a:pt x="567" y="147"/>
                  </a:cubicBezTo>
                  <a:cubicBezTo>
                    <a:pt x="502" y="136"/>
                    <a:pt x="502" y="136"/>
                    <a:pt x="502" y="136"/>
                  </a:cubicBezTo>
                  <a:cubicBezTo>
                    <a:pt x="521" y="113"/>
                    <a:pt x="521" y="113"/>
                    <a:pt x="521" y="113"/>
                  </a:cubicBezTo>
                  <a:cubicBezTo>
                    <a:pt x="502" y="101"/>
                    <a:pt x="482" y="90"/>
                    <a:pt x="461" y="80"/>
                  </a:cubicBezTo>
                  <a:cubicBezTo>
                    <a:pt x="461" y="214"/>
                    <a:pt x="461" y="214"/>
                    <a:pt x="461" y="214"/>
                  </a:cubicBezTo>
                  <a:cubicBezTo>
                    <a:pt x="61" y="214"/>
                    <a:pt x="61" y="214"/>
                    <a:pt x="61" y="214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40" y="88"/>
                    <a:pt x="19" y="99"/>
                    <a:pt x="0" y="11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101" y="18"/>
                    <a:pt x="178" y="0"/>
                    <a:pt x="259" y="0"/>
                  </a:cubicBezTo>
                  <a:cubicBezTo>
                    <a:pt x="404" y="0"/>
                    <a:pt x="536" y="59"/>
                    <a:pt x="632" y="155"/>
                  </a:cubicBezTo>
                  <a:cubicBezTo>
                    <a:pt x="632" y="155"/>
                    <a:pt x="632" y="155"/>
                    <a:pt x="632" y="155"/>
                  </a:cubicBezTo>
                  <a:lnTo>
                    <a:pt x="632" y="157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22296" y="2471167"/>
              <a:ext cx="1451173" cy="1745067"/>
            </a:xfrm>
            <a:custGeom>
              <a:avLst/>
              <a:gdLst>
                <a:gd name="T0" fmla="*/ 374 w 504"/>
                <a:gd name="T1" fmla="*/ 143 h 606"/>
                <a:gd name="T2" fmla="*/ 504 w 504"/>
                <a:gd name="T3" fmla="*/ 185 h 606"/>
                <a:gd name="T4" fmla="*/ 381 w 504"/>
                <a:gd name="T5" fmla="*/ 566 h 606"/>
                <a:gd name="T6" fmla="*/ 246 w 504"/>
                <a:gd name="T7" fmla="*/ 522 h 606"/>
                <a:gd name="T8" fmla="*/ 257 w 504"/>
                <a:gd name="T9" fmla="*/ 586 h 606"/>
                <a:gd name="T10" fmla="*/ 208 w 504"/>
                <a:gd name="T11" fmla="*/ 535 h 606"/>
                <a:gd name="T12" fmla="*/ 187 w 504"/>
                <a:gd name="T13" fmla="*/ 606 h 606"/>
                <a:gd name="T14" fmla="*/ 172 w 504"/>
                <a:gd name="T15" fmla="*/ 498 h 606"/>
                <a:gd name="T16" fmla="*/ 0 w 504"/>
                <a:gd name="T17" fmla="*/ 442 h 606"/>
                <a:gd name="T18" fmla="*/ 123 w 504"/>
                <a:gd name="T19" fmla="*/ 61 h 606"/>
                <a:gd name="T20" fmla="*/ 299 w 504"/>
                <a:gd name="T21" fmla="*/ 118 h 606"/>
                <a:gd name="T22" fmla="*/ 389 w 504"/>
                <a:gd name="T23" fmla="*/ 31 h 606"/>
                <a:gd name="T24" fmla="*/ 373 w 504"/>
                <a:gd name="T25" fmla="*/ 5 h 606"/>
                <a:gd name="T26" fmla="*/ 429 w 504"/>
                <a:gd name="T27" fmla="*/ 3 h 606"/>
                <a:gd name="T28" fmla="*/ 504 w 504"/>
                <a:gd name="T29" fmla="*/ 0 h 606"/>
                <a:gd name="T30" fmla="*/ 472 w 504"/>
                <a:gd name="T31" fmla="*/ 61 h 606"/>
                <a:gd name="T32" fmla="*/ 442 w 504"/>
                <a:gd name="T33" fmla="*/ 117 h 606"/>
                <a:gd name="T34" fmla="*/ 428 w 504"/>
                <a:gd name="T35" fmla="*/ 93 h 606"/>
                <a:gd name="T36" fmla="*/ 374 w 504"/>
                <a:gd name="T37" fmla="*/ 14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4" h="606">
                  <a:moveTo>
                    <a:pt x="374" y="143"/>
                  </a:moveTo>
                  <a:cubicBezTo>
                    <a:pt x="504" y="185"/>
                    <a:pt x="504" y="185"/>
                    <a:pt x="504" y="185"/>
                  </a:cubicBezTo>
                  <a:cubicBezTo>
                    <a:pt x="381" y="566"/>
                    <a:pt x="381" y="566"/>
                    <a:pt x="381" y="566"/>
                  </a:cubicBezTo>
                  <a:cubicBezTo>
                    <a:pt x="246" y="522"/>
                    <a:pt x="246" y="522"/>
                    <a:pt x="246" y="522"/>
                  </a:cubicBezTo>
                  <a:cubicBezTo>
                    <a:pt x="248" y="544"/>
                    <a:pt x="252" y="565"/>
                    <a:pt x="257" y="586"/>
                  </a:cubicBezTo>
                  <a:cubicBezTo>
                    <a:pt x="208" y="535"/>
                    <a:pt x="208" y="535"/>
                    <a:pt x="208" y="535"/>
                  </a:cubicBezTo>
                  <a:cubicBezTo>
                    <a:pt x="187" y="606"/>
                    <a:pt x="187" y="606"/>
                    <a:pt x="187" y="606"/>
                  </a:cubicBezTo>
                  <a:cubicBezTo>
                    <a:pt x="179" y="571"/>
                    <a:pt x="174" y="535"/>
                    <a:pt x="172" y="498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123" y="61"/>
                    <a:pt x="123" y="61"/>
                    <a:pt x="123" y="61"/>
                  </a:cubicBezTo>
                  <a:cubicBezTo>
                    <a:pt x="299" y="118"/>
                    <a:pt x="299" y="118"/>
                    <a:pt x="299" y="118"/>
                  </a:cubicBezTo>
                  <a:cubicBezTo>
                    <a:pt x="326" y="86"/>
                    <a:pt x="356" y="57"/>
                    <a:pt x="389" y="31"/>
                  </a:cubicBezTo>
                  <a:cubicBezTo>
                    <a:pt x="373" y="5"/>
                    <a:pt x="373" y="5"/>
                    <a:pt x="373" y="5"/>
                  </a:cubicBezTo>
                  <a:cubicBezTo>
                    <a:pt x="429" y="3"/>
                    <a:pt x="429" y="3"/>
                    <a:pt x="429" y="3"/>
                  </a:cubicBezTo>
                  <a:cubicBezTo>
                    <a:pt x="504" y="0"/>
                    <a:pt x="504" y="0"/>
                    <a:pt x="504" y="0"/>
                  </a:cubicBezTo>
                  <a:cubicBezTo>
                    <a:pt x="472" y="61"/>
                    <a:pt x="472" y="61"/>
                    <a:pt x="472" y="61"/>
                  </a:cubicBezTo>
                  <a:cubicBezTo>
                    <a:pt x="442" y="117"/>
                    <a:pt x="442" y="117"/>
                    <a:pt x="442" y="117"/>
                  </a:cubicBezTo>
                  <a:cubicBezTo>
                    <a:pt x="428" y="93"/>
                    <a:pt x="428" y="93"/>
                    <a:pt x="428" y="93"/>
                  </a:cubicBezTo>
                  <a:cubicBezTo>
                    <a:pt x="408" y="108"/>
                    <a:pt x="391" y="125"/>
                    <a:pt x="374" y="143"/>
                  </a:cubicBezTo>
                  <a:close/>
                </a:path>
              </a:pathLst>
            </a:custGeom>
            <a:solidFill>
              <a:schemeClr val="accent5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algn="ctr" defTabSz="814388">
                <a:lnSpc>
                  <a:spcPct val="90000"/>
                </a:lnSpc>
                <a:defRPr/>
              </a:pPr>
              <a:endParaRPr lang="en-US" sz="2400">
                <a:latin typeface="Arial" charset="0"/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auto">
            <a:xfrm>
              <a:off x="1512521" y="2473606"/>
              <a:ext cx="860948" cy="1685312"/>
            </a:xfrm>
            <a:custGeom>
              <a:avLst/>
              <a:gdLst>
                <a:gd name="T0" fmla="*/ 176 w 299"/>
                <a:gd name="T1" fmla="*/ 565 h 585"/>
                <a:gd name="T2" fmla="*/ 41 w 299"/>
                <a:gd name="T3" fmla="*/ 521 h 585"/>
                <a:gd name="T4" fmla="*/ 52 w 299"/>
                <a:gd name="T5" fmla="*/ 585 h 585"/>
                <a:gd name="T6" fmla="*/ 4 w 299"/>
                <a:gd name="T7" fmla="*/ 535 h 585"/>
                <a:gd name="T8" fmla="*/ 4 w 299"/>
                <a:gd name="T9" fmla="*/ 535 h 585"/>
                <a:gd name="T10" fmla="*/ 0 w 299"/>
                <a:gd name="T11" fmla="*/ 474 h 585"/>
                <a:gd name="T12" fmla="*/ 299 w 299"/>
                <a:gd name="T13" fmla="*/ 0 h 585"/>
                <a:gd name="T14" fmla="*/ 267 w 299"/>
                <a:gd name="T15" fmla="*/ 60 h 585"/>
                <a:gd name="T16" fmla="*/ 237 w 299"/>
                <a:gd name="T17" fmla="*/ 116 h 585"/>
                <a:gd name="T18" fmla="*/ 223 w 299"/>
                <a:gd name="T19" fmla="*/ 92 h 585"/>
                <a:gd name="T20" fmla="*/ 169 w 299"/>
                <a:gd name="T21" fmla="*/ 142 h 585"/>
                <a:gd name="T22" fmla="*/ 299 w 299"/>
                <a:gd name="T23" fmla="*/ 184 h 585"/>
                <a:gd name="T24" fmla="*/ 176 w 299"/>
                <a:gd name="T25" fmla="*/ 565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" h="585">
                  <a:moveTo>
                    <a:pt x="176" y="565"/>
                  </a:moveTo>
                  <a:cubicBezTo>
                    <a:pt x="41" y="521"/>
                    <a:pt x="41" y="521"/>
                    <a:pt x="41" y="521"/>
                  </a:cubicBezTo>
                  <a:cubicBezTo>
                    <a:pt x="43" y="543"/>
                    <a:pt x="47" y="564"/>
                    <a:pt x="52" y="585"/>
                  </a:cubicBezTo>
                  <a:cubicBezTo>
                    <a:pt x="4" y="535"/>
                    <a:pt x="4" y="535"/>
                    <a:pt x="4" y="535"/>
                  </a:cubicBezTo>
                  <a:cubicBezTo>
                    <a:pt x="4" y="535"/>
                    <a:pt x="4" y="535"/>
                    <a:pt x="4" y="535"/>
                  </a:cubicBezTo>
                  <a:cubicBezTo>
                    <a:pt x="1" y="515"/>
                    <a:pt x="0" y="494"/>
                    <a:pt x="0" y="474"/>
                  </a:cubicBezTo>
                  <a:cubicBezTo>
                    <a:pt x="0" y="265"/>
                    <a:pt x="122" y="84"/>
                    <a:pt x="299" y="0"/>
                  </a:cubicBezTo>
                  <a:cubicBezTo>
                    <a:pt x="267" y="60"/>
                    <a:pt x="267" y="60"/>
                    <a:pt x="267" y="60"/>
                  </a:cubicBezTo>
                  <a:cubicBezTo>
                    <a:pt x="237" y="116"/>
                    <a:pt x="237" y="116"/>
                    <a:pt x="237" y="116"/>
                  </a:cubicBezTo>
                  <a:cubicBezTo>
                    <a:pt x="223" y="92"/>
                    <a:pt x="223" y="92"/>
                    <a:pt x="223" y="92"/>
                  </a:cubicBezTo>
                  <a:cubicBezTo>
                    <a:pt x="203" y="107"/>
                    <a:pt x="186" y="124"/>
                    <a:pt x="169" y="142"/>
                  </a:cubicBezTo>
                  <a:cubicBezTo>
                    <a:pt x="299" y="184"/>
                    <a:pt x="299" y="184"/>
                    <a:pt x="299" y="184"/>
                  </a:cubicBezTo>
                  <a:lnTo>
                    <a:pt x="176" y="56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1313747" y="4012582"/>
              <a:ext cx="1610925" cy="1854819"/>
            </a:xfrm>
            <a:custGeom>
              <a:avLst/>
              <a:gdLst>
                <a:gd name="T0" fmla="*/ 496 w 559"/>
                <a:gd name="T1" fmla="*/ 457 h 644"/>
                <a:gd name="T2" fmla="*/ 558 w 559"/>
                <a:gd name="T3" fmla="*/ 497 h 644"/>
                <a:gd name="T4" fmla="*/ 444 w 559"/>
                <a:gd name="T5" fmla="*/ 478 h 644"/>
                <a:gd name="T6" fmla="*/ 324 w 559"/>
                <a:gd name="T7" fmla="*/ 644 h 644"/>
                <a:gd name="T8" fmla="*/ 0 w 559"/>
                <a:gd name="T9" fmla="*/ 408 h 644"/>
                <a:gd name="T10" fmla="*/ 123 w 559"/>
                <a:gd name="T11" fmla="*/ 239 h 644"/>
                <a:gd name="T12" fmla="*/ 65 w 559"/>
                <a:gd name="T13" fmla="*/ 119 h 644"/>
                <a:gd name="T14" fmla="*/ 35 w 559"/>
                <a:gd name="T15" fmla="*/ 126 h 644"/>
                <a:gd name="T16" fmla="*/ 51 w 559"/>
                <a:gd name="T17" fmla="*/ 71 h 644"/>
                <a:gd name="T18" fmla="*/ 72 w 559"/>
                <a:gd name="T19" fmla="*/ 0 h 644"/>
                <a:gd name="T20" fmla="*/ 121 w 559"/>
                <a:gd name="T21" fmla="*/ 51 h 644"/>
                <a:gd name="T22" fmla="*/ 163 w 559"/>
                <a:gd name="T23" fmla="*/ 96 h 644"/>
                <a:gd name="T24" fmla="*/ 136 w 559"/>
                <a:gd name="T25" fmla="*/ 102 h 644"/>
                <a:gd name="T26" fmla="*/ 169 w 559"/>
                <a:gd name="T27" fmla="*/ 176 h 644"/>
                <a:gd name="T28" fmla="*/ 235 w 559"/>
                <a:gd name="T29" fmla="*/ 84 h 644"/>
                <a:gd name="T30" fmla="*/ 559 w 559"/>
                <a:gd name="T31" fmla="*/ 320 h 644"/>
                <a:gd name="T32" fmla="*/ 490 w 559"/>
                <a:gd name="T33" fmla="*/ 415 h 644"/>
                <a:gd name="T34" fmla="*/ 558 w 559"/>
                <a:gd name="T35" fmla="*/ 425 h 644"/>
                <a:gd name="T36" fmla="*/ 496 w 559"/>
                <a:gd name="T37" fmla="*/ 45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9" h="644">
                  <a:moveTo>
                    <a:pt x="496" y="457"/>
                  </a:moveTo>
                  <a:cubicBezTo>
                    <a:pt x="558" y="497"/>
                    <a:pt x="558" y="497"/>
                    <a:pt x="558" y="497"/>
                  </a:cubicBezTo>
                  <a:cubicBezTo>
                    <a:pt x="519" y="495"/>
                    <a:pt x="481" y="488"/>
                    <a:pt x="444" y="478"/>
                  </a:cubicBezTo>
                  <a:cubicBezTo>
                    <a:pt x="324" y="644"/>
                    <a:pt x="324" y="644"/>
                    <a:pt x="324" y="644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99" y="202"/>
                    <a:pt x="80" y="162"/>
                    <a:pt x="65" y="119"/>
                  </a:cubicBezTo>
                  <a:cubicBezTo>
                    <a:pt x="35" y="126"/>
                    <a:pt x="35" y="126"/>
                    <a:pt x="35" y="126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21" y="51"/>
                    <a:pt x="121" y="51"/>
                    <a:pt x="121" y="51"/>
                  </a:cubicBezTo>
                  <a:cubicBezTo>
                    <a:pt x="163" y="96"/>
                    <a:pt x="163" y="96"/>
                    <a:pt x="163" y="96"/>
                  </a:cubicBezTo>
                  <a:cubicBezTo>
                    <a:pt x="136" y="102"/>
                    <a:pt x="136" y="102"/>
                    <a:pt x="136" y="102"/>
                  </a:cubicBezTo>
                  <a:cubicBezTo>
                    <a:pt x="145" y="128"/>
                    <a:pt x="156" y="152"/>
                    <a:pt x="169" y="176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559" y="320"/>
                    <a:pt x="559" y="320"/>
                    <a:pt x="559" y="320"/>
                  </a:cubicBezTo>
                  <a:cubicBezTo>
                    <a:pt x="490" y="415"/>
                    <a:pt x="490" y="415"/>
                    <a:pt x="490" y="415"/>
                  </a:cubicBezTo>
                  <a:cubicBezTo>
                    <a:pt x="512" y="420"/>
                    <a:pt x="535" y="423"/>
                    <a:pt x="558" y="425"/>
                  </a:cubicBezTo>
                  <a:lnTo>
                    <a:pt x="496" y="457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algn="ctr" defTabSz="814388">
                <a:lnSpc>
                  <a:spcPct val="90000"/>
                </a:lnSpc>
                <a:defRPr/>
              </a:pPr>
              <a:endParaRPr lang="en-US" sz="2400">
                <a:latin typeface="Arial" charset="0"/>
              </a:endParaRP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1524716" y="4015021"/>
              <a:ext cx="1399955" cy="1310934"/>
            </a:xfrm>
            <a:custGeom>
              <a:avLst/>
              <a:gdLst>
                <a:gd name="T0" fmla="*/ 417 w 486"/>
                <a:gd name="T1" fmla="*/ 414 h 455"/>
                <a:gd name="T2" fmla="*/ 485 w 486"/>
                <a:gd name="T3" fmla="*/ 424 h 455"/>
                <a:gd name="T4" fmla="*/ 424 w 486"/>
                <a:gd name="T5" fmla="*/ 455 h 455"/>
                <a:gd name="T6" fmla="*/ 0 w 486"/>
                <a:gd name="T7" fmla="*/ 0 h 455"/>
                <a:gd name="T8" fmla="*/ 48 w 486"/>
                <a:gd name="T9" fmla="*/ 50 h 455"/>
                <a:gd name="T10" fmla="*/ 90 w 486"/>
                <a:gd name="T11" fmla="*/ 95 h 455"/>
                <a:gd name="T12" fmla="*/ 63 w 486"/>
                <a:gd name="T13" fmla="*/ 101 h 455"/>
                <a:gd name="T14" fmla="*/ 96 w 486"/>
                <a:gd name="T15" fmla="*/ 175 h 455"/>
                <a:gd name="T16" fmla="*/ 162 w 486"/>
                <a:gd name="T17" fmla="*/ 83 h 455"/>
                <a:gd name="T18" fmla="*/ 486 w 486"/>
                <a:gd name="T19" fmla="*/ 319 h 455"/>
                <a:gd name="T20" fmla="*/ 417 w 486"/>
                <a:gd name="T21" fmla="*/ 414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6" h="455">
                  <a:moveTo>
                    <a:pt x="417" y="414"/>
                  </a:moveTo>
                  <a:cubicBezTo>
                    <a:pt x="439" y="419"/>
                    <a:pt x="462" y="422"/>
                    <a:pt x="485" y="424"/>
                  </a:cubicBezTo>
                  <a:cubicBezTo>
                    <a:pt x="424" y="455"/>
                    <a:pt x="424" y="455"/>
                    <a:pt x="424" y="455"/>
                  </a:cubicBezTo>
                  <a:cubicBezTo>
                    <a:pt x="200" y="413"/>
                    <a:pt x="26" y="229"/>
                    <a:pt x="0" y="0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90" y="95"/>
                    <a:pt x="90" y="95"/>
                    <a:pt x="90" y="95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72" y="127"/>
                    <a:pt x="83" y="151"/>
                    <a:pt x="96" y="175"/>
                  </a:cubicBezTo>
                  <a:cubicBezTo>
                    <a:pt x="162" y="83"/>
                    <a:pt x="162" y="83"/>
                    <a:pt x="162" y="83"/>
                  </a:cubicBezTo>
                  <a:cubicBezTo>
                    <a:pt x="486" y="319"/>
                    <a:pt x="486" y="319"/>
                    <a:pt x="486" y="319"/>
                  </a:cubicBezTo>
                  <a:lnTo>
                    <a:pt x="417" y="414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742969" y="4254037"/>
              <a:ext cx="2010912" cy="1613364"/>
            </a:xfrm>
            <a:custGeom>
              <a:avLst/>
              <a:gdLst>
                <a:gd name="T0" fmla="*/ 698 w 698"/>
                <a:gd name="T1" fmla="*/ 324 h 560"/>
                <a:gd name="T2" fmla="*/ 374 w 698"/>
                <a:gd name="T3" fmla="*/ 560 h 560"/>
                <a:gd name="T4" fmla="*/ 253 w 698"/>
                <a:gd name="T5" fmla="*/ 393 h 560"/>
                <a:gd name="T6" fmla="*/ 112 w 698"/>
                <a:gd name="T7" fmla="*/ 414 h 560"/>
                <a:gd name="T8" fmla="*/ 110 w 698"/>
                <a:gd name="T9" fmla="*/ 444 h 560"/>
                <a:gd name="T10" fmla="*/ 62 w 698"/>
                <a:gd name="T11" fmla="*/ 413 h 560"/>
                <a:gd name="T12" fmla="*/ 62 w 698"/>
                <a:gd name="T13" fmla="*/ 413 h 560"/>
                <a:gd name="T14" fmla="*/ 0 w 698"/>
                <a:gd name="T15" fmla="*/ 373 h 560"/>
                <a:gd name="T16" fmla="*/ 62 w 698"/>
                <a:gd name="T17" fmla="*/ 341 h 560"/>
                <a:gd name="T18" fmla="*/ 62 w 698"/>
                <a:gd name="T19" fmla="*/ 341 h 560"/>
                <a:gd name="T20" fmla="*/ 117 w 698"/>
                <a:gd name="T21" fmla="*/ 313 h 560"/>
                <a:gd name="T22" fmla="*/ 116 w 698"/>
                <a:gd name="T23" fmla="*/ 342 h 560"/>
                <a:gd name="T24" fmla="*/ 207 w 698"/>
                <a:gd name="T25" fmla="*/ 330 h 560"/>
                <a:gd name="T26" fmla="*/ 138 w 698"/>
                <a:gd name="T27" fmla="*/ 236 h 560"/>
                <a:gd name="T28" fmla="*/ 462 w 698"/>
                <a:gd name="T29" fmla="*/ 0 h 560"/>
                <a:gd name="T30" fmla="*/ 527 w 698"/>
                <a:gd name="T31" fmla="*/ 89 h 560"/>
                <a:gd name="T32" fmla="*/ 558 w 698"/>
                <a:gd name="T33" fmla="*/ 20 h 560"/>
                <a:gd name="T34" fmla="*/ 570 w 698"/>
                <a:gd name="T35" fmla="*/ 88 h 560"/>
                <a:gd name="T36" fmla="*/ 628 w 698"/>
                <a:gd name="T37" fmla="*/ 39 h 560"/>
                <a:gd name="T38" fmla="*/ 573 w 698"/>
                <a:gd name="T39" fmla="*/ 152 h 560"/>
                <a:gd name="T40" fmla="*/ 698 w 698"/>
                <a:gd name="T41" fmla="*/ 324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8" h="560">
                  <a:moveTo>
                    <a:pt x="698" y="324"/>
                  </a:moveTo>
                  <a:cubicBezTo>
                    <a:pt x="374" y="560"/>
                    <a:pt x="374" y="560"/>
                    <a:pt x="374" y="560"/>
                  </a:cubicBezTo>
                  <a:cubicBezTo>
                    <a:pt x="253" y="393"/>
                    <a:pt x="253" y="393"/>
                    <a:pt x="253" y="393"/>
                  </a:cubicBezTo>
                  <a:cubicBezTo>
                    <a:pt x="208" y="406"/>
                    <a:pt x="161" y="413"/>
                    <a:pt x="112" y="414"/>
                  </a:cubicBezTo>
                  <a:cubicBezTo>
                    <a:pt x="110" y="444"/>
                    <a:pt x="110" y="444"/>
                    <a:pt x="110" y="444"/>
                  </a:cubicBezTo>
                  <a:cubicBezTo>
                    <a:pt x="62" y="413"/>
                    <a:pt x="62" y="413"/>
                    <a:pt x="62" y="413"/>
                  </a:cubicBezTo>
                  <a:cubicBezTo>
                    <a:pt x="62" y="413"/>
                    <a:pt x="62" y="413"/>
                    <a:pt x="62" y="413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62" y="341"/>
                    <a:pt x="62" y="341"/>
                    <a:pt x="62" y="341"/>
                  </a:cubicBezTo>
                  <a:cubicBezTo>
                    <a:pt x="62" y="341"/>
                    <a:pt x="62" y="341"/>
                    <a:pt x="62" y="341"/>
                  </a:cubicBezTo>
                  <a:cubicBezTo>
                    <a:pt x="117" y="313"/>
                    <a:pt x="117" y="313"/>
                    <a:pt x="117" y="313"/>
                  </a:cubicBezTo>
                  <a:cubicBezTo>
                    <a:pt x="116" y="342"/>
                    <a:pt x="116" y="342"/>
                    <a:pt x="116" y="342"/>
                  </a:cubicBezTo>
                  <a:cubicBezTo>
                    <a:pt x="147" y="341"/>
                    <a:pt x="178" y="337"/>
                    <a:pt x="207" y="330"/>
                  </a:cubicBezTo>
                  <a:cubicBezTo>
                    <a:pt x="138" y="236"/>
                    <a:pt x="138" y="236"/>
                    <a:pt x="138" y="236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27" y="89"/>
                    <a:pt x="527" y="89"/>
                    <a:pt x="527" y="89"/>
                  </a:cubicBezTo>
                  <a:cubicBezTo>
                    <a:pt x="539" y="67"/>
                    <a:pt x="549" y="44"/>
                    <a:pt x="558" y="20"/>
                  </a:cubicBezTo>
                  <a:cubicBezTo>
                    <a:pt x="570" y="88"/>
                    <a:pt x="570" y="88"/>
                    <a:pt x="570" y="88"/>
                  </a:cubicBezTo>
                  <a:cubicBezTo>
                    <a:pt x="628" y="39"/>
                    <a:pt x="628" y="39"/>
                    <a:pt x="628" y="39"/>
                  </a:cubicBezTo>
                  <a:cubicBezTo>
                    <a:pt x="614" y="79"/>
                    <a:pt x="595" y="117"/>
                    <a:pt x="573" y="152"/>
                  </a:cubicBezTo>
                  <a:lnTo>
                    <a:pt x="698" y="324"/>
                  </a:lnTo>
                  <a:close/>
                </a:path>
              </a:pathLst>
            </a:custGeom>
            <a:solidFill>
              <a:schemeClr val="accent3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algn="ctr" defTabSz="814388">
                <a:lnSpc>
                  <a:spcPct val="90000"/>
                </a:lnSpc>
                <a:defRPr/>
              </a:pPr>
              <a:endParaRPr lang="en-US" sz="2400">
                <a:latin typeface="Arial" charset="0"/>
              </a:endParaRPr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2745408" y="4254037"/>
              <a:ext cx="1638972" cy="1097526"/>
            </a:xfrm>
            <a:custGeom>
              <a:avLst/>
              <a:gdLst>
                <a:gd name="T0" fmla="*/ 569 w 569"/>
                <a:gd name="T1" fmla="*/ 88 h 381"/>
                <a:gd name="T2" fmla="*/ 98 w 569"/>
                <a:gd name="T3" fmla="*/ 381 h 381"/>
                <a:gd name="T4" fmla="*/ 0 w 569"/>
                <a:gd name="T5" fmla="*/ 372 h 381"/>
                <a:gd name="T6" fmla="*/ 61 w 569"/>
                <a:gd name="T7" fmla="*/ 341 h 381"/>
                <a:gd name="T8" fmla="*/ 61 w 569"/>
                <a:gd name="T9" fmla="*/ 341 h 381"/>
                <a:gd name="T10" fmla="*/ 116 w 569"/>
                <a:gd name="T11" fmla="*/ 313 h 381"/>
                <a:gd name="T12" fmla="*/ 115 w 569"/>
                <a:gd name="T13" fmla="*/ 342 h 381"/>
                <a:gd name="T14" fmla="*/ 206 w 569"/>
                <a:gd name="T15" fmla="*/ 330 h 381"/>
                <a:gd name="T16" fmla="*/ 137 w 569"/>
                <a:gd name="T17" fmla="*/ 236 h 381"/>
                <a:gd name="T18" fmla="*/ 461 w 569"/>
                <a:gd name="T19" fmla="*/ 0 h 381"/>
                <a:gd name="T20" fmla="*/ 526 w 569"/>
                <a:gd name="T21" fmla="*/ 89 h 381"/>
                <a:gd name="T22" fmla="*/ 557 w 569"/>
                <a:gd name="T23" fmla="*/ 20 h 381"/>
                <a:gd name="T24" fmla="*/ 569 w 569"/>
                <a:gd name="T25" fmla="*/ 88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9" h="381">
                  <a:moveTo>
                    <a:pt x="569" y="88"/>
                  </a:moveTo>
                  <a:cubicBezTo>
                    <a:pt x="484" y="262"/>
                    <a:pt x="305" y="381"/>
                    <a:pt x="98" y="381"/>
                  </a:cubicBezTo>
                  <a:cubicBezTo>
                    <a:pt x="64" y="381"/>
                    <a:pt x="31" y="378"/>
                    <a:pt x="0" y="372"/>
                  </a:cubicBezTo>
                  <a:cubicBezTo>
                    <a:pt x="61" y="341"/>
                    <a:pt x="61" y="341"/>
                    <a:pt x="61" y="341"/>
                  </a:cubicBezTo>
                  <a:cubicBezTo>
                    <a:pt x="61" y="341"/>
                    <a:pt x="61" y="341"/>
                    <a:pt x="61" y="341"/>
                  </a:cubicBezTo>
                  <a:cubicBezTo>
                    <a:pt x="116" y="313"/>
                    <a:pt x="116" y="313"/>
                    <a:pt x="116" y="313"/>
                  </a:cubicBezTo>
                  <a:cubicBezTo>
                    <a:pt x="115" y="342"/>
                    <a:pt x="115" y="342"/>
                    <a:pt x="115" y="342"/>
                  </a:cubicBezTo>
                  <a:cubicBezTo>
                    <a:pt x="146" y="341"/>
                    <a:pt x="177" y="337"/>
                    <a:pt x="206" y="330"/>
                  </a:cubicBezTo>
                  <a:cubicBezTo>
                    <a:pt x="137" y="236"/>
                    <a:pt x="137" y="236"/>
                    <a:pt x="137" y="236"/>
                  </a:cubicBezTo>
                  <a:cubicBezTo>
                    <a:pt x="461" y="0"/>
                    <a:pt x="461" y="0"/>
                    <a:pt x="461" y="0"/>
                  </a:cubicBezTo>
                  <a:cubicBezTo>
                    <a:pt x="526" y="89"/>
                    <a:pt x="526" y="89"/>
                    <a:pt x="526" y="89"/>
                  </a:cubicBezTo>
                  <a:cubicBezTo>
                    <a:pt x="538" y="67"/>
                    <a:pt x="548" y="44"/>
                    <a:pt x="557" y="20"/>
                  </a:cubicBezTo>
                  <a:lnTo>
                    <a:pt x="569" y="88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6" name="Rounded Rectangle 17"/>
            <p:cNvSpPr/>
            <p:nvPr/>
          </p:nvSpPr>
          <p:spPr>
            <a:xfrm>
              <a:off x="2696790" y="2029878"/>
              <a:ext cx="674048" cy="674048"/>
            </a:xfrm>
            <a:prstGeom prst="roundRect">
              <a:avLst>
                <a:gd name="adj" fmla="val 2470"/>
              </a:avLst>
            </a:prstGeom>
            <a:solidFill>
              <a:schemeClr val="bg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52"/>
            <p:cNvSpPr>
              <a:spLocks noEditPoints="1"/>
            </p:cNvSpPr>
            <p:nvPr/>
          </p:nvSpPr>
          <p:spPr bwMode="auto">
            <a:xfrm>
              <a:off x="2858909" y="2192015"/>
              <a:ext cx="349810" cy="349810"/>
            </a:xfrm>
            <a:custGeom>
              <a:avLst/>
              <a:gdLst/>
              <a:ahLst/>
              <a:cxnLst>
                <a:cxn ang="0">
                  <a:pos x="224" y="12"/>
                </a:cxn>
                <a:cxn ang="0">
                  <a:pos x="188" y="0"/>
                </a:cxn>
                <a:cxn ang="0">
                  <a:pos x="168" y="4"/>
                </a:cxn>
                <a:cxn ang="0">
                  <a:pos x="112" y="54"/>
                </a:cxn>
                <a:cxn ang="0">
                  <a:pos x="110" y="54"/>
                </a:cxn>
                <a:cxn ang="0">
                  <a:pos x="28" y="138"/>
                </a:cxn>
                <a:cxn ang="0">
                  <a:pos x="20" y="152"/>
                </a:cxn>
                <a:cxn ang="0">
                  <a:pos x="0" y="228"/>
                </a:cxn>
                <a:cxn ang="0">
                  <a:pos x="8" y="248"/>
                </a:cxn>
                <a:cxn ang="0">
                  <a:pos x="28" y="256"/>
                </a:cxn>
                <a:cxn ang="0">
                  <a:pos x="106" y="236"/>
                </a:cxn>
                <a:cxn ang="0">
                  <a:pos x="240" y="106"/>
                </a:cxn>
                <a:cxn ang="0">
                  <a:pos x="252" y="86"/>
                </a:cxn>
                <a:cxn ang="0">
                  <a:pos x="254" y="52"/>
                </a:cxn>
                <a:cxn ang="0">
                  <a:pos x="236" y="20"/>
                </a:cxn>
                <a:cxn ang="0">
                  <a:pos x="126" y="180"/>
                </a:cxn>
                <a:cxn ang="0">
                  <a:pos x="198" y="94"/>
                </a:cxn>
                <a:cxn ang="0">
                  <a:pos x="196" y="126"/>
                </a:cxn>
                <a:cxn ang="0">
                  <a:pos x="190" y="134"/>
                </a:cxn>
                <a:cxn ang="0">
                  <a:pos x="128" y="196"/>
                </a:cxn>
                <a:cxn ang="0">
                  <a:pos x="118" y="162"/>
                </a:cxn>
                <a:cxn ang="0">
                  <a:pos x="100" y="142"/>
                </a:cxn>
                <a:cxn ang="0">
                  <a:pos x="168" y="60"/>
                </a:cxn>
                <a:cxn ang="0">
                  <a:pos x="184" y="72"/>
                </a:cxn>
                <a:cxn ang="0">
                  <a:pos x="118" y="162"/>
                </a:cxn>
                <a:cxn ang="0">
                  <a:pos x="72" y="130"/>
                </a:cxn>
                <a:cxn ang="0">
                  <a:pos x="122" y="66"/>
                </a:cxn>
                <a:cxn ang="0">
                  <a:pos x="150" y="56"/>
                </a:cxn>
                <a:cxn ang="0">
                  <a:pos x="34" y="238"/>
                </a:cxn>
                <a:cxn ang="0">
                  <a:pos x="28" y="240"/>
                </a:cxn>
                <a:cxn ang="0">
                  <a:pos x="16" y="232"/>
                </a:cxn>
                <a:cxn ang="0">
                  <a:pos x="16" y="224"/>
                </a:cxn>
                <a:cxn ang="0">
                  <a:pos x="32" y="194"/>
                </a:cxn>
                <a:cxn ang="0">
                  <a:pos x="52" y="204"/>
                </a:cxn>
                <a:cxn ang="0">
                  <a:pos x="60" y="218"/>
                </a:cxn>
                <a:cxn ang="0">
                  <a:pos x="34" y="238"/>
                </a:cxn>
                <a:cxn ang="0">
                  <a:pos x="70" y="222"/>
                </a:cxn>
                <a:cxn ang="0">
                  <a:pos x="58" y="198"/>
                </a:cxn>
                <a:cxn ang="0">
                  <a:pos x="44" y="188"/>
                </a:cxn>
                <a:cxn ang="0">
                  <a:pos x="36" y="156"/>
                </a:cxn>
                <a:cxn ang="0">
                  <a:pos x="38" y="150"/>
                </a:cxn>
                <a:cxn ang="0">
                  <a:pos x="60" y="144"/>
                </a:cxn>
                <a:cxn ang="0">
                  <a:pos x="82" y="150"/>
                </a:cxn>
                <a:cxn ang="0">
                  <a:pos x="96" y="160"/>
                </a:cxn>
                <a:cxn ang="0">
                  <a:pos x="110" y="182"/>
                </a:cxn>
                <a:cxn ang="0">
                  <a:pos x="110" y="206"/>
                </a:cxn>
                <a:cxn ang="0">
                  <a:pos x="104" y="220"/>
                </a:cxn>
                <a:cxn ang="0">
                  <a:pos x="230" y="94"/>
                </a:cxn>
                <a:cxn ang="0">
                  <a:pos x="216" y="102"/>
                </a:cxn>
                <a:cxn ang="0">
                  <a:pos x="210" y="80"/>
                </a:cxn>
                <a:cxn ang="0">
                  <a:pos x="196" y="60"/>
                </a:cxn>
                <a:cxn ang="0">
                  <a:pos x="162" y="42"/>
                </a:cxn>
                <a:cxn ang="0">
                  <a:pos x="162" y="26"/>
                </a:cxn>
                <a:cxn ang="0">
                  <a:pos x="180" y="16"/>
                </a:cxn>
                <a:cxn ang="0">
                  <a:pos x="198" y="18"/>
                </a:cxn>
                <a:cxn ang="0">
                  <a:pos x="224" y="32"/>
                </a:cxn>
                <a:cxn ang="0">
                  <a:pos x="236" y="48"/>
                </a:cxn>
                <a:cxn ang="0">
                  <a:pos x="240" y="66"/>
                </a:cxn>
                <a:cxn ang="0">
                  <a:pos x="234" y="88"/>
                </a:cxn>
              </a:cxnLst>
              <a:rect l="0" t="0" r="r" b="b"/>
              <a:pathLst>
                <a:path w="256" h="256">
                  <a:moveTo>
                    <a:pt x="236" y="20"/>
                  </a:moveTo>
                  <a:lnTo>
                    <a:pt x="236" y="20"/>
                  </a:lnTo>
                  <a:lnTo>
                    <a:pt x="224" y="12"/>
                  </a:lnTo>
                  <a:lnTo>
                    <a:pt x="212" y="6"/>
                  </a:lnTo>
                  <a:lnTo>
                    <a:pt x="200" y="2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78" y="0"/>
                  </a:lnTo>
                  <a:lnTo>
                    <a:pt x="168" y="4"/>
                  </a:lnTo>
                  <a:lnTo>
                    <a:pt x="158" y="8"/>
                  </a:lnTo>
                  <a:lnTo>
                    <a:pt x="150" y="16"/>
                  </a:lnTo>
                  <a:lnTo>
                    <a:pt x="112" y="54"/>
                  </a:lnTo>
                  <a:lnTo>
                    <a:pt x="112" y="54"/>
                  </a:lnTo>
                  <a:lnTo>
                    <a:pt x="110" y="54"/>
                  </a:lnTo>
                  <a:lnTo>
                    <a:pt x="110" y="54"/>
                  </a:lnTo>
                  <a:lnTo>
                    <a:pt x="110" y="54"/>
                  </a:lnTo>
                  <a:lnTo>
                    <a:pt x="110" y="54"/>
                  </a:lnTo>
                  <a:lnTo>
                    <a:pt x="28" y="138"/>
                  </a:lnTo>
                  <a:lnTo>
                    <a:pt x="28" y="138"/>
                  </a:lnTo>
                  <a:lnTo>
                    <a:pt x="24" y="144"/>
                  </a:lnTo>
                  <a:lnTo>
                    <a:pt x="20" y="152"/>
                  </a:lnTo>
                  <a:lnTo>
                    <a:pt x="2" y="220"/>
                  </a:lnTo>
                  <a:lnTo>
                    <a:pt x="2" y="220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2" y="238"/>
                  </a:lnTo>
                  <a:lnTo>
                    <a:pt x="8" y="248"/>
                  </a:lnTo>
                  <a:lnTo>
                    <a:pt x="18" y="254"/>
                  </a:lnTo>
                  <a:lnTo>
                    <a:pt x="28" y="256"/>
                  </a:lnTo>
                  <a:lnTo>
                    <a:pt x="28" y="256"/>
                  </a:lnTo>
                  <a:lnTo>
                    <a:pt x="38" y="254"/>
                  </a:lnTo>
                  <a:lnTo>
                    <a:pt x="106" y="236"/>
                  </a:lnTo>
                  <a:lnTo>
                    <a:pt x="106" y="236"/>
                  </a:lnTo>
                  <a:lnTo>
                    <a:pt x="112" y="234"/>
                  </a:lnTo>
                  <a:lnTo>
                    <a:pt x="118" y="228"/>
                  </a:lnTo>
                  <a:lnTo>
                    <a:pt x="240" y="106"/>
                  </a:lnTo>
                  <a:lnTo>
                    <a:pt x="240" y="106"/>
                  </a:lnTo>
                  <a:lnTo>
                    <a:pt x="248" y="96"/>
                  </a:lnTo>
                  <a:lnTo>
                    <a:pt x="252" y="86"/>
                  </a:lnTo>
                  <a:lnTo>
                    <a:pt x="256" y="76"/>
                  </a:lnTo>
                  <a:lnTo>
                    <a:pt x="256" y="64"/>
                  </a:lnTo>
                  <a:lnTo>
                    <a:pt x="254" y="52"/>
                  </a:lnTo>
                  <a:lnTo>
                    <a:pt x="250" y="42"/>
                  </a:lnTo>
                  <a:lnTo>
                    <a:pt x="244" y="30"/>
                  </a:lnTo>
                  <a:lnTo>
                    <a:pt x="236" y="20"/>
                  </a:lnTo>
                  <a:close/>
                  <a:moveTo>
                    <a:pt x="128" y="190"/>
                  </a:moveTo>
                  <a:lnTo>
                    <a:pt x="128" y="190"/>
                  </a:lnTo>
                  <a:lnTo>
                    <a:pt x="126" y="180"/>
                  </a:lnTo>
                  <a:lnTo>
                    <a:pt x="122" y="170"/>
                  </a:lnTo>
                  <a:lnTo>
                    <a:pt x="198" y="94"/>
                  </a:lnTo>
                  <a:lnTo>
                    <a:pt x="198" y="94"/>
                  </a:lnTo>
                  <a:lnTo>
                    <a:pt x="200" y="104"/>
                  </a:lnTo>
                  <a:lnTo>
                    <a:pt x="200" y="116"/>
                  </a:lnTo>
                  <a:lnTo>
                    <a:pt x="196" y="126"/>
                  </a:lnTo>
                  <a:lnTo>
                    <a:pt x="190" y="134"/>
                  </a:lnTo>
                  <a:lnTo>
                    <a:pt x="190" y="134"/>
                  </a:lnTo>
                  <a:lnTo>
                    <a:pt x="190" y="134"/>
                  </a:lnTo>
                  <a:lnTo>
                    <a:pt x="190" y="134"/>
                  </a:lnTo>
                  <a:lnTo>
                    <a:pt x="128" y="196"/>
                  </a:lnTo>
                  <a:lnTo>
                    <a:pt x="128" y="196"/>
                  </a:lnTo>
                  <a:lnTo>
                    <a:pt x="128" y="190"/>
                  </a:lnTo>
                  <a:close/>
                  <a:moveTo>
                    <a:pt x="118" y="162"/>
                  </a:moveTo>
                  <a:lnTo>
                    <a:pt x="118" y="162"/>
                  </a:lnTo>
                  <a:lnTo>
                    <a:pt x="108" y="148"/>
                  </a:lnTo>
                  <a:lnTo>
                    <a:pt x="108" y="148"/>
                  </a:lnTo>
                  <a:lnTo>
                    <a:pt x="100" y="142"/>
                  </a:lnTo>
                  <a:lnTo>
                    <a:pt x="92" y="136"/>
                  </a:lnTo>
                  <a:lnTo>
                    <a:pt x="168" y="60"/>
                  </a:lnTo>
                  <a:lnTo>
                    <a:pt x="168" y="60"/>
                  </a:lnTo>
                  <a:lnTo>
                    <a:pt x="176" y="64"/>
                  </a:lnTo>
                  <a:lnTo>
                    <a:pt x="184" y="72"/>
                  </a:lnTo>
                  <a:lnTo>
                    <a:pt x="184" y="72"/>
                  </a:lnTo>
                  <a:lnTo>
                    <a:pt x="190" y="78"/>
                  </a:lnTo>
                  <a:lnTo>
                    <a:pt x="194" y="86"/>
                  </a:lnTo>
                  <a:lnTo>
                    <a:pt x="118" y="162"/>
                  </a:lnTo>
                  <a:close/>
                  <a:moveTo>
                    <a:pt x="84" y="132"/>
                  </a:moveTo>
                  <a:lnTo>
                    <a:pt x="84" y="132"/>
                  </a:lnTo>
                  <a:lnTo>
                    <a:pt x="72" y="130"/>
                  </a:lnTo>
                  <a:lnTo>
                    <a:pt x="60" y="128"/>
                  </a:lnTo>
                  <a:lnTo>
                    <a:pt x="122" y="66"/>
                  </a:lnTo>
                  <a:lnTo>
                    <a:pt x="122" y="66"/>
                  </a:lnTo>
                  <a:lnTo>
                    <a:pt x="130" y="60"/>
                  </a:lnTo>
                  <a:lnTo>
                    <a:pt x="140" y="56"/>
                  </a:lnTo>
                  <a:lnTo>
                    <a:pt x="150" y="56"/>
                  </a:lnTo>
                  <a:lnTo>
                    <a:pt x="160" y="58"/>
                  </a:lnTo>
                  <a:lnTo>
                    <a:pt x="84" y="132"/>
                  </a:lnTo>
                  <a:close/>
                  <a:moveTo>
                    <a:pt x="34" y="238"/>
                  </a:moveTo>
                  <a:lnTo>
                    <a:pt x="34" y="238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4" y="240"/>
                  </a:lnTo>
                  <a:lnTo>
                    <a:pt x="20" y="236"/>
                  </a:lnTo>
                  <a:lnTo>
                    <a:pt x="16" y="232"/>
                  </a:lnTo>
                  <a:lnTo>
                    <a:pt x="16" y="228"/>
                  </a:lnTo>
                  <a:lnTo>
                    <a:pt x="16" y="228"/>
                  </a:lnTo>
                  <a:lnTo>
                    <a:pt x="16" y="224"/>
                  </a:lnTo>
                  <a:lnTo>
                    <a:pt x="26" y="192"/>
                  </a:lnTo>
                  <a:lnTo>
                    <a:pt x="26" y="192"/>
                  </a:lnTo>
                  <a:lnTo>
                    <a:pt x="32" y="194"/>
                  </a:lnTo>
                  <a:lnTo>
                    <a:pt x="40" y="196"/>
                  </a:lnTo>
                  <a:lnTo>
                    <a:pt x="46" y="200"/>
                  </a:lnTo>
                  <a:lnTo>
                    <a:pt x="52" y="204"/>
                  </a:lnTo>
                  <a:lnTo>
                    <a:pt x="52" y="204"/>
                  </a:lnTo>
                  <a:lnTo>
                    <a:pt x="58" y="210"/>
                  </a:lnTo>
                  <a:lnTo>
                    <a:pt x="60" y="218"/>
                  </a:lnTo>
                  <a:lnTo>
                    <a:pt x="62" y="224"/>
                  </a:lnTo>
                  <a:lnTo>
                    <a:pt x="64" y="232"/>
                  </a:lnTo>
                  <a:lnTo>
                    <a:pt x="34" y="238"/>
                  </a:lnTo>
                  <a:close/>
                  <a:moveTo>
                    <a:pt x="70" y="230"/>
                  </a:moveTo>
                  <a:lnTo>
                    <a:pt x="70" y="230"/>
                  </a:lnTo>
                  <a:lnTo>
                    <a:pt x="70" y="222"/>
                  </a:lnTo>
                  <a:lnTo>
                    <a:pt x="68" y="214"/>
                  </a:lnTo>
                  <a:lnTo>
                    <a:pt x="64" y="206"/>
                  </a:lnTo>
                  <a:lnTo>
                    <a:pt x="58" y="198"/>
                  </a:lnTo>
                  <a:lnTo>
                    <a:pt x="58" y="198"/>
                  </a:lnTo>
                  <a:lnTo>
                    <a:pt x="50" y="192"/>
                  </a:lnTo>
                  <a:lnTo>
                    <a:pt x="44" y="188"/>
                  </a:lnTo>
                  <a:lnTo>
                    <a:pt x="36" y="186"/>
                  </a:lnTo>
                  <a:lnTo>
                    <a:pt x="28" y="184"/>
                  </a:lnTo>
                  <a:lnTo>
                    <a:pt x="36" y="156"/>
                  </a:lnTo>
                  <a:lnTo>
                    <a:pt x="36" y="156"/>
                  </a:lnTo>
                  <a:lnTo>
                    <a:pt x="38" y="150"/>
                  </a:lnTo>
                  <a:lnTo>
                    <a:pt x="38" y="150"/>
                  </a:lnTo>
                  <a:lnTo>
                    <a:pt x="44" y="146"/>
                  </a:lnTo>
                  <a:lnTo>
                    <a:pt x="52" y="144"/>
                  </a:lnTo>
                  <a:lnTo>
                    <a:pt x="60" y="144"/>
                  </a:lnTo>
                  <a:lnTo>
                    <a:pt x="68" y="144"/>
                  </a:lnTo>
                  <a:lnTo>
                    <a:pt x="74" y="146"/>
                  </a:lnTo>
                  <a:lnTo>
                    <a:pt x="82" y="150"/>
                  </a:lnTo>
                  <a:lnTo>
                    <a:pt x="90" y="154"/>
                  </a:lnTo>
                  <a:lnTo>
                    <a:pt x="96" y="160"/>
                  </a:lnTo>
                  <a:lnTo>
                    <a:pt x="96" y="160"/>
                  </a:lnTo>
                  <a:lnTo>
                    <a:pt x="102" y="166"/>
                  </a:lnTo>
                  <a:lnTo>
                    <a:pt x="108" y="174"/>
                  </a:lnTo>
                  <a:lnTo>
                    <a:pt x="110" y="182"/>
                  </a:lnTo>
                  <a:lnTo>
                    <a:pt x="112" y="190"/>
                  </a:lnTo>
                  <a:lnTo>
                    <a:pt x="112" y="198"/>
                  </a:lnTo>
                  <a:lnTo>
                    <a:pt x="110" y="206"/>
                  </a:lnTo>
                  <a:lnTo>
                    <a:pt x="108" y="214"/>
                  </a:lnTo>
                  <a:lnTo>
                    <a:pt x="104" y="220"/>
                  </a:lnTo>
                  <a:lnTo>
                    <a:pt x="104" y="220"/>
                  </a:lnTo>
                  <a:lnTo>
                    <a:pt x="100" y="222"/>
                  </a:lnTo>
                  <a:lnTo>
                    <a:pt x="70" y="230"/>
                  </a:lnTo>
                  <a:close/>
                  <a:moveTo>
                    <a:pt x="230" y="94"/>
                  </a:moveTo>
                  <a:lnTo>
                    <a:pt x="216" y="108"/>
                  </a:lnTo>
                  <a:lnTo>
                    <a:pt x="216" y="108"/>
                  </a:lnTo>
                  <a:lnTo>
                    <a:pt x="216" y="102"/>
                  </a:lnTo>
                  <a:lnTo>
                    <a:pt x="216" y="102"/>
                  </a:lnTo>
                  <a:lnTo>
                    <a:pt x="214" y="90"/>
                  </a:lnTo>
                  <a:lnTo>
                    <a:pt x="210" y="80"/>
                  </a:lnTo>
                  <a:lnTo>
                    <a:pt x="204" y="70"/>
                  </a:lnTo>
                  <a:lnTo>
                    <a:pt x="196" y="60"/>
                  </a:lnTo>
                  <a:lnTo>
                    <a:pt x="196" y="60"/>
                  </a:lnTo>
                  <a:lnTo>
                    <a:pt x="186" y="52"/>
                  </a:lnTo>
                  <a:lnTo>
                    <a:pt x="174" y="46"/>
                  </a:lnTo>
                  <a:lnTo>
                    <a:pt x="162" y="42"/>
                  </a:lnTo>
                  <a:lnTo>
                    <a:pt x="148" y="40"/>
                  </a:lnTo>
                  <a:lnTo>
                    <a:pt x="162" y="26"/>
                  </a:lnTo>
                  <a:lnTo>
                    <a:pt x="162" y="26"/>
                  </a:lnTo>
                  <a:lnTo>
                    <a:pt x="168" y="22"/>
                  </a:lnTo>
                  <a:lnTo>
                    <a:pt x="174" y="18"/>
                  </a:lnTo>
                  <a:lnTo>
                    <a:pt x="180" y="16"/>
                  </a:lnTo>
                  <a:lnTo>
                    <a:pt x="188" y="16"/>
                  </a:lnTo>
                  <a:lnTo>
                    <a:pt x="188" y="16"/>
                  </a:lnTo>
                  <a:lnTo>
                    <a:pt x="198" y="18"/>
                  </a:lnTo>
                  <a:lnTo>
                    <a:pt x="206" y="20"/>
                  </a:lnTo>
                  <a:lnTo>
                    <a:pt x="216" y="26"/>
                  </a:lnTo>
                  <a:lnTo>
                    <a:pt x="224" y="32"/>
                  </a:lnTo>
                  <a:lnTo>
                    <a:pt x="224" y="32"/>
                  </a:lnTo>
                  <a:lnTo>
                    <a:pt x="230" y="40"/>
                  </a:lnTo>
                  <a:lnTo>
                    <a:pt x="236" y="48"/>
                  </a:lnTo>
                  <a:lnTo>
                    <a:pt x="238" y="56"/>
                  </a:lnTo>
                  <a:lnTo>
                    <a:pt x="240" y="66"/>
                  </a:lnTo>
                  <a:lnTo>
                    <a:pt x="240" y="66"/>
                  </a:lnTo>
                  <a:lnTo>
                    <a:pt x="240" y="74"/>
                  </a:lnTo>
                  <a:lnTo>
                    <a:pt x="238" y="82"/>
                  </a:lnTo>
                  <a:lnTo>
                    <a:pt x="234" y="88"/>
                  </a:lnTo>
                  <a:lnTo>
                    <a:pt x="230" y="9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  <p:sp>
          <p:nvSpPr>
            <p:cNvPr id="18" name="Rounded Rectangle 19"/>
            <p:cNvSpPr/>
            <p:nvPr/>
          </p:nvSpPr>
          <p:spPr>
            <a:xfrm rot="20500667">
              <a:off x="4079994" y="3042831"/>
              <a:ext cx="674048" cy="674048"/>
            </a:xfrm>
            <a:prstGeom prst="roundRect">
              <a:avLst>
                <a:gd name="adj" fmla="val 2470"/>
              </a:avLst>
            </a:prstGeom>
            <a:solidFill>
              <a:schemeClr val="bg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20"/>
            <p:cNvGrpSpPr/>
            <p:nvPr/>
          </p:nvGrpSpPr>
          <p:grpSpPr>
            <a:xfrm rot="20367121">
              <a:off x="4203796" y="3166633"/>
              <a:ext cx="426442" cy="426442"/>
              <a:chOff x="3149600" y="2774950"/>
              <a:chExt cx="406400" cy="406400"/>
            </a:xfrm>
            <a:solidFill>
              <a:schemeClr val="accent2"/>
            </a:solidFill>
          </p:grpSpPr>
          <p:sp>
            <p:nvSpPr>
              <p:cNvPr id="34" name="Freeform 110"/>
              <p:cNvSpPr>
                <a:spLocks noEditPoints="1"/>
              </p:cNvSpPr>
              <p:nvPr/>
            </p:nvSpPr>
            <p:spPr bwMode="auto">
              <a:xfrm>
                <a:off x="3327400" y="2978150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40"/>
                  </a:cxn>
                  <a:cxn ang="0">
                    <a:pos x="20" y="40"/>
                  </a:cxn>
                  <a:cxn ang="0">
                    <a:pos x="28" y="38"/>
                  </a:cxn>
                  <a:cxn ang="0">
                    <a:pos x="34" y="34"/>
                  </a:cxn>
                  <a:cxn ang="0">
                    <a:pos x="38" y="28"/>
                  </a:cxn>
                  <a:cxn ang="0">
                    <a:pos x="40" y="20"/>
                  </a:cxn>
                  <a:cxn ang="0">
                    <a:pos x="40" y="20"/>
                  </a:cxn>
                  <a:cxn ang="0">
                    <a:pos x="38" y="12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12" y="38"/>
                  </a:cxn>
                  <a:cxn ang="0">
                    <a:pos x="20" y="40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4" y="8"/>
                  </a:cxn>
                  <a:cxn ang="0">
                    <a:pos x="28" y="12"/>
                  </a:cxn>
                  <a:cxn ang="0">
                    <a:pos x="32" y="16"/>
                  </a:cxn>
                  <a:cxn ang="0">
                    <a:pos x="32" y="20"/>
                  </a:cxn>
                  <a:cxn ang="0">
                    <a:pos x="32" y="20"/>
                  </a:cxn>
                  <a:cxn ang="0">
                    <a:pos x="32" y="24"/>
                  </a:cxn>
                  <a:cxn ang="0">
                    <a:pos x="28" y="28"/>
                  </a:cxn>
                  <a:cxn ang="0">
                    <a:pos x="24" y="32"/>
                  </a:cxn>
                  <a:cxn ang="0">
                    <a:pos x="20" y="32"/>
                  </a:cxn>
                  <a:cxn ang="0">
                    <a:pos x="20" y="32"/>
                  </a:cxn>
                  <a:cxn ang="0">
                    <a:pos x="16" y="32"/>
                  </a:cxn>
                  <a:cxn ang="0">
                    <a:pos x="12" y="28"/>
                  </a:cxn>
                  <a:cxn ang="0">
                    <a:pos x="8" y="24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8" y="16"/>
                  </a:cxn>
                  <a:cxn ang="0">
                    <a:pos x="12" y="12"/>
                  </a:cxn>
                  <a:cxn ang="0">
                    <a:pos x="16" y="8"/>
                  </a:cxn>
                  <a:cxn ang="0">
                    <a:pos x="20" y="8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lnTo>
                      <a:pt x="20" y="40"/>
                    </a:lnTo>
                    <a:lnTo>
                      <a:pt x="28" y="38"/>
                    </a:lnTo>
                    <a:lnTo>
                      <a:pt x="34" y="34"/>
                    </a:lnTo>
                    <a:lnTo>
                      <a:pt x="38" y="28"/>
                    </a:lnTo>
                    <a:lnTo>
                      <a:pt x="40" y="20"/>
                    </a:lnTo>
                    <a:lnTo>
                      <a:pt x="40" y="20"/>
                    </a:lnTo>
                    <a:lnTo>
                      <a:pt x="38" y="12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12" y="38"/>
                    </a:lnTo>
                    <a:lnTo>
                      <a:pt x="20" y="40"/>
                    </a:lnTo>
                    <a:close/>
                    <a:moveTo>
                      <a:pt x="20" y="8"/>
                    </a:moveTo>
                    <a:lnTo>
                      <a:pt x="20" y="8"/>
                    </a:lnTo>
                    <a:lnTo>
                      <a:pt x="24" y="8"/>
                    </a:lnTo>
                    <a:lnTo>
                      <a:pt x="28" y="12"/>
                    </a:lnTo>
                    <a:lnTo>
                      <a:pt x="32" y="16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2" y="24"/>
                    </a:lnTo>
                    <a:lnTo>
                      <a:pt x="28" y="28"/>
                    </a:lnTo>
                    <a:lnTo>
                      <a:pt x="24" y="32"/>
                    </a:lnTo>
                    <a:lnTo>
                      <a:pt x="20" y="32"/>
                    </a:lnTo>
                    <a:lnTo>
                      <a:pt x="20" y="32"/>
                    </a:lnTo>
                    <a:lnTo>
                      <a:pt x="16" y="32"/>
                    </a:lnTo>
                    <a:lnTo>
                      <a:pt x="12" y="28"/>
                    </a:lnTo>
                    <a:lnTo>
                      <a:pt x="8" y="24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8" y="16"/>
                    </a:lnTo>
                    <a:lnTo>
                      <a:pt x="12" y="12"/>
                    </a:lnTo>
                    <a:lnTo>
                      <a:pt x="16" y="8"/>
                    </a:lnTo>
                    <a:lnTo>
                      <a:pt x="2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  <p:sp>
            <p:nvSpPr>
              <p:cNvPr id="35" name="Freeform 113"/>
              <p:cNvSpPr>
                <a:spLocks noEditPoints="1"/>
              </p:cNvSpPr>
              <p:nvPr/>
            </p:nvSpPr>
            <p:spPr bwMode="auto">
              <a:xfrm>
                <a:off x="3492500" y="2774950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12" y="38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8" y="38"/>
                  </a:cxn>
                  <a:cxn ang="0">
                    <a:pos x="34" y="34"/>
                  </a:cxn>
                  <a:cxn ang="0">
                    <a:pos x="38" y="28"/>
                  </a:cxn>
                  <a:cxn ang="0">
                    <a:pos x="40" y="20"/>
                  </a:cxn>
                  <a:cxn ang="0">
                    <a:pos x="40" y="20"/>
                  </a:cxn>
                  <a:cxn ang="0">
                    <a:pos x="38" y="12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  <a:cxn ang="0">
                    <a:pos x="20" y="32"/>
                  </a:cxn>
                  <a:cxn ang="0">
                    <a:pos x="20" y="32"/>
                  </a:cxn>
                  <a:cxn ang="0">
                    <a:pos x="16" y="32"/>
                  </a:cxn>
                  <a:cxn ang="0">
                    <a:pos x="12" y="28"/>
                  </a:cxn>
                  <a:cxn ang="0">
                    <a:pos x="8" y="24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8" y="16"/>
                  </a:cxn>
                  <a:cxn ang="0">
                    <a:pos x="12" y="12"/>
                  </a:cxn>
                  <a:cxn ang="0">
                    <a:pos x="16" y="8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4" y="8"/>
                  </a:cxn>
                  <a:cxn ang="0">
                    <a:pos x="28" y="12"/>
                  </a:cxn>
                  <a:cxn ang="0">
                    <a:pos x="32" y="16"/>
                  </a:cxn>
                  <a:cxn ang="0">
                    <a:pos x="32" y="20"/>
                  </a:cxn>
                  <a:cxn ang="0">
                    <a:pos x="32" y="20"/>
                  </a:cxn>
                  <a:cxn ang="0">
                    <a:pos x="32" y="24"/>
                  </a:cxn>
                  <a:cxn ang="0">
                    <a:pos x="28" y="28"/>
                  </a:cxn>
                  <a:cxn ang="0">
                    <a:pos x="24" y="32"/>
                  </a:cxn>
                  <a:cxn ang="0">
                    <a:pos x="20" y="32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12" y="38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8" y="38"/>
                    </a:lnTo>
                    <a:lnTo>
                      <a:pt x="34" y="34"/>
                    </a:lnTo>
                    <a:lnTo>
                      <a:pt x="38" y="28"/>
                    </a:lnTo>
                    <a:lnTo>
                      <a:pt x="40" y="20"/>
                    </a:lnTo>
                    <a:lnTo>
                      <a:pt x="40" y="20"/>
                    </a:lnTo>
                    <a:lnTo>
                      <a:pt x="38" y="12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  <a:moveTo>
                      <a:pt x="20" y="32"/>
                    </a:moveTo>
                    <a:lnTo>
                      <a:pt x="20" y="32"/>
                    </a:lnTo>
                    <a:lnTo>
                      <a:pt x="16" y="32"/>
                    </a:lnTo>
                    <a:lnTo>
                      <a:pt x="12" y="28"/>
                    </a:lnTo>
                    <a:lnTo>
                      <a:pt x="8" y="24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8" y="16"/>
                    </a:lnTo>
                    <a:lnTo>
                      <a:pt x="12" y="12"/>
                    </a:lnTo>
                    <a:lnTo>
                      <a:pt x="16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4" y="8"/>
                    </a:lnTo>
                    <a:lnTo>
                      <a:pt x="28" y="12"/>
                    </a:lnTo>
                    <a:lnTo>
                      <a:pt x="32" y="16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2" y="24"/>
                    </a:lnTo>
                    <a:lnTo>
                      <a:pt x="28" y="28"/>
                    </a:lnTo>
                    <a:lnTo>
                      <a:pt x="24" y="32"/>
                    </a:lnTo>
                    <a:lnTo>
                      <a:pt x="20" y="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  <p:sp>
            <p:nvSpPr>
              <p:cNvPr id="36" name="Freeform 116"/>
              <p:cNvSpPr>
                <a:spLocks noEditPoints="1"/>
              </p:cNvSpPr>
              <p:nvPr/>
            </p:nvSpPr>
            <p:spPr bwMode="auto">
              <a:xfrm>
                <a:off x="3251200" y="2965450"/>
                <a:ext cx="50800" cy="508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8"/>
                  </a:cxn>
                  <a:cxn ang="0">
                    <a:pos x="10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0"/>
                  </a:cxn>
                  <a:cxn ang="0">
                    <a:pos x="28" y="28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2" y="16"/>
                  </a:cxn>
                  <a:cxn ang="0">
                    <a:pos x="30" y="10"/>
                  </a:cxn>
                  <a:cxn ang="0">
                    <a:pos x="28" y="4"/>
                  </a:cxn>
                  <a:cxn ang="0">
                    <a:pos x="22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0" y="8"/>
                  </a:cxn>
                  <a:cxn ang="0">
                    <a:pos x="22" y="10"/>
                  </a:cxn>
                  <a:cxn ang="0">
                    <a:pos x="24" y="12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20"/>
                  </a:cxn>
                  <a:cxn ang="0">
                    <a:pos x="22" y="22"/>
                  </a:cxn>
                  <a:cxn ang="0">
                    <a:pos x="20" y="2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12" y="24"/>
                  </a:cxn>
                  <a:cxn ang="0">
                    <a:pos x="10" y="22"/>
                  </a:cxn>
                  <a:cxn ang="0">
                    <a:pos x="8" y="20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2"/>
                  </a:cxn>
                  <a:cxn ang="0">
                    <a:pos x="10" y="10"/>
                  </a:cxn>
                  <a:cxn ang="0">
                    <a:pos x="12" y="8"/>
                  </a:cxn>
                  <a:cxn ang="0">
                    <a:pos x="16" y="8"/>
                  </a:cxn>
                </a:cxnLst>
                <a:rect l="0" t="0" r="r" b="b"/>
                <a:pathLst>
                  <a:path w="32" h="32">
                    <a:moveTo>
                      <a:pt x="0" y="16"/>
                    </a:moveTo>
                    <a:lnTo>
                      <a:pt x="0" y="16"/>
                    </a:lnTo>
                    <a:lnTo>
                      <a:pt x="2" y="22"/>
                    </a:lnTo>
                    <a:lnTo>
                      <a:pt x="4" y="28"/>
                    </a:lnTo>
                    <a:lnTo>
                      <a:pt x="10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0"/>
                    </a:lnTo>
                    <a:lnTo>
                      <a:pt x="28" y="28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2" y="16"/>
                    </a:lnTo>
                    <a:lnTo>
                      <a:pt x="30" y="10"/>
                    </a:lnTo>
                    <a:lnTo>
                      <a:pt x="28" y="4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close/>
                    <a:moveTo>
                      <a:pt x="16" y="8"/>
                    </a:moveTo>
                    <a:lnTo>
                      <a:pt x="16" y="8"/>
                    </a:lnTo>
                    <a:lnTo>
                      <a:pt x="20" y="8"/>
                    </a:lnTo>
                    <a:lnTo>
                      <a:pt x="22" y="10"/>
                    </a:lnTo>
                    <a:lnTo>
                      <a:pt x="24" y="12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20"/>
                    </a:lnTo>
                    <a:lnTo>
                      <a:pt x="22" y="22"/>
                    </a:lnTo>
                    <a:lnTo>
                      <a:pt x="20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2" y="24"/>
                    </a:lnTo>
                    <a:lnTo>
                      <a:pt x="10" y="22"/>
                    </a:lnTo>
                    <a:lnTo>
                      <a:pt x="8" y="20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2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6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  <p:sp>
            <p:nvSpPr>
              <p:cNvPr id="37" name="Freeform 119"/>
              <p:cNvSpPr>
                <a:spLocks/>
              </p:cNvSpPr>
              <p:nvPr/>
            </p:nvSpPr>
            <p:spPr bwMode="auto">
              <a:xfrm>
                <a:off x="3302000" y="30543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6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12" y="16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  <p:sp>
            <p:nvSpPr>
              <p:cNvPr id="38" name="Freeform 121"/>
              <p:cNvSpPr>
                <a:spLocks/>
              </p:cNvSpPr>
              <p:nvPr/>
            </p:nvSpPr>
            <p:spPr bwMode="auto">
              <a:xfrm>
                <a:off x="3505200" y="28638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6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  <p:sp>
            <p:nvSpPr>
              <p:cNvPr id="39" name="Freeform 106"/>
              <p:cNvSpPr>
                <a:spLocks noEditPoints="1"/>
              </p:cNvSpPr>
              <p:nvPr/>
            </p:nvSpPr>
            <p:spPr bwMode="auto">
              <a:xfrm>
                <a:off x="3149600" y="2813050"/>
                <a:ext cx="371475" cy="368300"/>
              </a:xfrm>
              <a:custGeom>
                <a:avLst/>
                <a:gdLst/>
                <a:ahLst/>
                <a:cxnLst>
                  <a:cxn ang="0">
                    <a:pos x="166" y="6"/>
                  </a:cxn>
                  <a:cxn ang="0">
                    <a:pos x="152" y="0"/>
                  </a:cxn>
                  <a:cxn ang="0">
                    <a:pos x="144" y="2"/>
                  </a:cxn>
                  <a:cxn ang="0">
                    <a:pos x="126" y="18"/>
                  </a:cxn>
                  <a:cxn ang="0">
                    <a:pos x="122" y="24"/>
                  </a:cxn>
                  <a:cxn ang="0">
                    <a:pos x="120" y="32"/>
                  </a:cxn>
                  <a:cxn ang="0">
                    <a:pos x="122" y="42"/>
                  </a:cxn>
                  <a:cxn ang="0">
                    <a:pos x="14" y="86"/>
                  </a:cxn>
                  <a:cxn ang="0">
                    <a:pos x="6" y="92"/>
                  </a:cxn>
                  <a:cxn ang="0">
                    <a:pos x="0" y="102"/>
                  </a:cxn>
                  <a:cxn ang="0">
                    <a:pos x="0" y="108"/>
                  </a:cxn>
                  <a:cxn ang="0">
                    <a:pos x="4" y="120"/>
                  </a:cxn>
                  <a:cxn ang="0">
                    <a:pos x="108" y="224"/>
                  </a:cxn>
                  <a:cxn ang="0">
                    <a:pos x="116" y="230"/>
                  </a:cxn>
                  <a:cxn ang="0">
                    <a:pos x="126" y="232"/>
                  </a:cxn>
                  <a:cxn ang="0">
                    <a:pos x="126" y="232"/>
                  </a:cxn>
                  <a:cxn ang="0">
                    <a:pos x="130" y="232"/>
                  </a:cxn>
                  <a:cxn ang="0">
                    <a:pos x="142" y="226"/>
                  </a:cxn>
                  <a:cxn ang="0">
                    <a:pos x="148" y="216"/>
                  </a:cxn>
                  <a:cxn ang="0">
                    <a:pos x="190" y="110"/>
                  </a:cxn>
                  <a:cxn ang="0">
                    <a:pos x="202" y="114"/>
                  </a:cxn>
                  <a:cxn ang="0">
                    <a:pos x="210" y="112"/>
                  </a:cxn>
                  <a:cxn ang="0">
                    <a:pos x="228" y="96"/>
                  </a:cxn>
                  <a:cxn ang="0">
                    <a:pos x="232" y="90"/>
                  </a:cxn>
                  <a:cxn ang="0">
                    <a:pos x="234" y="82"/>
                  </a:cxn>
                  <a:cxn ang="0">
                    <a:pos x="228" y="68"/>
                  </a:cxn>
                  <a:cxn ang="0">
                    <a:pos x="134" y="210"/>
                  </a:cxn>
                  <a:cxn ang="0">
                    <a:pos x="130" y="214"/>
                  </a:cxn>
                  <a:cxn ang="0">
                    <a:pos x="128" y="216"/>
                  </a:cxn>
                  <a:cxn ang="0">
                    <a:pos x="126" y="216"/>
                  </a:cxn>
                  <a:cxn ang="0">
                    <a:pos x="18" y="112"/>
                  </a:cxn>
                  <a:cxn ang="0">
                    <a:pos x="16" y="110"/>
                  </a:cxn>
                  <a:cxn ang="0">
                    <a:pos x="16" y="106"/>
                  </a:cxn>
                  <a:cxn ang="0">
                    <a:pos x="20" y="100"/>
                  </a:cxn>
                  <a:cxn ang="0">
                    <a:pos x="70" y="80"/>
                  </a:cxn>
                  <a:cxn ang="0">
                    <a:pos x="96" y="86"/>
                  </a:cxn>
                  <a:cxn ang="0">
                    <a:pos x="134" y="92"/>
                  </a:cxn>
                  <a:cxn ang="0">
                    <a:pos x="158" y="104"/>
                  </a:cxn>
                  <a:cxn ang="0">
                    <a:pos x="134" y="210"/>
                  </a:cxn>
                  <a:cxn ang="0">
                    <a:pos x="204" y="96"/>
                  </a:cxn>
                  <a:cxn ang="0">
                    <a:pos x="202" y="98"/>
                  </a:cxn>
                  <a:cxn ang="0">
                    <a:pos x="184" y="82"/>
                  </a:cxn>
                  <a:cxn ang="0">
                    <a:pos x="174" y="108"/>
                  </a:cxn>
                  <a:cxn ang="0">
                    <a:pos x="166" y="100"/>
                  </a:cxn>
                  <a:cxn ang="0">
                    <a:pos x="138" y="86"/>
                  </a:cxn>
                  <a:cxn ang="0">
                    <a:pos x="104" y="78"/>
                  </a:cxn>
                  <a:cxn ang="0">
                    <a:pos x="82" y="76"/>
                  </a:cxn>
                  <a:cxn ang="0">
                    <a:pos x="138" y="34"/>
                  </a:cxn>
                  <a:cxn ang="0">
                    <a:pos x="136" y="32"/>
                  </a:cxn>
                  <a:cxn ang="0">
                    <a:pos x="148" y="18"/>
                  </a:cxn>
                  <a:cxn ang="0">
                    <a:pos x="152" y="16"/>
                  </a:cxn>
                  <a:cxn ang="0">
                    <a:pos x="216" y="78"/>
                  </a:cxn>
                  <a:cxn ang="0">
                    <a:pos x="218" y="82"/>
                  </a:cxn>
                </a:cxnLst>
                <a:rect l="0" t="0" r="r" b="b"/>
                <a:pathLst>
                  <a:path w="234" h="232">
                    <a:moveTo>
                      <a:pt x="166" y="6"/>
                    </a:moveTo>
                    <a:lnTo>
                      <a:pt x="166" y="6"/>
                    </a:lnTo>
                    <a:lnTo>
                      <a:pt x="158" y="2"/>
                    </a:lnTo>
                    <a:lnTo>
                      <a:pt x="152" y="0"/>
                    </a:lnTo>
                    <a:lnTo>
                      <a:pt x="152" y="0"/>
                    </a:lnTo>
                    <a:lnTo>
                      <a:pt x="144" y="2"/>
                    </a:lnTo>
                    <a:lnTo>
                      <a:pt x="138" y="6"/>
                    </a:lnTo>
                    <a:lnTo>
                      <a:pt x="126" y="18"/>
                    </a:lnTo>
                    <a:lnTo>
                      <a:pt x="126" y="18"/>
                    </a:lnTo>
                    <a:lnTo>
                      <a:pt x="122" y="24"/>
                    </a:lnTo>
                    <a:lnTo>
                      <a:pt x="120" y="32"/>
                    </a:lnTo>
                    <a:lnTo>
                      <a:pt x="120" y="32"/>
                    </a:lnTo>
                    <a:lnTo>
                      <a:pt x="120" y="36"/>
                    </a:lnTo>
                    <a:lnTo>
                      <a:pt x="122" y="42"/>
                    </a:lnTo>
                    <a:lnTo>
                      <a:pt x="14" y="86"/>
                    </a:lnTo>
                    <a:lnTo>
                      <a:pt x="14" y="86"/>
                    </a:lnTo>
                    <a:lnTo>
                      <a:pt x="10" y="88"/>
                    </a:lnTo>
                    <a:lnTo>
                      <a:pt x="6" y="92"/>
                    </a:lnTo>
                    <a:lnTo>
                      <a:pt x="2" y="98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8"/>
                    </a:lnTo>
                    <a:lnTo>
                      <a:pt x="2" y="114"/>
                    </a:lnTo>
                    <a:lnTo>
                      <a:pt x="4" y="120"/>
                    </a:lnTo>
                    <a:lnTo>
                      <a:pt x="8" y="124"/>
                    </a:lnTo>
                    <a:lnTo>
                      <a:pt x="108" y="224"/>
                    </a:lnTo>
                    <a:lnTo>
                      <a:pt x="108" y="224"/>
                    </a:lnTo>
                    <a:lnTo>
                      <a:pt x="116" y="230"/>
                    </a:lnTo>
                    <a:lnTo>
                      <a:pt x="126" y="232"/>
                    </a:lnTo>
                    <a:lnTo>
                      <a:pt x="126" y="232"/>
                    </a:lnTo>
                    <a:lnTo>
                      <a:pt x="126" y="232"/>
                    </a:lnTo>
                    <a:lnTo>
                      <a:pt x="126" y="232"/>
                    </a:lnTo>
                    <a:lnTo>
                      <a:pt x="130" y="232"/>
                    </a:lnTo>
                    <a:lnTo>
                      <a:pt x="130" y="232"/>
                    </a:lnTo>
                    <a:lnTo>
                      <a:pt x="136" y="230"/>
                    </a:lnTo>
                    <a:lnTo>
                      <a:pt x="142" y="226"/>
                    </a:lnTo>
                    <a:lnTo>
                      <a:pt x="146" y="222"/>
                    </a:lnTo>
                    <a:lnTo>
                      <a:pt x="148" y="216"/>
                    </a:lnTo>
                    <a:lnTo>
                      <a:pt x="190" y="110"/>
                    </a:lnTo>
                    <a:lnTo>
                      <a:pt x="190" y="110"/>
                    </a:lnTo>
                    <a:lnTo>
                      <a:pt x="196" y="112"/>
                    </a:lnTo>
                    <a:lnTo>
                      <a:pt x="202" y="114"/>
                    </a:lnTo>
                    <a:lnTo>
                      <a:pt x="202" y="114"/>
                    </a:lnTo>
                    <a:lnTo>
                      <a:pt x="210" y="112"/>
                    </a:lnTo>
                    <a:lnTo>
                      <a:pt x="216" y="108"/>
                    </a:lnTo>
                    <a:lnTo>
                      <a:pt x="228" y="96"/>
                    </a:lnTo>
                    <a:lnTo>
                      <a:pt x="228" y="96"/>
                    </a:lnTo>
                    <a:lnTo>
                      <a:pt x="232" y="90"/>
                    </a:lnTo>
                    <a:lnTo>
                      <a:pt x="234" y="82"/>
                    </a:lnTo>
                    <a:lnTo>
                      <a:pt x="234" y="82"/>
                    </a:lnTo>
                    <a:lnTo>
                      <a:pt x="232" y="74"/>
                    </a:lnTo>
                    <a:lnTo>
                      <a:pt x="228" y="68"/>
                    </a:lnTo>
                    <a:lnTo>
                      <a:pt x="166" y="6"/>
                    </a:lnTo>
                    <a:close/>
                    <a:moveTo>
                      <a:pt x="134" y="210"/>
                    </a:moveTo>
                    <a:lnTo>
                      <a:pt x="134" y="210"/>
                    </a:lnTo>
                    <a:lnTo>
                      <a:pt x="130" y="214"/>
                    </a:lnTo>
                    <a:lnTo>
                      <a:pt x="128" y="216"/>
                    </a:lnTo>
                    <a:lnTo>
                      <a:pt x="128" y="216"/>
                    </a:lnTo>
                    <a:lnTo>
                      <a:pt x="126" y="216"/>
                    </a:lnTo>
                    <a:lnTo>
                      <a:pt x="126" y="216"/>
                    </a:lnTo>
                    <a:lnTo>
                      <a:pt x="120" y="214"/>
                    </a:lnTo>
                    <a:lnTo>
                      <a:pt x="18" y="112"/>
                    </a:lnTo>
                    <a:lnTo>
                      <a:pt x="18" y="112"/>
                    </a:lnTo>
                    <a:lnTo>
                      <a:pt x="16" y="110"/>
                    </a:lnTo>
                    <a:lnTo>
                      <a:pt x="16" y="106"/>
                    </a:lnTo>
                    <a:lnTo>
                      <a:pt x="16" y="106"/>
                    </a:lnTo>
                    <a:lnTo>
                      <a:pt x="18" y="102"/>
                    </a:lnTo>
                    <a:lnTo>
                      <a:pt x="20" y="100"/>
                    </a:lnTo>
                    <a:lnTo>
                      <a:pt x="70" y="80"/>
                    </a:lnTo>
                    <a:lnTo>
                      <a:pt x="70" y="80"/>
                    </a:lnTo>
                    <a:lnTo>
                      <a:pt x="84" y="84"/>
                    </a:lnTo>
                    <a:lnTo>
                      <a:pt x="96" y="86"/>
                    </a:lnTo>
                    <a:lnTo>
                      <a:pt x="120" y="88"/>
                    </a:lnTo>
                    <a:lnTo>
                      <a:pt x="134" y="92"/>
                    </a:lnTo>
                    <a:lnTo>
                      <a:pt x="146" y="98"/>
                    </a:lnTo>
                    <a:lnTo>
                      <a:pt x="158" y="104"/>
                    </a:lnTo>
                    <a:lnTo>
                      <a:pt x="172" y="116"/>
                    </a:lnTo>
                    <a:lnTo>
                      <a:pt x="134" y="210"/>
                    </a:lnTo>
                    <a:close/>
                    <a:moveTo>
                      <a:pt x="216" y="84"/>
                    </a:moveTo>
                    <a:lnTo>
                      <a:pt x="204" y="96"/>
                    </a:lnTo>
                    <a:lnTo>
                      <a:pt x="204" y="96"/>
                    </a:lnTo>
                    <a:lnTo>
                      <a:pt x="202" y="98"/>
                    </a:lnTo>
                    <a:lnTo>
                      <a:pt x="198" y="96"/>
                    </a:lnTo>
                    <a:lnTo>
                      <a:pt x="184" y="82"/>
                    </a:lnTo>
                    <a:lnTo>
                      <a:pt x="174" y="110"/>
                    </a:lnTo>
                    <a:lnTo>
                      <a:pt x="174" y="108"/>
                    </a:lnTo>
                    <a:lnTo>
                      <a:pt x="174" y="108"/>
                    </a:lnTo>
                    <a:lnTo>
                      <a:pt x="166" y="100"/>
                    </a:lnTo>
                    <a:lnTo>
                      <a:pt x="156" y="94"/>
                    </a:lnTo>
                    <a:lnTo>
                      <a:pt x="138" y="86"/>
                    </a:lnTo>
                    <a:lnTo>
                      <a:pt x="120" y="80"/>
                    </a:lnTo>
                    <a:lnTo>
                      <a:pt x="104" y="78"/>
                    </a:lnTo>
                    <a:lnTo>
                      <a:pt x="104" y="78"/>
                    </a:lnTo>
                    <a:lnTo>
                      <a:pt x="82" y="76"/>
                    </a:lnTo>
                    <a:lnTo>
                      <a:pt x="150" y="48"/>
                    </a:lnTo>
                    <a:lnTo>
                      <a:pt x="138" y="34"/>
                    </a:lnTo>
                    <a:lnTo>
                      <a:pt x="138" y="34"/>
                    </a:lnTo>
                    <a:lnTo>
                      <a:pt x="136" y="32"/>
                    </a:lnTo>
                    <a:lnTo>
                      <a:pt x="138" y="28"/>
                    </a:lnTo>
                    <a:lnTo>
                      <a:pt x="148" y="18"/>
                    </a:lnTo>
                    <a:lnTo>
                      <a:pt x="148" y="18"/>
                    </a:lnTo>
                    <a:lnTo>
                      <a:pt x="152" y="16"/>
                    </a:lnTo>
                    <a:lnTo>
                      <a:pt x="154" y="18"/>
                    </a:lnTo>
                    <a:lnTo>
                      <a:pt x="216" y="78"/>
                    </a:lnTo>
                    <a:lnTo>
                      <a:pt x="216" y="78"/>
                    </a:lnTo>
                    <a:lnTo>
                      <a:pt x="218" y="82"/>
                    </a:lnTo>
                    <a:lnTo>
                      <a:pt x="216" y="8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</p:grpSp>
        <p:sp>
          <p:nvSpPr>
            <p:cNvPr id="20" name="Rounded Rectangle 21"/>
            <p:cNvSpPr/>
            <p:nvPr/>
          </p:nvSpPr>
          <p:spPr>
            <a:xfrm rot="1098334">
              <a:off x="1295388" y="3039121"/>
              <a:ext cx="674048" cy="674048"/>
            </a:xfrm>
            <a:prstGeom prst="roundRect">
              <a:avLst>
                <a:gd name="adj" fmla="val 2470"/>
              </a:avLst>
            </a:prstGeom>
            <a:solidFill>
              <a:schemeClr val="bg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2"/>
            <p:cNvGrpSpPr/>
            <p:nvPr/>
          </p:nvGrpSpPr>
          <p:grpSpPr>
            <a:xfrm rot="971038">
              <a:off x="1490420" y="3203652"/>
              <a:ext cx="241791" cy="351696"/>
              <a:chOff x="4838700" y="2774950"/>
              <a:chExt cx="279400" cy="406400"/>
            </a:xfrm>
            <a:solidFill>
              <a:schemeClr val="accent5"/>
            </a:solidFill>
          </p:grpSpPr>
          <p:sp>
            <p:nvSpPr>
              <p:cNvPr id="31" name="Freeform 60"/>
              <p:cNvSpPr>
                <a:spLocks noEditPoints="1"/>
              </p:cNvSpPr>
              <p:nvPr/>
            </p:nvSpPr>
            <p:spPr bwMode="auto">
              <a:xfrm>
                <a:off x="4838700" y="2774950"/>
                <a:ext cx="279400" cy="406400"/>
              </a:xfrm>
              <a:custGeom>
                <a:avLst/>
                <a:gdLst/>
                <a:ahLst/>
                <a:cxnLst>
                  <a:cxn ang="0">
                    <a:pos x="88" y="0"/>
                  </a:cxn>
                  <a:cxn ang="0">
                    <a:pos x="54" y="6"/>
                  </a:cxn>
                  <a:cxn ang="0">
                    <a:pos x="26" y="26"/>
                  </a:cxn>
                  <a:cxn ang="0">
                    <a:pos x="6" y="54"/>
                  </a:cxn>
                  <a:cxn ang="0">
                    <a:pos x="0" y="88"/>
                  </a:cxn>
                  <a:cxn ang="0">
                    <a:pos x="2" y="100"/>
                  </a:cxn>
                  <a:cxn ang="0">
                    <a:pos x="16" y="138"/>
                  </a:cxn>
                  <a:cxn ang="0">
                    <a:pos x="40" y="184"/>
                  </a:cxn>
                  <a:cxn ang="0">
                    <a:pos x="50" y="214"/>
                  </a:cxn>
                  <a:cxn ang="0">
                    <a:pos x="62" y="246"/>
                  </a:cxn>
                  <a:cxn ang="0">
                    <a:pos x="76" y="254"/>
                  </a:cxn>
                  <a:cxn ang="0">
                    <a:pos x="88" y="256"/>
                  </a:cxn>
                  <a:cxn ang="0">
                    <a:pos x="108" y="252"/>
                  </a:cxn>
                  <a:cxn ang="0">
                    <a:pos x="118" y="238"/>
                  </a:cxn>
                  <a:cxn ang="0">
                    <a:pos x="136" y="184"/>
                  </a:cxn>
                  <a:cxn ang="0">
                    <a:pos x="146" y="162"/>
                  </a:cxn>
                  <a:cxn ang="0">
                    <a:pos x="172" y="112"/>
                  </a:cxn>
                  <a:cxn ang="0">
                    <a:pos x="176" y="88"/>
                  </a:cxn>
                  <a:cxn ang="0">
                    <a:pos x="174" y="70"/>
                  </a:cxn>
                  <a:cxn ang="0">
                    <a:pos x="160" y="38"/>
                  </a:cxn>
                  <a:cxn ang="0">
                    <a:pos x="138" y="16"/>
                  </a:cxn>
                  <a:cxn ang="0">
                    <a:pos x="106" y="2"/>
                  </a:cxn>
                  <a:cxn ang="0">
                    <a:pos x="108" y="218"/>
                  </a:cxn>
                  <a:cxn ang="0">
                    <a:pos x="70" y="222"/>
                  </a:cxn>
                  <a:cxn ang="0">
                    <a:pos x="64" y="208"/>
                  </a:cxn>
                  <a:cxn ang="0">
                    <a:pos x="114" y="200"/>
                  </a:cxn>
                  <a:cxn ang="0">
                    <a:pos x="112" y="208"/>
                  </a:cxn>
                  <a:cxn ang="0">
                    <a:pos x="108" y="218"/>
                  </a:cxn>
                  <a:cxn ang="0">
                    <a:pos x="62" y="200"/>
                  </a:cxn>
                  <a:cxn ang="0">
                    <a:pos x="120" y="184"/>
                  </a:cxn>
                  <a:cxn ang="0">
                    <a:pos x="116" y="192"/>
                  </a:cxn>
                  <a:cxn ang="0">
                    <a:pos x="88" y="240"/>
                  </a:cxn>
                  <a:cxn ang="0">
                    <a:pos x="82" y="240"/>
                  </a:cxn>
                  <a:cxn ang="0">
                    <a:pos x="76" y="236"/>
                  </a:cxn>
                  <a:cxn ang="0">
                    <a:pos x="106" y="226"/>
                  </a:cxn>
                  <a:cxn ang="0">
                    <a:pos x="102" y="234"/>
                  </a:cxn>
                  <a:cxn ang="0">
                    <a:pos x="94" y="240"/>
                  </a:cxn>
                  <a:cxn ang="0">
                    <a:pos x="126" y="168"/>
                  </a:cxn>
                  <a:cxn ang="0">
                    <a:pos x="50" y="168"/>
                  </a:cxn>
                  <a:cxn ang="0">
                    <a:pos x="38" y="142"/>
                  </a:cxn>
                  <a:cxn ang="0">
                    <a:pos x="18" y="100"/>
                  </a:cxn>
                  <a:cxn ang="0">
                    <a:pos x="16" y="88"/>
                  </a:cxn>
                  <a:cxn ang="0">
                    <a:pos x="22" y="60"/>
                  </a:cxn>
                  <a:cxn ang="0">
                    <a:pos x="38" y="38"/>
                  </a:cxn>
                  <a:cxn ang="0">
                    <a:pos x="60" y="22"/>
                  </a:cxn>
                  <a:cxn ang="0">
                    <a:pos x="88" y="16"/>
                  </a:cxn>
                  <a:cxn ang="0">
                    <a:pos x="102" y="18"/>
                  </a:cxn>
                  <a:cxn ang="0">
                    <a:pos x="128" y="28"/>
                  </a:cxn>
                  <a:cxn ang="0">
                    <a:pos x="148" y="48"/>
                  </a:cxn>
                  <a:cxn ang="0">
                    <a:pos x="158" y="74"/>
                  </a:cxn>
                  <a:cxn ang="0">
                    <a:pos x="160" y="88"/>
                  </a:cxn>
                  <a:cxn ang="0">
                    <a:pos x="154" y="114"/>
                  </a:cxn>
                  <a:cxn ang="0">
                    <a:pos x="138" y="142"/>
                  </a:cxn>
                </a:cxnLst>
                <a:rect l="0" t="0" r="r" b="b"/>
                <a:pathLst>
                  <a:path w="176" h="256">
                    <a:moveTo>
                      <a:pt x="88" y="0"/>
                    </a:moveTo>
                    <a:lnTo>
                      <a:pt x="88" y="0"/>
                    </a:lnTo>
                    <a:lnTo>
                      <a:pt x="70" y="2"/>
                    </a:lnTo>
                    <a:lnTo>
                      <a:pt x="54" y="6"/>
                    </a:lnTo>
                    <a:lnTo>
                      <a:pt x="38" y="16"/>
                    </a:lnTo>
                    <a:lnTo>
                      <a:pt x="26" y="26"/>
                    </a:lnTo>
                    <a:lnTo>
                      <a:pt x="16" y="38"/>
                    </a:lnTo>
                    <a:lnTo>
                      <a:pt x="6" y="54"/>
                    </a:lnTo>
                    <a:lnTo>
                      <a:pt x="2" y="70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2" y="100"/>
                    </a:lnTo>
                    <a:lnTo>
                      <a:pt x="4" y="112"/>
                    </a:lnTo>
                    <a:lnTo>
                      <a:pt x="16" y="138"/>
                    </a:lnTo>
                    <a:lnTo>
                      <a:pt x="30" y="162"/>
                    </a:lnTo>
                    <a:lnTo>
                      <a:pt x="40" y="184"/>
                    </a:lnTo>
                    <a:lnTo>
                      <a:pt x="40" y="184"/>
                    </a:lnTo>
                    <a:lnTo>
                      <a:pt x="50" y="214"/>
                    </a:lnTo>
                    <a:lnTo>
                      <a:pt x="58" y="238"/>
                    </a:lnTo>
                    <a:lnTo>
                      <a:pt x="62" y="246"/>
                    </a:lnTo>
                    <a:lnTo>
                      <a:pt x="68" y="252"/>
                    </a:lnTo>
                    <a:lnTo>
                      <a:pt x="76" y="254"/>
                    </a:lnTo>
                    <a:lnTo>
                      <a:pt x="88" y="256"/>
                    </a:lnTo>
                    <a:lnTo>
                      <a:pt x="88" y="256"/>
                    </a:lnTo>
                    <a:lnTo>
                      <a:pt x="100" y="254"/>
                    </a:lnTo>
                    <a:lnTo>
                      <a:pt x="108" y="252"/>
                    </a:lnTo>
                    <a:lnTo>
                      <a:pt x="114" y="246"/>
                    </a:lnTo>
                    <a:lnTo>
                      <a:pt x="118" y="238"/>
                    </a:lnTo>
                    <a:lnTo>
                      <a:pt x="126" y="214"/>
                    </a:lnTo>
                    <a:lnTo>
                      <a:pt x="136" y="184"/>
                    </a:lnTo>
                    <a:lnTo>
                      <a:pt x="136" y="184"/>
                    </a:lnTo>
                    <a:lnTo>
                      <a:pt x="146" y="162"/>
                    </a:lnTo>
                    <a:lnTo>
                      <a:pt x="160" y="138"/>
                    </a:lnTo>
                    <a:lnTo>
                      <a:pt x="172" y="112"/>
                    </a:lnTo>
                    <a:lnTo>
                      <a:pt x="174" y="100"/>
                    </a:lnTo>
                    <a:lnTo>
                      <a:pt x="176" y="88"/>
                    </a:lnTo>
                    <a:lnTo>
                      <a:pt x="176" y="88"/>
                    </a:lnTo>
                    <a:lnTo>
                      <a:pt x="174" y="70"/>
                    </a:lnTo>
                    <a:lnTo>
                      <a:pt x="170" y="54"/>
                    </a:lnTo>
                    <a:lnTo>
                      <a:pt x="160" y="38"/>
                    </a:lnTo>
                    <a:lnTo>
                      <a:pt x="150" y="26"/>
                    </a:lnTo>
                    <a:lnTo>
                      <a:pt x="138" y="16"/>
                    </a:lnTo>
                    <a:lnTo>
                      <a:pt x="122" y="6"/>
                    </a:lnTo>
                    <a:lnTo>
                      <a:pt x="106" y="2"/>
                    </a:lnTo>
                    <a:lnTo>
                      <a:pt x="88" y="0"/>
                    </a:lnTo>
                    <a:close/>
                    <a:moveTo>
                      <a:pt x="108" y="218"/>
                    </a:moveTo>
                    <a:lnTo>
                      <a:pt x="70" y="222"/>
                    </a:lnTo>
                    <a:lnTo>
                      <a:pt x="70" y="222"/>
                    </a:lnTo>
                    <a:lnTo>
                      <a:pt x="64" y="208"/>
                    </a:lnTo>
                    <a:lnTo>
                      <a:pt x="64" y="208"/>
                    </a:lnTo>
                    <a:lnTo>
                      <a:pt x="64" y="206"/>
                    </a:lnTo>
                    <a:lnTo>
                      <a:pt x="114" y="200"/>
                    </a:lnTo>
                    <a:lnTo>
                      <a:pt x="114" y="200"/>
                    </a:lnTo>
                    <a:lnTo>
                      <a:pt x="112" y="208"/>
                    </a:lnTo>
                    <a:lnTo>
                      <a:pt x="112" y="208"/>
                    </a:lnTo>
                    <a:lnTo>
                      <a:pt x="108" y="218"/>
                    </a:lnTo>
                    <a:close/>
                    <a:moveTo>
                      <a:pt x="62" y="200"/>
                    </a:moveTo>
                    <a:lnTo>
                      <a:pt x="62" y="200"/>
                    </a:lnTo>
                    <a:lnTo>
                      <a:pt x="56" y="184"/>
                    </a:lnTo>
                    <a:lnTo>
                      <a:pt x="120" y="184"/>
                    </a:lnTo>
                    <a:lnTo>
                      <a:pt x="120" y="184"/>
                    </a:lnTo>
                    <a:lnTo>
                      <a:pt x="116" y="192"/>
                    </a:lnTo>
                    <a:lnTo>
                      <a:pt x="62" y="200"/>
                    </a:lnTo>
                    <a:close/>
                    <a:moveTo>
                      <a:pt x="88" y="240"/>
                    </a:moveTo>
                    <a:lnTo>
                      <a:pt x="88" y="240"/>
                    </a:lnTo>
                    <a:lnTo>
                      <a:pt x="82" y="240"/>
                    </a:lnTo>
                    <a:lnTo>
                      <a:pt x="78" y="238"/>
                    </a:lnTo>
                    <a:lnTo>
                      <a:pt x="76" y="236"/>
                    </a:lnTo>
                    <a:lnTo>
                      <a:pt x="72" y="230"/>
                    </a:lnTo>
                    <a:lnTo>
                      <a:pt x="106" y="226"/>
                    </a:lnTo>
                    <a:lnTo>
                      <a:pt x="106" y="226"/>
                    </a:lnTo>
                    <a:lnTo>
                      <a:pt x="102" y="234"/>
                    </a:lnTo>
                    <a:lnTo>
                      <a:pt x="98" y="238"/>
                    </a:lnTo>
                    <a:lnTo>
                      <a:pt x="94" y="240"/>
                    </a:lnTo>
                    <a:lnTo>
                      <a:pt x="88" y="240"/>
                    </a:lnTo>
                    <a:close/>
                    <a:moveTo>
                      <a:pt x="126" y="168"/>
                    </a:moveTo>
                    <a:lnTo>
                      <a:pt x="50" y="168"/>
                    </a:lnTo>
                    <a:lnTo>
                      <a:pt x="50" y="168"/>
                    </a:lnTo>
                    <a:lnTo>
                      <a:pt x="38" y="142"/>
                    </a:lnTo>
                    <a:lnTo>
                      <a:pt x="38" y="142"/>
                    </a:lnTo>
                    <a:lnTo>
                      <a:pt x="22" y="114"/>
                    </a:lnTo>
                    <a:lnTo>
                      <a:pt x="18" y="100"/>
                    </a:lnTo>
                    <a:lnTo>
                      <a:pt x="16" y="88"/>
                    </a:lnTo>
                    <a:lnTo>
                      <a:pt x="16" y="88"/>
                    </a:lnTo>
                    <a:lnTo>
                      <a:pt x="18" y="74"/>
                    </a:lnTo>
                    <a:lnTo>
                      <a:pt x="22" y="60"/>
                    </a:lnTo>
                    <a:lnTo>
                      <a:pt x="28" y="48"/>
                    </a:lnTo>
                    <a:lnTo>
                      <a:pt x="38" y="38"/>
                    </a:lnTo>
                    <a:lnTo>
                      <a:pt x="48" y="28"/>
                    </a:lnTo>
                    <a:lnTo>
                      <a:pt x="60" y="22"/>
                    </a:lnTo>
                    <a:lnTo>
                      <a:pt x="74" y="18"/>
                    </a:lnTo>
                    <a:lnTo>
                      <a:pt x="88" y="16"/>
                    </a:lnTo>
                    <a:lnTo>
                      <a:pt x="88" y="16"/>
                    </a:lnTo>
                    <a:lnTo>
                      <a:pt x="102" y="18"/>
                    </a:lnTo>
                    <a:lnTo>
                      <a:pt x="116" y="22"/>
                    </a:lnTo>
                    <a:lnTo>
                      <a:pt x="128" y="28"/>
                    </a:lnTo>
                    <a:lnTo>
                      <a:pt x="138" y="38"/>
                    </a:lnTo>
                    <a:lnTo>
                      <a:pt x="148" y="48"/>
                    </a:lnTo>
                    <a:lnTo>
                      <a:pt x="154" y="60"/>
                    </a:lnTo>
                    <a:lnTo>
                      <a:pt x="158" y="74"/>
                    </a:lnTo>
                    <a:lnTo>
                      <a:pt x="160" y="88"/>
                    </a:lnTo>
                    <a:lnTo>
                      <a:pt x="160" y="88"/>
                    </a:lnTo>
                    <a:lnTo>
                      <a:pt x="158" y="100"/>
                    </a:lnTo>
                    <a:lnTo>
                      <a:pt x="154" y="114"/>
                    </a:lnTo>
                    <a:lnTo>
                      <a:pt x="138" y="142"/>
                    </a:lnTo>
                    <a:lnTo>
                      <a:pt x="138" y="142"/>
                    </a:lnTo>
                    <a:lnTo>
                      <a:pt x="126" y="16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  <p:sp>
            <p:nvSpPr>
              <p:cNvPr id="32" name="Freeform 66"/>
              <p:cNvSpPr>
                <a:spLocks/>
              </p:cNvSpPr>
              <p:nvPr/>
            </p:nvSpPr>
            <p:spPr bwMode="auto">
              <a:xfrm>
                <a:off x="4902200" y="2838450"/>
                <a:ext cx="82550" cy="82550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30" y="4"/>
                  </a:cxn>
                  <a:cxn ang="0">
                    <a:pos x="22" y="8"/>
                  </a:cxn>
                  <a:cxn ang="0">
                    <a:pos x="14" y="14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2" y="50"/>
                  </a:cxn>
                  <a:cxn ang="0">
                    <a:pos x="4" y="52"/>
                  </a:cxn>
                  <a:cxn ang="0">
                    <a:pos x="4" y="52"/>
                  </a:cxn>
                  <a:cxn ang="0">
                    <a:pos x="6" y="50"/>
                  </a:cxn>
                  <a:cxn ang="0">
                    <a:pos x="8" y="48"/>
                  </a:cxn>
                  <a:cxn ang="0">
                    <a:pos x="8" y="48"/>
                  </a:cxn>
                  <a:cxn ang="0">
                    <a:pos x="8" y="40"/>
                  </a:cxn>
                  <a:cxn ang="0">
                    <a:pos x="12" y="32"/>
                  </a:cxn>
                  <a:cxn ang="0">
                    <a:pos x="14" y="26"/>
                  </a:cxn>
                  <a:cxn ang="0">
                    <a:pos x="20" y="20"/>
                  </a:cxn>
                  <a:cxn ang="0">
                    <a:pos x="26" y="14"/>
                  </a:cxn>
                  <a:cxn ang="0">
                    <a:pos x="32" y="12"/>
                  </a:cxn>
                  <a:cxn ang="0">
                    <a:pos x="40" y="8"/>
                  </a:cxn>
                  <a:cxn ang="0">
                    <a:pos x="48" y="8"/>
                  </a:cxn>
                  <a:cxn ang="0">
                    <a:pos x="48" y="8"/>
                  </a:cxn>
                  <a:cxn ang="0">
                    <a:pos x="50" y="6"/>
                  </a:cxn>
                  <a:cxn ang="0">
                    <a:pos x="52" y="4"/>
                  </a:cxn>
                  <a:cxn ang="0">
                    <a:pos x="52" y="4"/>
                  </a:cxn>
                  <a:cxn ang="0">
                    <a:pos x="50" y="2"/>
                  </a:cxn>
                  <a:cxn ang="0">
                    <a:pos x="48" y="0"/>
                  </a:cxn>
                </a:cxnLst>
                <a:rect l="0" t="0" r="r" b="b"/>
                <a:pathLst>
                  <a:path w="52" h="52">
                    <a:moveTo>
                      <a:pt x="48" y="0"/>
                    </a:moveTo>
                    <a:lnTo>
                      <a:pt x="48" y="0"/>
                    </a:lnTo>
                    <a:lnTo>
                      <a:pt x="38" y="0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4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0"/>
                    </a:lnTo>
                    <a:lnTo>
                      <a:pt x="4" y="52"/>
                    </a:lnTo>
                    <a:lnTo>
                      <a:pt x="4" y="52"/>
                    </a:lnTo>
                    <a:lnTo>
                      <a:pt x="6" y="50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8" y="40"/>
                    </a:lnTo>
                    <a:lnTo>
                      <a:pt x="12" y="32"/>
                    </a:lnTo>
                    <a:lnTo>
                      <a:pt x="14" y="26"/>
                    </a:lnTo>
                    <a:lnTo>
                      <a:pt x="20" y="20"/>
                    </a:lnTo>
                    <a:lnTo>
                      <a:pt x="26" y="14"/>
                    </a:lnTo>
                    <a:lnTo>
                      <a:pt x="32" y="12"/>
                    </a:lnTo>
                    <a:lnTo>
                      <a:pt x="40" y="8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50" y="6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50" y="2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  <p:sp>
            <p:nvSpPr>
              <p:cNvPr id="33" name="Freeform 67"/>
              <p:cNvSpPr>
                <a:spLocks/>
              </p:cNvSpPr>
              <p:nvPr/>
            </p:nvSpPr>
            <p:spPr bwMode="auto">
              <a:xfrm>
                <a:off x="4902200" y="2838450"/>
                <a:ext cx="82550" cy="82550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30" y="4"/>
                  </a:cxn>
                  <a:cxn ang="0">
                    <a:pos x="22" y="8"/>
                  </a:cxn>
                  <a:cxn ang="0">
                    <a:pos x="14" y="14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2" y="50"/>
                  </a:cxn>
                  <a:cxn ang="0">
                    <a:pos x="4" y="52"/>
                  </a:cxn>
                  <a:cxn ang="0">
                    <a:pos x="4" y="52"/>
                  </a:cxn>
                  <a:cxn ang="0">
                    <a:pos x="6" y="50"/>
                  </a:cxn>
                  <a:cxn ang="0">
                    <a:pos x="8" y="48"/>
                  </a:cxn>
                  <a:cxn ang="0">
                    <a:pos x="8" y="48"/>
                  </a:cxn>
                  <a:cxn ang="0">
                    <a:pos x="8" y="40"/>
                  </a:cxn>
                  <a:cxn ang="0">
                    <a:pos x="12" y="32"/>
                  </a:cxn>
                  <a:cxn ang="0">
                    <a:pos x="14" y="26"/>
                  </a:cxn>
                  <a:cxn ang="0">
                    <a:pos x="20" y="20"/>
                  </a:cxn>
                  <a:cxn ang="0">
                    <a:pos x="26" y="14"/>
                  </a:cxn>
                  <a:cxn ang="0">
                    <a:pos x="32" y="12"/>
                  </a:cxn>
                  <a:cxn ang="0">
                    <a:pos x="40" y="8"/>
                  </a:cxn>
                  <a:cxn ang="0">
                    <a:pos x="48" y="8"/>
                  </a:cxn>
                  <a:cxn ang="0">
                    <a:pos x="48" y="8"/>
                  </a:cxn>
                  <a:cxn ang="0">
                    <a:pos x="50" y="6"/>
                  </a:cxn>
                  <a:cxn ang="0">
                    <a:pos x="52" y="4"/>
                  </a:cxn>
                  <a:cxn ang="0">
                    <a:pos x="52" y="4"/>
                  </a:cxn>
                  <a:cxn ang="0">
                    <a:pos x="50" y="2"/>
                  </a:cxn>
                  <a:cxn ang="0">
                    <a:pos x="48" y="0"/>
                  </a:cxn>
                </a:cxnLst>
                <a:rect l="0" t="0" r="r" b="b"/>
                <a:pathLst>
                  <a:path w="52" h="52">
                    <a:moveTo>
                      <a:pt x="48" y="0"/>
                    </a:moveTo>
                    <a:lnTo>
                      <a:pt x="48" y="0"/>
                    </a:lnTo>
                    <a:lnTo>
                      <a:pt x="38" y="0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4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0"/>
                    </a:lnTo>
                    <a:lnTo>
                      <a:pt x="4" y="52"/>
                    </a:lnTo>
                    <a:lnTo>
                      <a:pt x="4" y="52"/>
                    </a:lnTo>
                    <a:lnTo>
                      <a:pt x="6" y="50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8" y="40"/>
                    </a:lnTo>
                    <a:lnTo>
                      <a:pt x="12" y="32"/>
                    </a:lnTo>
                    <a:lnTo>
                      <a:pt x="14" y="26"/>
                    </a:lnTo>
                    <a:lnTo>
                      <a:pt x="20" y="20"/>
                    </a:lnTo>
                    <a:lnTo>
                      <a:pt x="26" y="14"/>
                    </a:lnTo>
                    <a:lnTo>
                      <a:pt x="32" y="12"/>
                    </a:lnTo>
                    <a:lnTo>
                      <a:pt x="40" y="8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50" y="6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50" y="2"/>
                    </a:lnTo>
                    <a:lnTo>
                      <a:pt x="4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</p:grpSp>
        <p:sp>
          <p:nvSpPr>
            <p:cNvPr id="22" name="Rounded Rectangle 23"/>
            <p:cNvSpPr/>
            <p:nvPr/>
          </p:nvSpPr>
          <p:spPr>
            <a:xfrm rot="19412973">
              <a:off x="3621129" y="4723695"/>
              <a:ext cx="674048" cy="674048"/>
            </a:xfrm>
            <a:prstGeom prst="roundRect">
              <a:avLst>
                <a:gd name="adj" fmla="val 2470"/>
              </a:avLst>
            </a:prstGeom>
            <a:solidFill>
              <a:schemeClr val="bg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4"/>
            <p:cNvGrpSpPr/>
            <p:nvPr/>
          </p:nvGrpSpPr>
          <p:grpSpPr>
            <a:xfrm>
              <a:off x="3782447" y="4885013"/>
              <a:ext cx="351412" cy="351412"/>
              <a:chOff x="5588000" y="1962150"/>
              <a:chExt cx="406400" cy="406400"/>
            </a:xfrm>
            <a:solidFill>
              <a:schemeClr val="accent3"/>
            </a:solidFill>
          </p:grpSpPr>
          <p:sp>
            <p:nvSpPr>
              <p:cNvPr id="28" name="Freeform 106"/>
              <p:cNvSpPr>
                <a:spLocks noEditPoints="1"/>
              </p:cNvSpPr>
              <p:nvPr/>
            </p:nvSpPr>
            <p:spPr bwMode="auto">
              <a:xfrm>
                <a:off x="5588000" y="1962150"/>
                <a:ext cx="406400" cy="406400"/>
              </a:xfrm>
              <a:custGeom>
                <a:avLst/>
                <a:gdLst/>
                <a:ahLst/>
                <a:cxnLst>
                  <a:cxn ang="0">
                    <a:pos x="214" y="86"/>
                  </a:cxn>
                  <a:cxn ang="0">
                    <a:pos x="230" y="54"/>
                  </a:cxn>
                  <a:cxn ang="0">
                    <a:pos x="210" y="30"/>
                  </a:cxn>
                  <a:cxn ang="0">
                    <a:pos x="194" y="26"/>
                  </a:cxn>
                  <a:cxn ang="0">
                    <a:pos x="160" y="38"/>
                  </a:cxn>
                  <a:cxn ang="0">
                    <a:pos x="150" y="4"/>
                  </a:cxn>
                  <a:cxn ang="0">
                    <a:pos x="118" y="0"/>
                  </a:cxn>
                  <a:cxn ang="0">
                    <a:pos x="102" y="12"/>
                  </a:cxn>
                  <a:cxn ang="0">
                    <a:pos x="66" y="28"/>
                  </a:cxn>
                  <a:cxn ang="0">
                    <a:pos x="56" y="26"/>
                  </a:cxn>
                  <a:cxn ang="0">
                    <a:pos x="30" y="46"/>
                  </a:cxn>
                  <a:cxn ang="0">
                    <a:pos x="28" y="66"/>
                  </a:cxn>
                  <a:cxn ang="0">
                    <a:pos x="12" y="102"/>
                  </a:cxn>
                  <a:cxn ang="0">
                    <a:pos x="0" y="112"/>
                  </a:cxn>
                  <a:cxn ang="0">
                    <a:pos x="0" y="144"/>
                  </a:cxn>
                  <a:cxn ang="0">
                    <a:pos x="38" y="160"/>
                  </a:cxn>
                  <a:cxn ang="0">
                    <a:pos x="28" y="190"/>
                  </a:cxn>
                  <a:cxn ang="0">
                    <a:pos x="30" y="210"/>
                  </a:cxn>
                  <a:cxn ang="0">
                    <a:pos x="56" y="230"/>
                  </a:cxn>
                  <a:cxn ang="0">
                    <a:pos x="86" y="214"/>
                  </a:cxn>
                  <a:cxn ang="0">
                    <a:pos x="102" y="244"/>
                  </a:cxn>
                  <a:cxn ang="0">
                    <a:pos x="118" y="256"/>
                  </a:cxn>
                  <a:cxn ang="0">
                    <a:pos x="150" y="252"/>
                  </a:cxn>
                  <a:cxn ang="0">
                    <a:pos x="160" y="218"/>
                  </a:cxn>
                  <a:cxn ang="0">
                    <a:pos x="194" y="230"/>
                  </a:cxn>
                  <a:cxn ang="0">
                    <a:pos x="210" y="226"/>
                  </a:cxn>
                  <a:cxn ang="0">
                    <a:pos x="230" y="202"/>
                  </a:cxn>
                  <a:cxn ang="0">
                    <a:pos x="214" y="170"/>
                  </a:cxn>
                  <a:cxn ang="0">
                    <a:pos x="248" y="152"/>
                  </a:cxn>
                  <a:cxn ang="0">
                    <a:pos x="256" y="118"/>
                  </a:cxn>
                  <a:cxn ang="0">
                    <a:pos x="248" y="104"/>
                  </a:cxn>
                  <a:cxn ang="0">
                    <a:pos x="208" y="148"/>
                  </a:cxn>
                  <a:cxn ang="0">
                    <a:pos x="200" y="162"/>
                  </a:cxn>
                  <a:cxn ang="0">
                    <a:pos x="200" y="214"/>
                  </a:cxn>
                  <a:cxn ang="0">
                    <a:pos x="170" y="198"/>
                  </a:cxn>
                  <a:cxn ang="0">
                    <a:pos x="154" y="204"/>
                  </a:cxn>
                  <a:cxn ang="0">
                    <a:pos x="138" y="240"/>
                  </a:cxn>
                  <a:cxn ang="0">
                    <a:pos x="108" y="208"/>
                  </a:cxn>
                  <a:cxn ang="0">
                    <a:pos x="94" y="200"/>
                  </a:cxn>
                  <a:cxn ang="0">
                    <a:pos x="78" y="202"/>
                  </a:cxn>
                  <a:cxn ang="0">
                    <a:pos x="54" y="178"/>
                  </a:cxn>
                  <a:cxn ang="0">
                    <a:pos x="52" y="154"/>
                  </a:cxn>
                  <a:cxn ang="0">
                    <a:pos x="16" y="138"/>
                  </a:cxn>
                  <a:cxn ang="0">
                    <a:pos x="48" y="108"/>
                  </a:cxn>
                  <a:cxn ang="0">
                    <a:pos x="56" y="94"/>
                  </a:cxn>
                  <a:cxn ang="0">
                    <a:pos x="56" y="42"/>
                  </a:cxn>
                  <a:cxn ang="0">
                    <a:pos x="86" y="58"/>
                  </a:cxn>
                  <a:cxn ang="0">
                    <a:pos x="102" y="52"/>
                  </a:cxn>
                  <a:cxn ang="0">
                    <a:pos x="118" y="16"/>
                  </a:cxn>
                  <a:cxn ang="0">
                    <a:pos x="148" y="48"/>
                  </a:cxn>
                  <a:cxn ang="0">
                    <a:pos x="162" y="56"/>
                  </a:cxn>
                  <a:cxn ang="0">
                    <a:pos x="178" y="54"/>
                  </a:cxn>
                  <a:cxn ang="0">
                    <a:pos x="202" y="78"/>
                  </a:cxn>
                  <a:cxn ang="0">
                    <a:pos x="204" y="102"/>
                  </a:cxn>
                  <a:cxn ang="0">
                    <a:pos x="240" y="118"/>
                  </a:cxn>
                </a:cxnLst>
                <a:rect l="0" t="0" r="r" b="b"/>
                <a:pathLst>
                  <a:path w="256" h="256">
                    <a:moveTo>
                      <a:pt x="244" y="102"/>
                    </a:moveTo>
                    <a:lnTo>
                      <a:pt x="218" y="96"/>
                    </a:lnTo>
                    <a:lnTo>
                      <a:pt x="218" y="96"/>
                    </a:lnTo>
                    <a:lnTo>
                      <a:pt x="214" y="86"/>
                    </a:lnTo>
                    <a:lnTo>
                      <a:pt x="228" y="66"/>
                    </a:lnTo>
                    <a:lnTo>
                      <a:pt x="228" y="66"/>
                    </a:lnTo>
                    <a:lnTo>
                      <a:pt x="230" y="60"/>
                    </a:lnTo>
                    <a:lnTo>
                      <a:pt x="230" y="54"/>
                    </a:lnTo>
                    <a:lnTo>
                      <a:pt x="230" y="50"/>
                    </a:lnTo>
                    <a:lnTo>
                      <a:pt x="226" y="46"/>
                    </a:lnTo>
                    <a:lnTo>
                      <a:pt x="210" y="30"/>
                    </a:lnTo>
                    <a:lnTo>
                      <a:pt x="210" y="30"/>
                    </a:lnTo>
                    <a:lnTo>
                      <a:pt x="206" y="26"/>
                    </a:lnTo>
                    <a:lnTo>
                      <a:pt x="200" y="26"/>
                    </a:lnTo>
                    <a:lnTo>
                      <a:pt x="200" y="26"/>
                    </a:lnTo>
                    <a:lnTo>
                      <a:pt x="194" y="26"/>
                    </a:lnTo>
                    <a:lnTo>
                      <a:pt x="190" y="28"/>
                    </a:lnTo>
                    <a:lnTo>
                      <a:pt x="170" y="42"/>
                    </a:lnTo>
                    <a:lnTo>
                      <a:pt x="170" y="42"/>
                    </a:lnTo>
                    <a:lnTo>
                      <a:pt x="160" y="38"/>
                    </a:lnTo>
                    <a:lnTo>
                      <a:pt x="154" y="12"/>
                    </a:lnTo>
                    <a:lnTo>
                      <a:pt x="154" y="12"/>
                    </a:lnTo>
                    <a:lnTo>
                      <a:pt x="152" y="8"/>
                    </a:lnTo>
                    <a:lnTo>
                      <a:pt x="150" y="4"/>
                    </a:lnTo>
                    <a:lnTo>
                      <a:pt x="144" y="0"/>
                    </a:lnTo>
                    <a:lnTo>
                      <a:pt x="138" y="0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12" y="0"/>
                    </a:lnTo>
                    <a:lnTo>
                      <a:pt x="106" y="4"/>
                    </a:lnTo>
                    <a:lnTo>
                      <a:pt x="104" y="8"/>
                    </a:lnTo>
                    <a:lnTo>
                      <a:pt x="102" y="12"/>
                    </a:lnTo>
                    <a:lnTo>
                      <a:pt x="96" y="38"/>
                    </a:lnTo>
                    <a:lnTo>
                      <a:pt x="96" y="38"/>
                    </a:lnTo>
                    <a:lnTo>
                      <a:pt x="86" y="42"/>
                    </a:lnTo>
                    <a:lnTo>
                      <a:pt x="66" y="28"/>
                    </a:lnTo>
                    <a:lnTo>
                      <a:pt x="66" y="28"/>
                    </a:lnTo>
                    <a:lnTo>
                      <a:pt x="62" y="26"/>
                    </a:lnTo>
                    <a:lnTo>
                      <a:pt x="56" y="26"/>
                    </a:lnTo>
                    <a:lnTo>
                      <a:pt x="56" y="26"/>
                    </a:lnTo>
                    <a:lnTo>
                      <a:pt x="50" y="26"/>
                    </a:lnTo>
                    <a:lnTo>
                      <a:pt x="46" y="30"/>
                    </a:lnTo>
                    <a:lnTo>
                      <a:pt x="30" y="46"/>
                    </a:lnTo>
                    <a:lnTo>
                      <a:pt x="30" y="46"/>
                    </a:lnTo>
                    <a:lnTo>
                      <a:pt x="26" y="50"/>
                    </a:lnTo>
                    <a:lnTo>
                      <a:pt x="26" y="54"/>
                    </a:lnTo>
                    <a:lnTo>
                      <a:pt x="26" y="60"/>
                    </a:lnTo>
                    <a:lnTo>
                      <a:pt x="28" y="66"/>
                    </a:lnTo>
                    <a:lnTo>
                      <a:pt x="42" y="86"/>
                    </a:lnTo>
                    <a:lnTo>
                      <a:pt x="42" y="86"/>
                    </a:lnTo>
                    <a:lnTo>
                      <a:pt x="38" y="96"/>
                    </a:lnTo>
                    <a:lnTo>
                      <a:pt x="12" y="102"/>
                    </a:lnTo>
                    <a:lnTo>
                      <a:pt x="12" y="102"/>
                    </a:lnTo>
                    <a:lnTo>
                      <a:pt x="8" y="104"/>
                    </a:lnTo>
                    <a:lnTo>
                      <a:pt x="4" y="106"/>
                    </a:lnTo>
                    <a:lnTo>
                      <a:pt x="0" y="112"/>
                    </a:lnTo>
                    <a:lnTo>
                      <a:pt x="0" y="118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0" y="144"/>
                    </a:lnTo>
                    <a:lnTo>
                      <a:pt x="4" y="150"/>
                    </a:lnTo>
                    <a:lnTo>
                      <a:pt x="8" y="152"/>
                    </a:lnTo>
                    <a:lnTo>
                      <a:pt x="12" y="154"/>
                    </a:lnTo>
                    <a:lnTo>
                      <a:pt x="38" y="160"/>
                    </a:lnTo>
                    <a:lnTo>
                      <a:pt x="38" y="160"/>
                    </a:lnTo>
                    <a:lnTo>
                      <a:pt x="42" y="170"/>
                    </a:lnTo>
                    <a:lnTo>
                      <a:pt x="28" y="190"/>
                    </a:lnTo>
                    <a:lnTo>
                      <a:pt x="28" y="190"/>
                    </a:lnTo>
                    <a:lnTo>
                      <a:pt x="26" y="196"/>
                    </a:lnTo>
                    <a:lnTo>
                      <a:pt x="26" y="202"/>
                    </a:lnTo>
                    <a:lnTo>
                      <a:pt x="26" y="206"/>
                    </a:lnTo>
                    <a:lnTo>
                      <a:pt x="30" y="210"/>
                    </a:lnTo>
                    <a:lnTo>
                      <a:pt x="46" y="226"/>
                    </a:lnTo>
                    <a:lnTo>
                      <a:pt x="46" y="226"/>
                    </a:lnTo>
                    <a:lnTo>
                      <a:pt x="50" y="230"/>
                    </a:lnTo>
                    <a:lnTo>
                      <a:pt x="56" y="230"/>
                    </a:lnTo>
                    <a:lnTo>
                      <a:pt x="56" y="230"/>
                    </a:lnTo>
                    <a:lnTo>
                      <a:pt x="62" y="230"/>
                    </a:lnTo>
                    <a:lnTo>
                      <a:pt x="66" y="228"/>
                    </a:lnTo>
                    <a:lnTo>
                      <a:pt x="86" y="214"/>
                    </a:lnTo>
                    <a:lnTo>
                      <a:pt x="86" y="214"/>
                    </a:lnTo>
                    <a:lnTo>
                      <a:pt x="96" y="218"/>
                    </a:lnTo>
                    <a:lnTo>
                      <a:pt x="102" y="244"/>
                    </a:lnTo>
                    <a:lnTo>
                      <a:pt x="102" y="244"/>
                    </a:lnTo>
                    <a:lnTo>
                      <a:pt x="104" y="248"/>
                    </a:lnTo>
                    <a:lnTo>
                      <a:pt x="106" y="252"/>
                    </a:lnTo>
                    <a:lnTo>
                      <a:pt x="112" y="256"/>
                    </a:lnTo>
                    <a:lnTo>
                      <a:pt x="118" y="256"/>
                    </a:lnTo>
                    <a:lnTo>
                      <a:pt x="138" y="256"/>
                    </a:lnTo>
                    <a:lnTo>
                      <a:pt x="138" y="256"/>
                    </a:lnTo>
                    <a:lnTo>
                      <a:pt x="144" y="256"/>
                    </a:lnTo>
                    <a:lnTo>
                      <a:pt x="150" y="252"/>
                    </a:lnTo>
                    <a:lnTo>
                      <a:pt x="152" y="248"/>
                    </a:lnTo>
                    <a:lnTo>
                      <a:pt x="154" y="244"/>
                    </a:lnTo>
                    <a:lnTo>
                      <a:pt x="160" y="218"/>
                    </a:lnTo>
                    <a:lnTo>
                      <a:pt x="160" y="218"/>
                    </a:lnTo>
                    <a:lnTo>
                      <a:pt x="170" y="214"/>
                    </a:lnTo>
                    <a:lnTo>
                      <a:pt x="190" y="228"/>
                    </a:lnTo>
                    <a:lnTo>
                      <a:pt x="190" y="228"/>
                    </a:lnTo>
                    <a:lnTo>
                      <a:pt x="194" y="230"/>
                    </a:lnTo>
                    <a:lnTo>
                      <a:pt x="200" y="230"/>
                    </a:lnTo>
                    <a:lnTo>
                      <a:pt x="200" y="230"/>
                    </a:lnTo>
                    <a:lnTo>
                      <a:pt x="206" y="230"/>
                    </a:lnTo>
                    <a:lnTo>
                      <a:pt x="210" y="226"/>
                    </a:lnTo>
                    <a:lnTo>
                      <a:pt x="226" y="210"/>
                    </a:lnTo>
                    <a:lnTo>
                      <a:pt x="226" y="210"/>
                    </a:lnTo>
                    <a:lnTo>
                      <a:pt x="230" y="206"/>
                    </a:lnTo>
                    <a:lnTo>
                      <a:pt x="230" y="202"/>
                    </a:lnTo>
                    <a:lnTo>
                      <a:pt x="230" y="196"/>
                    </a:lnTo>
                    <a:lnTo>
                      <a:pt x="228" y="190"/>
                    </a:lnTo>
                    <a:lnTo>
                      <a:pt x="214" y="170"/>
                    </a:lnTo>
                    <a:lnTo>
                      <a:pt x="214" y="170"/>
                    </a:lnTo>
                    <a:lnTo>
                      <a:pt x="218" y="160"/>
                    </a:lnTo>
                    <a:lnTo>
                      <a:pt x="244" y="154"/>
                    </a:lnTo>
                    <a:lnTo>
                      <a:pt x="244" y="154"/>
                    </a:lnTo>
                    <a:lnTo>
                      <a:pt x="248" y="152"/>
                    </a:lnTo>
                    <a:lnTo>
                      <a:pt x="252" y="150"/>
                    </a:lnTo>
                    <a:lnTo>
                      <a:pt x="256" y="144"/>
                    </a:lnTo>
                    <a:lnTo>
                      <a:pt x="256" y="138"/>
                    </a:lnTo>
                    <a:lnTo>
                      <a:pt x="256" y="118"/>
                    </a:lnTo>
                    <a:lnTo>
                      <a:pt x="256" y="118"/>
                    </a:lnTo>
                    <a:lnTo>
                      <a:pt x="256" y="112"/>
                    </a:lnTo>
                    <a:lnTo>
                      <a:pt x="252" y="106"/>
                    </a:lnTo>
                    <a:lnTo>
                      <a:pt x="248" y="104"/>
                    </a:lnTo>
                    <a:lnTo>
                      <a:pt x="244" y="102"/>
                    </a:lnTo>
                    <a:close/>
                    <a:moveTo>
                      <a:pt x="216" y="144"/>
                    </a:moveTo>
                    <a:lnTo>
                      <a:pt x="216" y="144"/>
                    </a:lnTo>
                    <a:lnTo>
                      <a:pt x="208" y="148"/>
                    </a:lnTo>
                    <a:lnTo>
                      <a:pt x="204" y="154"/>
                    </a:lnTo>
                    <a:lnTo>
                      <a:pt x="204" y="154"/>
                    </a:lnTo>
                    <a:lnTo>
                      <a:pt x="200" y="162"/>
                    </a:lnTo>
                    <a:lnTo>
                      <a:pt x="200" y="162"/>
                    </a:lnTo>
                    <a:lnTo>
                      <a:pt x="198" y="170"/>
                    </a:lnTo>
                    <a:lnTo>
                      <a:pt x="202" y="178"/>
                    </a:lnTo>
                    <a:lnTo>
                      <a:pt x="214" y="200"/>
                    </a:lnTo>
                    <a:lnTo>
                      <a:pt x="200" y="214"/>
                    </a:lnTo>
                    <a:lnTo>
                      <a:pt x="178" y="202"/>
                    </a:lnTo>
                    <a:lnTo>
                      <a:pt x="178" y="202"/>
                    </a:lnTo>
                    <a:lnTo>
                      <a:pt x="174" y="198"/>
                    </a:lnTo>
                    <a:lnTo>
                      <a:pt x="170" y="198"/>
                    </a:lnTo>
                    <a:lnTo>
                      <a:pt x="170" y="198"/>
                    </a:lnTo>
                    <a:lnTo>
                      <a:pt x="162" y="200"/>
                    </a:lnTo>
                    <a:lnTo>
                      <a:pt x="162" y="200"/>
                    </a:lnTo>
                    <a:lnTo>
                      <a:pt x="154" y="204"/>
                    </a:lnTo>
                    <a:lnTo>
                      <a:pt x="154" y="204"/>
                    </a:lnTo>
                    <a:lnTo>
                      <a:pt x="148" y="208"/>
                    </a:lnTo>
                    <a:lnTo>
                      <a:pt x="144" y="216"/>
                    </a:lnTo>
                    <a:lnTo>
                      <a:pt x="138" y="240"/>
                    </a:lnTo>
                    <a:lnTo>
                      <a:pt x="118" y="240"/>
                    </a:lnTo>
                    <a:lnTo>
                      <a:pt x="112" y="216"/>
                    </a:lnTo>
                    <a:lnTo>
                      <a:pt x="112" y="216"/>
                    </a:lnTo>
                    <a:lnTo>
                      <a:pt x="108" y="208"/>
                    </a:lnTo>
                    <a:lnTo>
                      <a:pt x="102" y="204"/>
                    </a:lnTo>
                    <a:lnTo>
                      <a:pt x="102" y="204"/>
                    </a:lnTo>
                    <a:lnTo>
                      <a:pt x="94" y="200"/>
                    </a:lnTo>
                    <a:lnTo>
                      <a:pt x="94" y="200"/>
                    </a:lnTo>
                    <a:lnTo>
                      <a:pt x="86" y="198"/>
                    </a:lnTo>
                    <a:lnTo>
                      <a:pt x="86" y="198"/>
                    </a:lnTo>
                    <a:lnTo>
                      <a:pt x="82" y="198"/>
                    </a:lnTo>
                    <a:lnTo>
                      <a:pt x="78" y="202"/>
                    </a:lnTo>
                    <a:lnTo>
                      <a:pt x="56" y="214"/>
                    </a:lnTo>
                    <a:lnTo>
                      <a:pt x="42" y="200"/>
                    </a:lnTo>
                    <a:lnTo>
                      <a:pt x="54" y="178"/>
                    </a:lnTo>
                    <a:lnTo>
                      <a:pt x="54" y="178"/>
                    </a:lnTo>
                    <a:lnTo>
                      <a:pt x="58" y="170"/>
                    </a:lnTo>
                    <a:lnTo>
                      <a:pt x="56" y="162"/>
                    </a:lnTo>
                    <a:lnTo>
                      <a:pt x="56" y="162"/>
                    </a:lnTo>
                    <a:lnTo>
                      <a:pt x="52" y="154"/>
                    </a:lnTo>
                    <a:lnTo>
                      <a:pt x="52" y="154"/>
                    </a:lnTo>
                    <a:lnTo>
                      <a:pt x="48" y="148"/>
                    </a:lnTo>
                    <a:lnTo>
                      <a:pt x="40" y="144"/>
                    </a:lnTo>
                    <a:lnTo>
                      <a:pt x="16" y="138"/>
                    </a:lnTo>
                    <a:lnTo>
                      <a:pt x="16" y="118"/>
                    </a:lnTo>
                    <a:lnTo>
                      <a:pt x="40" y="112"/>
                    </a:lnTo>
                    <a:lnTo>
                      <a:pt x="40" y="112"/>
                    </a:lnTo>
                    <a:lnTo>
                      <a:pt x="48" y="108"/>
                    </a:lnTo>
                    <a:lnTo>
                      <a:pt x="52" y="102"/>
                    </a:lnTo>
                    <a:lnTo>
                      <a:pt x="52" y="102"/>
                    </a:lnTo>
                    <a:lnTo>
                      <a:pt x="56" y="94"/>
                    </a:lnTo>
                    <a:lnTo>
                      <a:pt x="56" y="94"/>
                    </a:lnTo>
                    <a:lnTo>
                      <a:pt x="58" y="86"/>
                    </a:lnTo>
                    <a:lnTo>
                      <a:pt x="54" y="78"/>
                    </a:lnTo>
                    <a:lnTo>
                      <a:pt x="42" y="56"/>
                    </a:lnTo>
                    <a:lnTo>
                      <a:pt x="56" y="42"/>
                    </a:lnTo>
                    <a:lnTo>
                      <a:pt x="78" y="54"/>
                    </a:lnTo>
                    <a:lnTo>
                      <a:pt x="78" y="54"/>
                    </a:lnTo>
                    <a:lnTo>
                      <a:pt x="82" y="58"/>
                    </a:lnTo>
                    <a:lnTo>
                      <a:pt x="86" y="58"/>
                    </a:lnTo>
                    <a:lnTo>
                      <a:pt x="86" y="58"/>
                    </a:lnTo>
                    <a:lnTo>
                      <a:pt x="94" y="56"/>
                    </a:lnTo>
                    <a:lnTo>
                      <a:pt x="94" y="56"/>
                    </a:lnTo>
                    <a:lnTo>
                      <a:pt x="102" y="52"/>
                    </a:lnTo>
                    <a:lnTo>
                      <a:pt x="102" y="52"/>
                    </a:lnTo>
                    <a:lnTo>
                      <a:pt x="108" y="48"/>
                    </a:lnTo>
                    <a:lnTo>
                      <a:pt x="112" y="40"/>
                    </a:lnTo>
                    <a:lnTo>
                      <a:pt x="118" y="16"/>
                    </a:lnTo>
                    <a:lnTo>
                      <a:pt x="138" y="16"/>
                    </a:lnTo>
                    <a:lnTo>
                      <a:pt x="144" y="40"/>
                    </a:lnTo>
                    <a:lnTo>
                      <a:pt x="144" y="40"/>
                    </a:lnTo>
                    <a:lnTo>
                      <a:pt x="148" y="48"/>
                    </a:lnTo>
                    <a:lnTo>
                      <a:pt x="154" y="52"/>
                    </a:lnTo>
                    <a:lnTo>
                      <a:pt x="154" y="52"/>
                    </a:lnTo>
                    <a:lnTo>
                      <a:pt x="162" y="56"/>
                    </a:lnTo>
                    <a:lnTo>
                      <a:pt x="162" y="56"/>
                    </a:lnTo>
                    <a:lnTo>
                      <a:pt x="170" y="58"/>
                    </a:lnTo>
                    <a:lnTo>
                      <a:pt x="170" y="58"/>
                    </a:lnTo>
                    <a:lnTo>
                      <a:pt x="174" y="58"/>
                    </a:lnTo>
                    <a:lnTo>
                      <a:pt x="178" y="54"/>
                    </a:lnTo>
                    <a:lnTo>
                      <a:pt x="200" y="42"/>
                    </a:lnTo>
                    <a:lnTo>
                      <a:pt x="214" y="56"/>
                    </a:lnTo>
                    <a:lnTo>
                      <a:pt x="202" y="78"/>
                    </a:lnTo>
                    <a:lnTo>
                      <a:pt x="202" y="78"/>
                    </a:lnTo>
                    <a:lnTo>
                      <a:pt x="198" y="86"/>
                    </a:lnTo>
                    <a:lnTo>
                      <a:pt x="200" y="94"/>
                    </a:lnTo>
                    <a:lnTo>
                      <a:pt x="200" y="94"/>
                    </a:lnTo>
                    <a:lnTo>
                      <a:pt x="204" y="102"/>
                    </a:lnTo>
                    <a:lnTo>
                      <a:pt x="204" y="102"/>
                    </a:lnTo>
                    <a:lnTo>
                      <a:pt x="208" y="108"/>
                    </a:lnTo>
                    <a:lnTo>
                      <a:pt x="216" y="112"/>
                    </a:lnTo>
                    <a:lnTo>
                      <a:pt x="240" y="118"/>
                    </a:lnTo>
                    <a:lnTo>
                      <a:pt x="240" y="138"/>
                    </a:lnTo>
                    <a:lnTo>
                      <a:pt x="216" y="14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  <p:sp>
            <p:nvSpPr>
              <p:cNvPr id="29" name="Freeform 109"/>
              <p:cNvSpPr>
                <a:spLocks noEditPoints="1"/>
              </p:cNvSpPr>
              <p:nvPr/>
            </p:nvSpPr>
            <p:spPr bwMode="auto">
              <a:xfrm>
                <a:off x="5702300" y="2076450"/>
                <a:ext cx="177800" cy="177800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34" y="4"/>
                  </a:cxn>
                  <a:cxn ang="0">
                    <a:pos x="16" y="16"/>
                  </a:cxn>
                  <a:cxn ang="0">
                    <a:pos x="4" y="34"/>
                  </a:cxn>
                  <a:cxn ang="0">
                    <a:pos x="0" y="56"/>
                  </a:cxn>
                  <a:cxn ang="0">
                    <a:pos x="2" y="68"/>
                  </a:cxn>
                  <a:cxn ang="0">
                    <a:pos x="10" y="88"/>
                  </a:cxn>
                  <a:cxn ang="0">
                    <a:pos x="24" y="102"/>
                  </a:cxn>
                  <a:cxn ang="0">
                    <a:pos x="44" y="110"/>
                  </a:cxn>
                  <a:cxn ang="0">
                    <a:pos x="56" y="112"/>
                  </a:cxn>
                  <a:cxn ang="0">
                    <a:pos x="78" y="108"/>
                  </a:cxn>
                  <a:cxn ang="0">
                    <a:pos x="96" y="96"/>
                  </a:cxn>
                  <a:cxn ang="0">
                    <a:pos x="108" y="78"/>
                  </a:cxn>
                  <a:cxn ang="0">
                    <a:pos x="112" y="56"/>
                  </a:cxn>
                  <a:cxn ang="0">
                    <a:pos x="110" y="44"/>
                  </a:cxn>
                  <a:cxn ang="0">
                    <a:pos x="102" y="24"/>
                  </a:cxn>
                  <a:cxn ang="0">
                    <a:pos x="88" y="10"/>
                  </a:cxn>
                  <a:cxn ang="0">
                    <a:pos x="68" y="2"/>
                  </a:cxn>
                  <a:cxn ang="0">
                    <a:pos x="56" y="104"/>
                  </a:cxn>
                  <a:cxn ang="0">
                    <a:pos x="46" y="104"/>
                  </a:cxn>
                  <a:cxn ang="0">
                    <a:pos x="28" y="96"/>
                  </a:cxn>
                  <a:cxn ang="0">
                    <a:pos x="16" y="84"/>
                  </a:cxn>
                  <a:cxn ang="0">
                    <a:pos x="8" y="66"/>
                  </a:cxn>
                  <a:cxn ang="0">
                    <a:pos x="8" y="56"/>
                  </a:cxn>
                  <a:cxn ang="0">
                    <a:pos x="10" y="36"/>
                  </a:cxn>
                  <a:cxn ang="0">
                    <a:pos x="22" y="22"/>
                  </a:cxn>
                  <a:cxn ang="0">
                    <a:pos x="36" y="10"/>
                  </a:cxn>
                  <a:cxn ang="0">
                    <a:pos x="56" y="6"/>
                  </a:cxn>
                  <a:cxn ang="0">
                    <a:pos x="66" y="8"/>
                  </a:cxn>
                  <a:cxn ang="0">
                    <a:pos x="84" y="16"/>
                  </a:cxn>
                  <a:cxn ang="0">
                    <a:pos x="96" y="28"/>
                  </a:cxn>
                  <a:cxn ang="0">
                    <a:pos x="104" y="46"/>
                  </a:cxn>
                  <a:cxn ang="0">
                    <a:pos x="106" y="56"/>
                  </a:cxn>
                  <a:cxn ang="0">
                    <a:pos x="102" y="76"/>
                  </a:cxn>
                  <a:cxn ang="0">
                    <a:pos x="90" y="90"/>
                  </a:cxn>
                  <a:cxn ang="0">
                    <a:pos x="76" y="102"/>
                  </a:cxn>
                  <a:cxn ang="0">
                    <a:pos x="56" y="104"/>
                  </a:cxn>
                </a:cxnLst>
                <a:rect l="0" t="0" r="r" b="b"/>
                <a:pathLst>
                  <a:path w="112" h="112">
                    <a:moveTo>
                      <a:pt x="56" y="0"/>
                    </a:moveTo>
                    <a:lnTo>
                      <a:pt x="56" y="0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2" y="44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2" y="68"/>
                    </a:lnTo>
                    <a:lnTo>
                      <a:pt x="4" y="78"/>
                    </a:lnTo>
                    <a:lnTo>
                      <a:pt x="10" y="88"/>
                    </a:lnTo>
                    <a:lnTo>
                      <a:pt x="16" y="96"/>
                    </a:lnTo>
                    <a:lnTo>
                      <a:pt x="24" y="102"/>
                    </a:lnTo>
                    <a:lnTo>
                      <a:pt x="34" y="108"/>
                    </a:lnTo>
                    <a:lnTo>
                      <a:pt x="44" y="110"/>
                    </a:lnTo>
                    <a:lnTo>
                      <a:pt x="56" y="112"/>
                    </a:lnTo>
                    <a:lnTo>
                      <a:pt x="56" y="112"/>
                    </a:lnTo>
                    <a:lnTo>
                      <a:pt x="68" y="110"/>
                    </a:lnTo>
                    <a:lnTo>
                      <a:pt x="78" y="108"/>
                    </a:lnTo>
                    <a:lnTo>
                      <a:pt x="88" y="102"/>
                    </a:lnTo>
                    <a:lnTo>
                      <a:pt x="96" y="96"/>
                    </a:lnTo>
                    <a:lnTo>
                      <a:pt x="102" y="88"/>
                    </a:lnTo>
                    <a:lnTo>
                      <a:pt x="108" y="78"/>
                    </a:lnTo>
                    <a:lnTo>
                      <a:pt x="110" y="68"/>
                    </a:lnTo>
                    <a:lnTo>
                      <a:pt x="112" y="56"/>
                    </a:lnTo>
                    <a:lnTo>
                      <a:pt x="112" y="56"/>
                    </a:lnTo>
                    <a:lnTo>
                      <a:pt x="110" y="44"/>
                    </a:lnTo>
                    <a:lnTo>
                      <a:pt x="108" y="34"/>
                    </a:lnTo>
                    <a:lnTo>
                      <a:pt x="102" y="24"/>
                    </a:lnTo>
                    <a:lnTo>
                      <a:pt x="96" y="16"/>
                    </a:lnTo>
                    <a:lnTo>
                      <a:pt x="88" y="10"/>
                    </a:lnTo>
                    <a:lnTo>
                      <a:pt x="78" y="4"/>
                    </a:lnTo>
                    <a:lnTo>
                      <a:pt x="68" y="2"/>
                    </a:lnTo>
                    <a:lnTo>
                      <a:pt x="56" y="0"/>
                    </a:lnTo>
                    <a:close/>
                    <a:moveTo>
                      <a:pt x="56" y="104"/>
                    </a:moveTo>
                    <a:lnTo>
                      <a:pt x="56" y="104"/>
                    </a:lnTo>
                    <a:lnTo>
                      <a:pt x="46" y="104"/>
                    </a:lnTo>
                    <a:lnTo>
                      <a:pt x="36" y="102"/>
                    </a:lnTo>
                    <a:lnTo>
                      <a:pt x="28" y="96"/>
                    </a:lnTo>
                    <a:lnTo>
                      <a:pt x="22" y="90"/>
                    </a:lnTo>
                    <a:lnTo>
                      <a:pt x="16" y="84"/>
                    </a:lnTo>
                    <a:lnTo>
                      <a:pt x="10" y="76"/>
                    </a:lnTo>
                    <a:lnTo>
                      <a:pt x="8" y="66"/>
                    </a:lnTo>
                    <a:lnTo>
                      <a:pt x="8" y="56"/>
                    </a:lnTo>
                    <a:lnTo>
                      <a:pt x="8" y="56"/>
                    </a:lnTo>
                    <a:lnTo>
                      <a:pt x="8" y="46"/>
                    </a:lnTo>
                    <a:lnTo>
                      <a:pt x="10" y="36"/>
                    </a:lnTo>
                    <a:lnTo>
                      <a:pt x="16" y="28"/>
                    </a:lnTo>
                    <a:lnTo>
                      <a:pt x="22" y="22"/>
                    </a:lnTo>
                    <a:lnTo>
                      <a:pt x="28" y="16"/>
                    </a:lnTo>
                    <a:lnTo>
                      <a:pt x="36" y="10"/>
                    </a:lnTo>
                    <a:lnTo>
                      <a:pt x="46" y="8"/>
                    </a:lnTo>
                    <a:lnTo>
                      <a:pt x="56" y="6"/>
                    </a:lnTo>
                    <a:lnTo>
                      <a:pt x="56" y="6"/>
                    </a:lnTo>
                    <a:lnTo>
                      <a:pt x="66" y="8"/>
                    </a:lnTo>
                    <a:lnTo>
                      <a:pt x="76" y="10"/>
                    </a:lnTo>
                    <a:lnTo>
                      <a:pt x="84" y="16"/>
                    </a:lnTo>
                    <a:lnTo>
                      <a:pt x="90" y="22"/>
                    </a:lnTo>
                    <a:lnTo>
                      <a:pt x="96" y="28"/>
                    </a:lnTo>
                    <a:lnTo>
                      <a:pt x="102" y="36"/>
                    </a:lnTo>
                    <a:lnTo>
                      <a:pt x="104" y="46"/>
                    </a:lnTo>
                    <a:lnTo>
                      <a:pt x="106" y="56"/>
                    </a:lnTo>
                    <a:lnTo>
                      <a:pt x="106" y="56"/>
                    </a:lnTo>
                    <a:lnTo>
                      <a:pt x="104" y="66"/>
                    </a:lnTo>
                    <a:lnTo>
                      <a:pt x="102" y="76"/>
                    </a:lnTo>
                    <a:lnTo>
                      <a:pt x="96" y="84"/>
                    </a:lnTo>
                    <a:lnTo>
                      <a:pt x="90" y="90"/>
                    </a:lnTo>
                    <a:lnTo>
                      <a:pt x="84" y="96"/>
                    </a:lnTo>
                    <a:lnTo>
                      <a:pt x="76" y="102"/>
                    </a:lnTo>
                    <a:lnTo>
                      <a:pt x="66" y="104"/>
                    </a:lnTo>
                    <a:lnTo>
                      <a:pt x="56" y="10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  <p:sp>
            <p:nvSpPr>
              <p:cNvPr id="30" name="Freeform 112"/>
              <p:cNvSpPr>
                <a:spLocks noEditPoints="1"/>
              </p:cNvSpPr>
              <p:nvPr/>
            </p:nvSpPr>
            <p:spPr bwMode="auto">
              <a:xfrm>
                <a:off x="5740400" y="2114550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0" y="10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0" y="38"/>
                  </a:cxn>
                  <a:cxn ang="0">
                    <a:pos x="2" y="44"/>
                  </a:cxn>
                  <a:cxn ang="0">
                    <a:pos x="10" y="54"/>
                  </a:cxn>
                  <a:cxn ang="0">
                    <a:pos x="20" y="62"/>
                  </a:cxn>
                  <a:cxn ang="0">
                    <a:pos x="26" y="64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38" y="64"/>
                  </a:cxn>
                  <a:cxn ang="0">
                    <a:pos x="44" y="62"/>
                  </a:cxn>
                  <a:cxn ang="0">
                    <a:pos x="54" y="54"/>
                  </a:cxn>
                  <a:cxn ang="0">
                    <a:pos x="62" y="44"/>
                  </a:cxn>
                  <a:cxn ang="0">
                    <a:pos x="64" y="38"/>
                  </a:cxn>
                  <a:cxn ang="0">
                    <a:pos x="64" y="32"/>
                  </a:cxn>
                  <a:cxn ang="0">
                    <a:pos x="64" y="32"/>
                  </a:cxn>
                  <a:cxn ang="0">
                    <a:pos x="64" y="26"/>
                  </a:cxn>
                  <a:cxn ang="0">
                    <a:pos x="62" y="20"/>
                  </a:cxn>
                  <a:cxn ang="0">
                    <a:pos x="54" y="10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2" y="0"/>
                  </a:cxn>
                  <a:cxn ang="0">
                    <a:pos x="32" y="56"/>
                  </a:cxn>
                  <a:cxn ang="0">
                    <a:pos x="32" y="56"/>
                  </a:cxn>
                  <a:cxn ang="0">
                    <a:pos x="22" y="54"/>
                  </a:cxn>
                  <a:cxn ang="0">
                    <a:pos x="16" y="48"/>
                  </a:cxn>
                  <a:cxn ang="0">
                    <a:pos x="10" y="42"/>
                  </a:cxn>
                  <a:cxn ang="0">
                    <a:pos x="8" y="32"/>
                  </a:cxn>
                  <a:cxn ang="0">
                    <a:pos x="8" y="32"/>
                  </a:cxn>
                  <a:cxn ang="0">
                    <a:pos x="10" y="22"/>
                  </a:cxn>
                  <a:cxn ang="0">
                    <a:pos x="16" y="16"/>
                  </a:cxn>
                  <a:cxn ang="0">
                    <a:pos x="22" y="10"/>
                  </a:cxn>
                  <a:cxn ang="0">
                    <a:pos x="32" y="8"/>
                  </a:cxn>
                  <a:cxn ang="0">
                    <a:pos x="32" y="8"/>
                  </a:cxn>
                  <a:cxn ang="0">
                    <a:pos x="42" y="10"/>
                  </a:cxn>
                  <a:cxn ang="0">
                    <a:pos x="48" y="16"/>
                  </a:cxn>
                  <a:cxn ang="0">
                    <a:pos x="54" y="22"/>
                  </a:cxn>
                  <a:cxn ang="0">
                    <a:pos x="56" y="32"/>
                  </a:cxn>
                  <a:cxn ang="0">
                    <a:pos x="56" y="32"/>
                  </a:cxn>
                  <a:cxn ang="0">
                    <a:pos x="54" y="42"/>
                  </a:cxn>
                  <a:cxn ang="0">
                    <a:pos x="48" y="48"/>
                  </a:cxn>
                  <a:cxn ang="0">
                    <a:pos x="42" y="54"/>
                  </a:cxn>
                  <a:cxn ang="0">
                    <a:pos x="32" y="56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0" y="10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8"/>
                    </a:lnTo>
                    <a:lnTo>
                      <a:pt x="2" y="44"/>
                    </a:lnTo>
                    <a:lnTo>
                      <a:pt x="10" y="54"/>
                    </a:lnTo>
                    <a:lnTo>
                      <a:pt x="20" y="62"/>
                    </a:lnTo>
                    <a:lnTo>
                      <a:pt x="26" y="64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38" y="64"/>
                    </a:lnTo>
                    <a:lnTo>
                      <a:pt x="44" y="62"/>
                    </a:lnTo>
                    <a:lnTo>
                      <a:pt x="54" y="54"/>
                    </a:lnTo>
                    <a:lnTo>
                      <a:pt x="62" y="44"/>
                    </a:lnTo>
                    <a:lnTo>
                      <a:pt x="64" y="38"/>
                    </a:lnTo>
                    <a:lnTo>
                      <a:pt x="64" y="32"/>
                    </a:lnTo>
                    <a:lnTo>
                      <a:pt x="64" y="32"/>
                    </a:lnTo>
                    <a:lnTo>
                      <a:pt x="64" y="26"/>
                    </a:lnTo>
                    <a:lnTo>
                      <a:pt x="62" y="20"/>
                    </a:lnTo>
                    <a:lnTo>
                      <a:pt x="54" y="10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2" y="0"/>
                    </a:lnTo>
                    <a:close/>
                    <a:moveTo>
                      <a:pt x="32" y="56"/>
                    </a:moveTo>
                    <a:lnTo>
                      <a:pt x="32" y="56"/>
                    </a:lnTo>
                    <a:lnTo>
                      <a:pt x="22" y="54"/>
                    </a:lnTo>
                    <a:lnTo>
                      <a:pt x="16" y="48"/>
                    </a:lnTo>
                    <a:lnTo>
                      <a:pt x="10" y="42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10" y="22"/>
                    </a:lnTo>
                    <a:lnTo>
                      <a:pt x="16" y="16"/>
                    </a:lnTo>
                    <a:lnTo>
                      <a:pt x="22" y="10"/>
                    </a:lnTo>
                    <a:lnTo>
                      <a:pt x="32" y="8"/>
                    </a:lnTo>
                    <a:lnTo>
                      <a:pt x="32" y="8"/>
                    </a:lnTo>
                    <a:lnTo>
                      <a:pt x="42" y="10"/>
                    </a:lnTo>
                    <a:lnTo>
                      <a:pt x="48" y="16"/>
                    </a:lnTo>
                    <a:lnTo>
                      <a:pt x="54" y="22"/>
                    </a:lnTo>
                    <a:lnTo>
                      <a:pt x="56" y="32"/>
                    </a:lnTo>
                    <a:lnTo>
                      <a:pt x="56" y="32"/>
                    </a:lnTo>
                    <a:lnTo>
                      <a:pt x="54" y="42"/>
                    </a:lnTo>
                    <a:lnTo>
                      <a:pt x="48" y="48"/>
                    </a:lnTo>
                    <a:lnTo>
                      <a:pt x="42" y="54"/>
                    </a:lnTo>
                    <a:lnTo>
                      <a:pt x="32" y="5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</p:grpSp>
        <p:sp>
          <p:nvSpPr>
            <p:cNvPr id="24" name="Rounded Rectangle 25"/>
            <p:cNvSpPr/>
            <p:nvPr/>
          </p:nvSpPr>
          <p:spPr>
            <a:xfrm rot="2089993">
              <a:off x="1788994" y="4721506"/>
              <a:ext cx="674048" cy="674048"/>
            </a:xfrm>
            <a:prstGeom prst="roundRect">
              <a:avLst>
                <a:gd name="adj" fmla="val 2470"/>
              </a:avLst>
            </a:prstGeom>
            <a:solidFill>
              <a:schemeClr val="bg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1"/>
            <p:cNvSpPr>
              <a:spLocks noEditPoints="1"/>
            </p:cNvSpPr>
            <p:nvPr/>
          </p:nvSpPr>
          <p:spPr bwMode="auto">
            <a:xfrm rot="2195905">
              <a:off x="1910857" y="4874695"/>
              <a:ext cx="360341" cy="360341"/>
            </a:xfrm>
            <a:custGeom>
              <a:avLst/>
              <a:gdLst/>
              <a:ahLst/>
              <a:cxnLst>
                <a:cxn ang="0">
                  <a:pos x="228" y="58"/>
                </a:cxn>
                <a:cxn ang="0">
                  <a:pos x="224" y="16"/>
                </a:cxn>
                <a:cxn ang="0">
                  <a:pos x="214" y="2"/>
                </a:cxn>
                <a:cxn ang="0">
                  <a:pos x="48" y="0"/>
                </a:cxn>
                <a:cxn ang="0">
                  <a:pos x="34" y="10"/>
                </a:cxn>
                <a:cxn ang="0">
                  <a:pos x="32" y="54"/>
                </a:cxn>
                <a:cxn ang="0">
                  <a:pos x="4" y="90"/>
                </a:cxn>
                <a:cxn ang="0">
                  <a:pos x="0" y="112"/>
                </a:cxn>
                <a:cxn ang="0">
                  <a:pos x="8" y="128"/>
                </a:cxn>
                <a:cxn ang="0">
                  <a:pos x="24" y="240"/>
                </a:cxn>
                <a:cxn ang="0">
                  <a:pos x="28" y="252"/>
                </a:cxn>
                <a:cxn ang="0">
                  <a:pos x="216" y="256"/>
                </a:cxn>
                <a:cxn ang="0">
                  <a:pos x="228" y="252"/>
                </a:cxn>
                <a:cxn ang="0">
                  <a:pos x="232" y="136"/>
                </a:cxn>
                <a:cxn ang="0">
                  <a:pos x="248" y="128"/>
                </a:cxn>
                <a:cxn ang="0">
                  <a:pos x="256" y="104"/>
                </a:cxn>
                <a:cxn ang="0">
                  <a:pos x="252" y="90"/>
                </a:cxn>
                <a:cxn ang="0">
                  <a:pos x="48" y="48"/>
                </a:cxn>
                <a:cxn ang="0">
                  <a:pos x="82" y="120"/>
                </a:cxn>
                <a:cxn ang="0">
                  <a:pos x="98" y="64"/>
                </a:cxn>
                <a:cxn ang="0">
                  <a:pos x="124" y="64"/>
                </a:cxn>
                <a:cxn ang="0">
                  <a:pos x="106" y="64"/>
                </a:cxn>
                <a:cxn ang="0">
                  <a:pos x="166" y="120"/>
                </a:cxn>
                <a:cxn ang="0">
                  <a:pos x="158" y="64"/>
                </a:cxn>
                <a:cxn ang="0">
                  <a:pos x="174" y="120"/>
                </a:cxn>
                <a:cxn ang="0">
                  <a:pos x="16" y="104"/>
                </a:cxn>
                <a:cxn ang="0">
                  <a:pos x="42" y="68"/>
                </a:cxn>
                <a:cxn ang="0">
                  <a:pos x="48" y="64"/>
                </a:cxn>
                <a:cxn ang="0">
                  <a:pos x="24" y="120"/>
                </a:cxn>
                <a:cxn ang="0">
                  <a:pos x="18" y="118"/>
                </a:cxn>
                <a:cxn ang="0">
                  <a:pos x="160" y="240"/>
                </a:cxn>
                <a:cxn ang="0">
                  <a:pos x="160" y="160"/>
                </a:cxn>
                <a:cxn ang="0">
                  <a:pos x="168" y="240"/>
                </a:cxn>
                <a:cxn ang="0">
                  <a:pos x="168" y="156"/>
                </a:cxn>
                <a:cxn ang="0">
                  <a:pos x="160" y="152"/>
                </a:cxn>
                <a:cxn ang="0">
                  <a:pos x="96" y="152"/>
                </a:cxn>
                <a:cxn ang="0">
                  <a:pos x="92" y="160"/>
                </a:cxn>
                <a:cxn ang="0">
                  <a:pos x="40" y="136"/>
                </a:cxn>
                <a:cxn ang="0">
                  <a:pos x="240" y="112"/>
                </a:cxn>
                <a:cxn ang="0">
                  <a:pos x="238" y="118"/>
                </a:cxn>
                <a:cxn ang="0">
                  <a:pos x="218" y="120"/>
                </a:cxn>
                <a:cxn ang="0">
                  <a:pos x="208" y="64"/>
                </a:cxn>
                <a:cxn ang="0">
                  <a:pos x="238" y="100"/>
                </a:cxn>
                <a:cxn ang="0">
                  <a:pos x="240" y="112"/>
                </a:cxn>
              </a:cxnLst>
              <a:rect l="0" t="0" r="r" b="b"/>
              <a:pathLst>
                <a:path w="256" h="256">
                  <a:moveTo>
                    <a:pt x="252" y="90"/>
                  </a:moveTo>
                  <a:lnTo>
                    <a:pt x="228" y="58"/>
                  </a:lnTo>
                  <a:lnTo>
                    <a:pt x="228" y="58"/>
                  </a:lnTo>
                  <a:lnTo>
                    <a:pt x="224" y="54"/>
                  </a:lnTo>
                  <a:lnTo>
                    <a:pt x="224" y="16"/>
                  </a:lnTo>
                  <a:lnTo>
                    <a:pt x="224" y="16"/>
                  </a:lnTo>
                  <a:lnTo>
                    <a:pt x="222" y="10"/>
                  </a:lnTo>
                  <a:lnTo>
                    <a:pt x="220" y="4"/>
                  </a:lnTo>
                  <a:lnTo>
                    <a:pt x="214" y="2"/>
                  </a:lnTo>
                  <a:lnTo>
                    <a:pt x="20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2" y="2"/>
                  </a:lnTo>
                  <a:lnTo>
                    <a:pt x="36" y="4"/>
                  </a:lnTo>
                  <a:lnTo>
                    <a:pt x="34" y="10"/>
                  </a:lnTo>
                  <a:lnTo>
                    <a:pt x="32" y="16"/>
                  </a:lnTo>
                  <a:lnTo>
                    <a:pt x="32" y="54"/>
                  </a:lnTo>
                  <a:lnTo>
                    <a:pt x="32" y="54"/>
                  </a:lnTo>
                  <a:lnTo>
                    <a:pt x="28" y="58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2" y="96"/>
                  </a:lnTo>
                  <a:lnTo>
                    <a:pt x="0" y="104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2" y="122"/>
                  </a:lnTo>
                  <a:lnTo>
                    <a:pt x="8" y="128"/>
                  </a:lnTo>
                  <a:lnTo>
                    <a:pt x="14" y="134"/>
                  </a:lnTo>
                  <a:lnTo>
                    <a:pt x="24" y="136"/>
                  </a:lnTo>
                  <a:lnTo>
                    <a:pt x="24" y="240"/>
                  </a:lnTo>
                  <a:lnTo>
                    <a:pt x="24" y="240"/>
                  </a:lnTo>
                  <a:lnTo>
                    <a:pt x="26" y="246"/>
                  </a:lnTo>
                  <a:lnTo>
                    <a:pt x="28" y="252"/>
                  </a:lnTo>
                  <a:lnTo>
                    <a:pt x="34" y="254"/>
                  </a:lnTo>
                  <a:lnTo>
                    <a:pt x="40" y="256"/>
                  </a:lnTo>
                  <a:lnTo>
                    <a:pt x="216" y="256"/>
                  </a:lnTo>
                  <a:lnTo>
                    <a:pt x="216" y="256"/>
                  </a:lnTo>
                  <a:lnTo>
                    <a:pt x="222" y="254"/>
                  </a:lnTo>
                  <a:lnTo>
                    <a:pt x="228" y="252"/>
                  </a:lnTo>
                  <a:lnTo>
                    <a:pt x="230" y="246"/>
                  </a:lnTo>
                  <a:lnTo>
                    <a:pt x="232" y="240"/>
                  </a:lnTo>
                  <a:lnTo>
                    <a:pt x="232" y="136"/>
                  </a:lnTo>
                  <a:lnTo>
                    <a:pt x="232" y="136"/>
                  </a:lnTo>
                  <a:lnTo>
                    <a:pt x="242" y="134"/>
                  </a:lnTo>
                  <a:lnTo>
                    <a:pt x="248" y="128"/>
                  </a:lnTo>
                  <a:lnTo>
                    <a:pt x="254" y="122"/>
                  </a:lnTo>
                  <a:lnTo>
                    <a:pt x="256" y="112"/>
                  </a:lnTo>
                  <a:lnTo>
                    <a:pt x="256" y="104"/>
                  </a:lnTo>
                  <a:lnTo>
                    <a:pt x="256" y="104"/>
                  </a:lnTo>
                  <a:lnTo>
                    <a:pt x="254" y="96"/>
                  </a:lnTo>
                  <a:lnTo>
                    <a:pt x="252" y="90"/>
                  </a:lnTo>
                  <a:close/>
                  <a:moveTo>
                    <a:pt x="208" y="16"/>
                  </a:moveTo>
                  <a:lnTo>
                    <a:pt x="208" y="48"/>
                  </a:lnTo>
                  <a:lnTo>
                    <a:pt x="48" y="48"/>
                  </a:lnTo>
                  <a:lnTo>
                    <a:pt x="48" y="16"/>
                  </a:lnTo>
                  <a:lnTo>
                    <a:pt x="208" y="16"/>
                  </a:lnTo>
                  <a:close/>
                  <a:moveTo>
                    <a:pt x="82" y="120"/>
                  </a:moveTo>
                  <a:lnTo>
                    <a:pt x="48" y="120"/>
                  </a:lnTo>
                  <a:lnTo>
                    <a:pt x="80" y="64"/>
                  </a:lnTo>
                  <a:lnTo>
                    <a:pt x="98" y="64"/>
                  </a:lnTo>
                  <a:lnTo>
                    <a:pt x="82" y="120"/>
                  </a:lnTo>
                  <a:close/>
                  <a:moveTo>
                    <a:pt x="106" y="64"/>
                  </a:moveTo>
                  <a:lnTo>
                    <a:pt x="124" y="64"/>
                  </a:lnTo>
                  <a:lnTo>
                    <a:pt x="124" y="120"/>
                  </a:lnTo>
                  <a:lnTo>
                    <a:pt x="90" y="120"/>
                  </a:lnTo>
                  <a:lnTo>
                    <a:pt x="106" y="64"/>
                  </a:lnTo>
                  <a:close/>
                  <a:moveTo>
                    <a:pt x="132" y="64"/>
                  </a:moveTo>
                  <a:lnTo>
                    <a:pt x="150" y="64"/>
                  </a:lnTo>
                  <a:lnTo>
                    <a:pt x="166" y="120"/>
                  </a:lnTo>
                  <a:lnTo>
                    <a:pt x="132" y="120"/>
                  </a:lnTo>
                  <a:lnTo>
                    <a:pt x="132" y="64"/>
                  </a:lnTo>
                  <a:close/>
                  <a:moveTo>
                    <a:pt x="158" y="64"/>
                  </a:moveTo>
                  <a:lnTo>
                    <a:pt x="176" y="64"/>
                  </a:lnTo>
                  <a:lnTo>
                    <a:pt x="208" y="120"/>
                  </a:lnTo>
                  <a:lnTo>
                    <a:pt x="174" y="120"/>
                  </a:lnTo>
                  <a:lnTo>
                    <a:pt x="158" y="64"/>
                  </a:lnTo>
                  <a:close/>
                  <a:moveTo>
                    <a:pt x="16" y="112"/>
                  </a:moveTo>
                  <a:lnTo>
                    <a:pt x="16" y="104"/>
                  </a:lnTo>
                  <a:lnTo>
                    <a:pt x="16" y="104"/>
                  </a:lnTo>
                  <a:lnTo>
                    <a:pt x="18" y="100"/>
                  </a:lnTo>
                  <a:lnTo>
                    <a:pt x="42" y="68"/>
                  </a:lnTo>
                  <a:lnTo>
                    <a:pt x="42" y="68"/>
                  </a:lnTo>
                  <a:lnTo>
                    <a:pt x="44" y="64"/>
                  </a:lnTo>
                  <a:lnTo>
                    <a:pt x="48" y="64"/>
                  </a:lnTo>
                  <a:lnTo>
                    <a:pt x="70" y="64"/>
                  </a:lnTo>
                  <a:lnTo>
                    <a:pt x="38" y="120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20" y="120"/>
                  </a:lnTo>
                  <a:lnTo>
                    <a:pt x="18" y="118"/>
                  </a:lnTo>
                  <a:lnTo>
                    <a:pt x="16" y="116"/>
                  </a:lnTo>
                  <a:lnTo>
                    <a:pt x="16" y="112"/>
                  </a:lnTo>
                  <a:close/>
                  <a:moveTo>
                    <a:pt x="160" y="240"/>
                  </a:moveTo>
                  <a:lnTo>
                    <a:pt x="100" y="240"/>
                  </a:lnTo>
                  <a:lnTo>
                    <a:pt x="100" y="160"/>
                  </a:lnTo>
                  <a:lnTo>
                    <a:pt x="160" y="160"/>
                  </a:lnTo>
                  <a:lnTo>
                    <a:pt x="160" y="240"/>
                  </a:lnTo>
                  <a:close/>
                  <a:moveTo>
                    <a:pt x="216" y="240"/>
                  </a:moveTo>
                  <a:lnTo>
                    <a:pt x="168" y="240"/>
                  </a:lnTo>
                  <a:lnTo>
                    <a:pt x="168" y="160"/>
                  </a:lnTo>
                  <a:lnTo>
                    <a:pt x="168" y="160"/>
                  </a:lnTo>
                  <a:lnTo>
                    <a:pt x="168" y="156"/>
                  </a:lnTo>
                  <a:lnTo>
                    <a:pt x="166" y="154"/>
                  </a:lnTo>
                  <a:lnTo>
                    <a:pt x="164" y="152"/>
                  </a:lnTo>
                  <a:lnTo>
                    <a:pt x="160" y="152"/>
                  </a:lnTo>
                  <a:lnTo>
                    <a:pt x="100" y="152"/>
                  </a:lnTo>
                  <a:lnTo>
                    <a:pt x="100" y="152"/>
                  </a:lnTo>
                  <a:lnTo>
                    <a:pt x="96" y="152"/>
                  </a:lnTo>
                  <a:lnTo>
                    <a:pt x="94" y="154"/>
                  </a:lnTo>
                  <a:lnTo>
                    <a:pt x="92" y="156"/>
                  </a:lnTo>
                  <a:lnTo>
                    <a:pt x="92" y="160"/>
                  </a:lnTo>
                  <a:lnTo>
                    <a:pt x="92" y="240"/>
                  </a:lnTo>
                  <a:lnTo>
                    <a:pt x="40" y="240"/>
                  </a:lnTo>
                  <a:lnTo>
                    <a:pt x="40" y="136"/>
                  </a:lnTo>
                  <a:lnTo>
                    <a:pt x="216" y="136"/>
                  </a:lnTo>
                  <a:lnTo>
                    <a:pt x="216" y="240"/>
                  </a:lnTo>
                  <a:close/>
                  <a:moveTo>
                    <a:pt x="240" y="112"/>
                  </a:moveTo>
                  <a:lnTo>
                    <a:pt x="240" y="112"/>
                  </a:lnTo>
                  <a:lnTo>
                    <a:pt x="240" y="116"/>
                  </a:lnTo>
                  <a:lnTo>
                    <a:pt x="238" y="118"/>
                  </a:lnTo>
                  <a:lnTo>
                    <a:pt x="236" y="120"/>
                  </a:lnTo>
                  <a:lnTo>
                    <a:pt x="232" y="120"/>
                  </a:lnTo>
                  <a:lnTo>
                    <a:pt x="218" y="120"/>
                  </a:lnTo>
                  <a:lnTo>
                    <a:pt x="186" y="64"/>
                  </a:lnTo>
                  <a:lnTo>
                    <a:pt x="208" y="64"/>
                  </a:lnTo>
                  <a:lnTo>
                    <a:pt x="208" y="64"/>
                  </a:lnTo>
                  <a:lnTo>
                    <a:pt x="212" y="64"/>
                  </a:lnTo>
                  <a:lnTo>
                    <a:pt x="214" y="68"/>
                  </a:lnTo>
                  <a:lnTo>
                    <a:pt x="238" y="100"/>
                  </a:lnTo>
                  <a:lnTo>
                    <a:pt x="238" y="100"/>
                  </a:lnTo>
                  <a:lnTo>
                    <a:pt x="240" y="104"/>
                  </a:lnTo>
                  <a:lnTo>
                    <a:pt x="240" y="112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  <p:sp>
          <p:nvSpPr>
            <p:cNvPr id="26" name="Rectangle 27"/>
            <p:cNvSpPr/>
            <p:nvPr/>
          </p:nvSpPr>
          <p:spPr>
            <a:xfrm>
              <a:off x="2087739" y="3755653"/>
              <a:ext cx="1887272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zh-CN" altLang="en-US" sz="800">
                  <a:solidFill>
                    <a:schemeClr val="tx2">
                      <a:lumMod val="75000"/>
                    </a:schemeClr>
                  </a:solidFill>
                </a:rPr>
                <a:t>此部分内容作为文字排版占位显示</a:t>
              </a:r>
            </a:p>
            <a:p>
              <a:pPr algn="ctr">
                <a:lnSpc>
                  <a:spcPts val="1500"/>
                </a:lnSpc>
              </a:pPr>
              <a:r>
                <a:rPr lang="zh-CN" altLang="en-US" sz="800">
                  <a:solidFill>
                    <a:schemeClr val="tx2">
                      <a:lumMod val="75000"/>
                    </a:schemeClr>
                  </a:solidFill>
                </a:rPr>
                <a:t>（建议使用主题字体）。</a:t>
              </a:r>
              <a:endParaRPr lang="en-US" sz="4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7" name="Rectangle 27"/>
            <p:cNvSpPr/>
            <p:nvPr/>
          </p:nvSpPr>
          <p:spPr>
            <a:xfrm>
              <a:off x="2087739" y="3497605"/>
              <a:ext cx="1887272" cy="2850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zh-CN" altLang="en-US" sz="1600"/>
                <a:t>标题文本预设</a:t>
              </a:r>
              <a:endParaRPr lang="en-US" sz="160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384032" y="1649954"/>
            <a:ext cx="4435538" cy="4138653"/>
            <a:chOff x="6786970" y="1649954"/>
            <a:chExt cx="4435538" cy="4138653"/>
          </a:xfrm>
        </p:grpSpPr>
        <p:sp>
          <p:nvSpPr>
            <p:cNvPr id="41" name="Diamond 67"/>
            <p:cNvSpPr/>
            <p:nvPr/>
          </p:nvSpPr>
          <p:spPr>
            <a:xfrm>
              <a:off x="6786970" y="5164258"/>
              <a:ext cx="624349" cy="624349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en-GB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7259934" y="5194816"/>
              <a:ext cx="3962574" cy="563232"/>
              <a:chOff x="6444107" y="1469392"/>
              <a:chExt cx="4232109" cy="563232"/>
            </a:xfrm>
          </p:grpSpPr>
          <p:sp>
            <p:nvSpPr>
              <p:cNvPr id="59" name="TextBox 45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square" lIns="360000" tIns="0" rIns="0" bIns="0" rtlCol="0" anchor="b" anchorCtr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5">
                        <a:lumMod val="100000"/>
                      </a:schemeClr>
                    </a:solidFill>
                  </a:rPr>
                  <a:t>标题文本预设</a:t>
                </a:r>
              </a:p>
            </p:txBody>
          </p:sp>
          <p:sp>
            <p:nvSpPr>
              <p:cNvPr id="60" name="Title 20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rtlCol="0" anchor="ctr" anchorCtr="0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latin typeface="+mn-ea"/>
                    <a:ea typeface="+mn-ea"/>
                    <a:cs typeface="Lato Light"/>
                  </a:rPr>
                  <a:t>此部分内容作为文字排版占位显示 （建议使用主题字体）</a:t>
                </a:r>
              </a:p>
            </p:txBody>
          </p:sp>
        </p:grpSp>
        <p:sp>
          <p:nvSpPr>
            <p:cNvPr id="43" name="Diamond 64"/>
            <p:cNvSpPr/>
            <p:nvPr/>
          </p:nvSpPr>
          <p:spPr>
            <a:xfrm>
              <a:off x="6792409" y="4285682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en-GB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7259934" y="4316240"/>
              <a:ext cx="3962574" cy="563232"/>
              <a:chOff x="6444107" y="1469392"/>
              <a:chExt cx="4232109" cy="563232"/>
            </a:xfrm>
          </p:grpSpPr>
          <p:sp>
            <p:nvSpPr>
              <p:cNvPr id="57" name="TextBox 45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square" lIns="360000" tIns="0" rIns="0" bIns="0" rtlCol="0" anchor="b" anchorCtr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4">
                        <a:lumMod val="100000"/>
                      </a:schemeClr>
                    </a:solidFill>
                  </a:rPr>
                  <a:t>标题文本预设</a:t>
                </a:r>
              </a:p>
            </p:txBody>
          </p:sp>
          <p:sp>
            <p:nvSpPr>
              <p:cNvPr id="58" name="Title 20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rtlCol="0" anchor="ctr" anchorCtr="0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latin typeface="+mn-ea"/>
                    <a:ea typeface="+mn-ea"/>
                    <a:cs typeface="Lato Light"/>
                  </a:rPr>
                  <a:t>此部分内容作为文字排版占位显示 （建议使用主题字体）</a:t>
                </a:r>
              </a:p>
            </p:txBody>
          </p:sp>
        </p:grpSp>
        <p:sp>
          <p:nvSpPr>
            <p:cNvPr id="45" name="Diamond 61"/>
            <p:cNvSpPr/>
            <p:nvPr/>
          </p:nvSpPr>
          <p:spPr>
            <a:xfrm>
              <a:off x="6792409" y="3407106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en-GB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7259934" y="3437664"/>
              <a:ext cx="3962574" cy="563232"/>
              <a:chOff x="6444107" y="1469392"/>
              <a:chExt cx="4232109" cy="563232"/>
            </a:xfrm>
          </p:grpSpPr>
          <p:sp>
            <p:nvSpPr>
              <p:cNvPr id="55" name="TextBox 45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square" lIns="360000" tIns="0" rIns="0" bIns="0" rtlCol="0" anchor="b" anchorCtr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3">
                        <a:lumMod val="100000"/>
                      </a:schemeClr>
                    </a:solidFill>
                  </a:rPr>
                  <a:t>标题文本预设</a:t>
                </a:r>
              </a:p>
            </p:txBody>
          </p:sp>
          <p:sp>
            <p:nvSpPr>
              <p:cNvPr id="56" name="Title 20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rtlCol="0" anchor="ctr" anchorCtr="0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latin typeface="+mn-ea"/>
                    <a:ea typeface="+mn-ea"/>
                    <a:cs typeface="Lato Light"/>
                  </a:rPr>
                  <a:t>此部分内容作为文字排版占位显示 （建议使用主题字体）</a:t>
                </a:r>
              </a:p>
            </p:txBody>
          </p:sp>
        </p:grpSp>
        <p:sp>
          <p:nvSpPr>
            <p:cNvPr id="47" name="Diamond 58"/>
            <p:cNvSpPr/>
            <p:nvPr/>
          </p:nvSpPr>
          <p:spPr>
            <a:xfrm>
              <a:off x="6792409" y="2528530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en-GB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7259934" y="2559088"/>
              <a:ext cx="3962574" cy="563232"/>
              <a:chOff x="6444107" y="1469392"/>
              <a:chExt cx="4232109" cy="563232"/>
            </a:xfrm>
          </p:grpSpPr>
          <p:sp>
            <p:nvSpPr>
              <p:cNvPr id="53" name="TextBox 45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square" lIns="360000" tIns="0" rIns="0" bIns="0" rtlCol="0" anchor="b" anchorCtr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2">
                        <a:lumMod val="100000"/>
                      </a:schemeClr>
                    </a:solidFill>
                  </a:rPr>
                  <a:t>标题文本预设</a:t>
                </a:r>
              </a:p>
            </p:txBody>
          </p:sp>
          <p:sp>
            <p:nvSpPr>
              <p:cNvPr id="54" name="Title 20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rtlCol="0" anchor="ctr" anchorCtr="0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latin typeface="+mn-ea"/>
                    <a:ea typeface="+mn-ea"/>
                    <a:cs typeface="Lato Light"/>
                  </a:rPr>
                  <a:t>此部分内容作为文字排版占位显示 （建议使用主题字体）</a:t>
                </a:r>
              </a:p>
            </p:txBody>
          </p:sp>
        </p:grpSp>
        <p:sp>
          <p:nvSpPr>
            <p:cNvPr id="49" name="Diamond 55"/>
            <p:cNvSpPr/>
            <p:nvPr/>
          </p:nvSpPr>
          <p:spPr>
            <a:xfrm>
              <a:off x="6792411" y="1649954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en-GB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7259934" y="1680512"/>
              <a:ext cx="3962574" cy="563232"/>
              <a:chOff x="6444107" y="1469392"/>
              <a:chExt cx="4232109" cy="563232"/>
            </a:xfrm>
          </p:grpSpPr>
          <p:sp>
            <p:nvSpPr>
              <p:cNvPr id="51" name="TextBox 45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square" lIns="360000" tIns="0" rIns="0" bIns="0" rtlCol="0" anchor="b" anchorCtr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1">
                        <a:lumMod val="100000"/>
                      </a:schemeClr>
                    </a:solidFill>
                  </a:rPr>
                  <a:t>标题文本预设</a:t>
                </a:r>
              </a:p>
            </p:txBody>
          </p:sp>
          <p:sp>
            <p:nvSpPr>
              <p:cNvPr id="52" name="Title 20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rtlCol="0" anchor="ctr" anchorCtr="0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latin typeface="+mn-ea"/>
                    <a:ea typeface="+mn-ea"/>
                    <a:cs typeface="Lato Light"/>
                  </a:rPr>
                  <a:t>此部分内容作为文字排版占位显示 （建议使用主题字体）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547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31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五、标题文本预设</a:t>
            </a:r>
            <a:endParaRPr lang="zh-CN" altLang="en-US" dirty="0"/>
          </a:p>
        </p:txBody>
      </p:sp>
      <p:sp>
        <p:nvSpPr>
          <p:cNvPr id="5" name="Freeform 19"/>
          <p:cNvSpPr/>
          <p:nvPr/>
        </p:nvSpPr>
        <p:spPr>
          <a:xfrm>
            <a:off x="2779668" y="1476611"/>
            <a:ext cx="6107506" cy="1265155"/>
          </a:xfrm>
          <a:custGeom>
            <a:avLst/>
            <a:gdLst>
              <a:gd name="connsiteX0" fmla="*/ 1118432 w 8387064"/>
              <a:gd name="connsiteY0" fmla="*/ 0 h 1737360"/>
              <a:gd name="connsiteX1" fmla="*/ 1508467 w 8387064"/>
              <a:gd name="connsiteY1" fmla="*/ 0 h 1737360"/>
              <a:gd name="connsiteX2" fmla="*/ 3139279 w 8387064"/>
              <a:gd name="connsiteY2" fmla="*/ 0 h 1737360"/>
              <a:gd name="connsiteX3" fmla="*/ 3529314 w 8387064"/>
              <a:gd name="connsiteY3" fmla="*/ 0 h 1737360"/>
              <a:gd name="connsiteX4" fmla="*/ 4857750 w 8387064"/>
              <a:gd name="connsiteY4" fmla="*/ 0 h 1737360"/>
              <a:gd name="connsiteX5" fmla="*/ 6366217 w 8387064"/>
              <a:gd name="connsiteY5" fmla="*/ 0 h 1737360"/>
              <a:gd name="connsiteX6" fmla="*/ 6878597 w 8387064"/>
              <a:gd name="connsiteY6" fmla="*/ 0 h 1737360"/>
              <a:gd name="connsiteX7" fmla="*/ 8387064 w 8387064"/>
              <a:gd name="connsiteY7" fmla="*/ 0 h 1737360"/>
              <a:gd name="connsiteX8" fmla="*/ 8387064 w 8387064"/>
              <a:gd name="connsiteY8" fmla="*/ 9236 h 1737360"/>
              <a:gd name="connsiteX9" fmla="*/ 7268632 w 8387064"/>
              <a:gd name="connsiteY9" fmla="*/ 1737360 h 1737360"/>
              <a:gd name="connsiteX10" fmla="*/ 6878597 w 8387064"/>
              <a:gd name="connsiteY10" fmla="*/ 1737360 h 1737360"/>
              <a:gd name="connsiteX11" fmla="*/ 5247785 w 8387064"/>
              <a:gd name="connsiteY11" fmla="*/ 1737360 h 1737360"/>
              <a:gd name="connsiteX12" fmla="*/ 4857750 w 8387064"/>
              <a:gd name="connsiteY12" fmla="*/ 1737360 h 1737360"/>
              <a:gd name="connsiteX13" fmla="*/ 3529314 w 8387064"/>
              <a:gd name="connsiteY13" fmla="*/ 1737360 h 1737360"/>
              <a:gd name="connsiteX14" fmla="*/ 2020847 w 8387064"/>
              <a:gd name="connsiteY14" fmla="*/ 1737360 h 1737360"/>
              <a:gd name="connsiteX15" fmla="*/ 1508467 w 8387064"/>
              <a:gd name="connsiteY15" fmla="*/ 1737360 h 1737360"/>
              <a:gd name="connsiteX16" fmla="*/ 0 w 8387064"/>
              <a:gd name="connsiteY16" fmla="*/ 1737360 h 1737360"/>
              <a:gd name="connsiteX17" fmla="*/ 0 w 8387064"/>
              <a:gd name="connsiteY17" fmla="*/ 1728124 h 173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387064" h="1737360">
                <a:moveTo>
                  <a:pt x="1118432" y="0"/>
                </a:moveTo>
                <a:lnTo>
                  <a:pt x="1508467" y="0"/>
                </a:lnTo>
                <a:lnTo>
                  <a:pt x="3139279" y="0"/>
                </a:lnTo>
                <a:lnTo>
                  <a:pt x="3529314" y="0"/>
                </a:lnTo>
                <a:lnTo>
                  <a:pt x="4857750" y="0"/>
                </a:lnTo>
                <a:lnTo>
                  <a:pt x="6366217" y="0"/>
                </a:lnTo>
                <a:lnTo>
                  <a:pt x="6878597" y="0"/>
                </a:lnTo>
                <a:lnTo>
                  <a:pt x="8387064" y="0"/>
                </a:lnTo>
                <a:lnTo>
                  <a:pt x="8387064" y="9236"/>
                </a:lnTo>
                <a:lnTo>
                  <a:pt x="7268632" y="1737360"/>
                </a:lnTo>
                <a:lnTo>
                  <a:pt x="6878597" y="1737360"/>
                </a:lnTo>
                <a:lnTo>
                  <a:pt x="5247785" y="1737360"/>
                </a:lnTo>
                <a:lnTo>
                  <a:pt x="4857750" y="1737360"/>
                </a:lnTo>
                <a:lnTo>
                  <a:pt x="3529314" y="1737360"/>
                </a:lnTo>
                <a:lnTo>
                  <a:pt x="2020847" y="1737360"/>
                </a:lnTo>
                <a:lnTo>
                  <a:pt x="1508467" y="1737360"/>
                </a:lnTo>
                <a:lnTo>
                  <a:pt x="0" y="1737360"/>
                </a:lnTo>
                <a:lnTo>
                  <a:pt x="0" y="1728124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0" rtlCol="0" anchor="ctr" anchorCtr="0"/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dk1">
                    <a:lumMod val="100000"/>
                  </a:schemeClr>
                </a:solidFill>
              </a:rPr>
              <a:t>此部分内容作为文字排版占位显示</a:t>
            </a:r>
            <a:endParaRPr lang="en-US" altLang="zh-CN" sz="1200">
              <a:solidFill>
                <a:schemeClr val="dk1">
                  <a:lumMod val="10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dk1">
                    <a:lumMod val="100000"/>
                  </a:schemeClr>
                </a:solidFill>
              </a:rPr>
              <a:t> （建议使用主题字体）</a:t>
            </a:r>
            <a:endParaRPr lang="zh-CN" altLang="en-US" sz="120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6" name="Oval 23"/>
          <p:cNvSpPr/>
          <p:nvPr/>
        </p:nvSpPr>
        <p:spPr>
          <a:xfrm rot="900000">
            <a:off x="3559236" y="1679785"/>
            <a:ext cx="858807" cy="858807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7" name="TextBox 21"/>
          <p:cNvSpPr txBox="1"/>
          <p:nvPr/>
        </p:nvSpPr>
        <p:spPr>
          <a:xfrm rot="18165474">
            <a:off x="2229445" y="1804625"/>
            <a:ext cx="1527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3"/>
                </a:solidFill>
              </a:rPr>
              <a:t>标题文本预设</a:t>
            </a:r>
          </a:p>
        </p:txBody>
      </p:sp>
      <p:sp>
        <p:nvSpPr>
          <p:cNvPr id="8" name="Freeform 26"/>
          <p:cNvSpPr/>
          <p:nvPr/>
        </p:nvSpPr>
        <p:spPr>
          <a:xfrm>
            <a:off x="8068375" y="1479223"/>
            <a:ext cx="1637602" cy="1265155"/>
          </a:xfrm>
          <a:custGeom>
            <a:avLst/>
            <a:gdLst>
              <a:gd name="connsiteX0" fmla="*/ 1124409 w 2248818"/>
              <a:gd name="connsiteY0" fmla="*/ 0 h 1737360"/>
              <a:gd name="connsiteX1" fmla="*/ 2248818 w 2248818"/>
              <a:gd name="connsiteY1" fmla="*/ 1737360 h 1737360"/>
              <a:gd name="connsiteX2" fmla="*/ 0 w 2248818"/>
              <a:gd name="connsiteY2" fmla="*/ 1737360 h 1737360"/>
              <a:gd name="connsiteX3" fmla="*/ 1124409 w 2248818"/>
              <a:gd name="connsiteY3" fmla="*/ 0 h 173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8818" h="1737360">
                <a:moveTo>
                  <a:pt x="1124409" y="0"/>
                </a:moveTo>
                <a:lnTo>
                  <a:pt x="2248818" y="1737360"/>
                </a:lnTo>
                <a:lnTo>
                  <a:pt x="0" y="1737360"/>
                </a:lnTo>
                <a:lnTo>
                  <a:pt x="1124409" y="0"/>
                </a:lnTo>
                <a:close/>
              </a:path>
            </a:pathLst>
          </a:custGeom>
          <a:solidFill>
            <a:schemeClr val="accent3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9" name="TextBox 27"/>
          <p:cNvSpPr txBox="1"/>
          <p:nvPr/>
        </p:nvSpPr>
        <p:spPr>
          <a:xfrm>
            <a:off x="8273277" y="2029040"/>
            <a:ext cx="122779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15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%</a:t>
            </a:r>
            <a:endParaRPr lang="uk-UA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Freeform 5"/>
          <p:cNvSpPr/>
          <p:nvPr/>
        </p:nvSpPr>
        <p:spPr>
          <a:xfrm>
            <a:off x="1077427" y="4209296"/>
            <a:ext cx="6107506" cy="1265155"/>
          </a:xfrm>
          <a:custGeom>
            <a:avLst/>
            <a:gdLst>
              <a:gd name="connsiteX0" fmla="*/ 1118432 w 8387064"/>
              <a:gd name="connsiteY0" fmla="*/ 0 h 1737360"/>
              <a:gd name="connsiteX1" fmla="*/ 1508467 w 8387064"/>
              <a:gd name="connsiteY1" fmla="*/ 0 h 1737360"/>
              <a:gd name="connsiteX2" fmla="*/ 3139279 w 8387064"/>
              <a:gd name="connsiteY2" fmla="*/ 0 h 1737360"/>
              <a:gd name="connsiteX3" fmla="*/ 3529314 w 8387064"/>
              <a:gd name="connsiteY3" fmla="*/ 0 h 1737360"/>
              <a:gd name="connsiteX4" fmla="*/ 4857750 w 8387064"/>
              <a:gd name="connsiteY4" fmla="*/ 0 h 1737360"/>
              <a:gd name="connsiteX5" fmla="*/ 6366217 w 8387064"/>
              <a:gd name="connsiteY5" fmla="*/ 0 h 1737360"/>
              <a:gd name="connsiteX6" fmla="*/ 6878597 w 8387064"/>
              <a:gd name="connsiteY6" fmla="*/ 0 h 1737360"/>
              <a:gd name="connsiteX7" fmla="*/ 8387064 w 8387064"/>
              <a:gd name="connsiteY7" fmla="*/ 0 h 1737360"/>
              <a:gd name="connsiteX8" fmla="*/ 8387064 w 8387064"/>
              <a:gd name="connsiteY8" fmla="*/ 9236 h 1737360"/>
              <a:gd name="connsiteX9" fmla="*/ 7268632 w 8387064"/>
              <a:gd name="connsiteY9" fmla="*/ 1737360 h 1737360"/>
              <a:gd name="connsiteX10" fmla="*/ 6878597 w 8387064"/>
              <a:gd name="connsiteY10" fmla="*/ 1737360 h 1737360"/>
              <a:gd name="connsiteX11" fmla="*/ 5247785 w 8387064"/>
              <a:gd name="connsiteY11" fmla="*/ 1737360 h 1737360"/>
              <a:gd name="connsiteX12" fmla="*/ 4857750 w 8387064"/>
              <a:gd name="connsiteY12" fmla="*/ 1737360 h 1737360"/>
              <a:gd name="connsiteX13" fmla="*/ 3529314 w 8387064"/>
              <a:gd name="connsiteY13" fmla="*/ 1737360 h 1737360"/>
              <a:gd name="connsiteX14" fmla="*/ 2020847 w 8387064"/>
              <a:gd name="connsiteY14" fmla="*/ 1737360 h 1737360"/>
              <a:gd name="connsiteX15" fmla="*/ 1508467 w 8387064"/>
              <a:gd name="connsiteY15" fmla="*/ 1737360 h 1737360"/>
              <a:gd name="connsiteX16" fmla="*/ 0 w 8387064"/>
              <a:gd name="connsiteY16" fmla="*/ 1737360 h 1737360"/>
              <a:gd name="connsiteX17" fmla="*/ 0 w 8387064"/>
              <a:gd name="connsiteY17" fmla="*/ 1728124 h 173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387064" h="1737360">
                <a:moveTo>
                  <a:pt x="1118432" y="0"/>
                </a:moveTo>
                <a:lnTo>
                  <a:pt x="1508467" y="0"/>
                </a:lnTo>
                <a:lnTo>
                  <a:pt x="3139279" y="0"/>
                </a:lnTo>
                <a:lnTo>
                  <a:pt x="3529314" y="0"/>
                </a:lnTo>
                <a:lnTo>
                  <a:pt x="4857750" y="0"/>
                </a:lnTo>
                <a:lnTo>
                  <a:pt x="6366217" y="0"/>
                </a:lnTo>
                <a:lnTo>
                  <a:pt x="6878597" y="0"/>
                </a:lnTo>
                <a:lnTo>
                  <a:pt x="8387064" y="0"/>
                </a:lnTo>
                <a:lnTo>
                  <a:pt x="8387064" y="9236"/>
                </a:lnTo>
                <a:lnTo>
                  <a:pt x="7268632" y="1737360"/>
                </a:lnTo>
                <a:lnTo>
                  <a:pt x="6878597" y="1737360"/>
                </a:lnTo>
                <a:lnTo>
                  <a:pt x="5247785" y="1737360"/>
                </a:lnTo>
                <a:lnTo>
                  <a:pt x="4857750" y="1737360"/>
                </a:lnTo>
                <a:lnTo>
                  <a:pt x="3529314" y="1737360"/>
                </a:lnTo>
                <a:lnTo>
                  <a:pt x="2020847" y="1737360"/>
                </a:lnTo>
                <a:lnTo>
                  <a:pt x="1508467" y="1737360"/>
                </a:lnTo>
                <a:lnTo>
                  <a:pt x="0" y="1737360"/>
                </a:lnTo>
                <a:lnTo>
                  <a:pt x="0" y="1728124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0" rtlCol="0" anchor="ctr"/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dk1">
                    <a:lumMod val="100000"/>
                  </a:schemeClr>
                </a:solidFill>
              </a:rPr>
              <a:t>此部分内容作为文字排版占位显示</a:t>
            </a:r>
            <a:endParaRPr lang="en-US" altLang="zh-CN" sz="1200">
              <a:solidFill>
                <a:schemeClr val="dk1">
                  <a:lumMod val="10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dk1">
                    <a:lumMod val="100000"/>
                  </a:schemeClr>
                </a:solidFill>
              </a:rPr>
              <a:t> （建议使用主题字体）</a:t>
            </a:r>
            <a:endParaRPr lang="zh-CN" altLang="en-US" sz="120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11" name="Oval 9"/>
          <p:cNvSpPr/>
          <p:nvPr/>
        </p:nvSpPr>
        <p:spPr>
          <a:xfrm>
            <a:off x="1875592" y="4387069"/>
            <a:ext cx="858807" cy="85880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12" name="TextBox 8"/>
          <p:cNvSpPr txBox="1"/>
          <p:nvPr/>
        </p:nvSpPr>
        <p:spPr>
          <a:xfrm rot="18165474">
            <a:off x="506654" y="4561112"/>
            <a:ext cx="1527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1"/>
                </a:solidFill>
              </a:rPr>
              <a:t>标题文本预设</a:t>
            </a:r>
          </a:p>
        </p:txBody>
      </p:sp>
      <p:sp>
        <p:nvSpPr>
          <p:cNvPr id="13" name="Freeform 29"/>
          <p:cNvSpPr/>
          <p:nvPr/>
        </p:nvSpPr>
        <p:spPr>
          <a:xfrm>
            <a:off x="6301490" y="4209296"/>
            <a:ext cx="5171373" cy="1265155"/>
          </a:xfrm>
          <a:custGeom>
            <a:avLst/>
            <a:gdLst>
              <a:gd name="connsiteX0" fmla="*/ 1124409 w 7101530"/>
              <a:gd name="connsiteY0" fmla="*/ 0 h 1737360"/>
              <a:gd name="connsiteX1" fmla="*/ 5977121 w 7101530"/>
              <a:gd name="connsiteY1" fmla="*/ 0 h 1737360"/>
              <a:gd name="connsiteX2" fmla="*/ 7101530 w 7101530"/>
              <a:gd name="connsiteY2" fmla="*/ 1737360 h 1737360"/>
              <a:gd name="connsiteX3" fmla="*/ 0 w 7101530"/>
              <a:gd name="connsiteY3" fmla="*/ 1737360 h 1737360"/>
              <a:gd name="connsiteX4" fmla="*/ 1124409 w 7101530"/>
              <a:gd name="connsiteY4" fmla="*/ 0 h 173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1530" h="1737360">
                <a:moveTo>
                  <a:pt x="1124409" y="0"/>
                </a:moveTo>
                <a:lnTo>
                  <a:pt x="5977121" y="0"/>
                </a:lnTo>
                <a:lnTo>
                  <a:pt x="7101530" y="1737360"/>
                </a:lnTo>
                <a:lnTo>
                  <a:pt x="0" y="1737360"/>
                </a:lnTo>
                <a:lnTo>
                  <a:pt x="1124409" y="0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14" name="TextBox 30"/>
          <p:cNvSpPr txBox="1"/>
          <p:nvPr/>
        </p:nvSpPr>
        <p:spPr>
          <a:xfrm>
            <a:off x="7980458" y="4352460"/>
            <a:ext cx="1813431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35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%</a:t>
            </a:r>
            <a:endParaRPr lang="uk-UA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Freeform 12"/>
          <p:cNvSpPr/>
          <p:nvPr/>
        </p:nvSpPr>
        <p:spPr>
          <a:xfrm>
            <a:off x="1946997" y="2847034"/>
            <a:ext cx="6107506" cy="1265156"/>
          </a:xfrm>
          <a:custGeom>
            <a:avLst/>
            <a:gdLst>
              <a:gd name="connsiteX0" fmla="*/ 1118432 w 8387064"/>
              <a:gd name="connsiteY0" fmla="*/ 0 h 1737360"/>
              <a:gd name="connsiteX1" fmla="*/ 1508467 w 8387064"/>
              <a:gd name="connsiteY1" fmla="*/ 0 h 1737360"/>
              <a:gd name="connsiteX2" fmla="*/ 3139279 w 8387064"/>
              <a:gd name="connsiteY2" fmla="*/ 0 h 1737360"/>
              <a:gd name="connsiteX3" fmla="*/ 3529314 w 8387064"/>
              <a:gd name="connsiteY3" fmla="*/ 0 h 1737360"/>
              <a:gd name="connsiteX4" fmla="*/ 4857750 w 8387064"/>
              <a:gd name="connsiteY4" fmla="*/ 0 h 1737360"/>
              <a:gd name="connsiteX5" fmla="*/ 6366217 w 8387064"/>
              <a:gd name="connsiteY5" fmla="*/ 0 h 1737360"/>
              <a:gd name="connsiteX6" fmla="*/ 6878597 w 8387064"/>
              <a:gd name="connsiteY6" fmla="*/ 0 h 1737360"/>
              <a:gd name="connsiteX7" fmla="*/ 8387064 w 8387064"/>
              <a:gd name="connsiteY7" fmla="*/ 0 h 1737360"/>
              <a:gd name="connsiteX8" fmla="*/ 8387064 w 8387064"/>
              <a:gd name="connsiteY8" fmla="*/ 9236 h 1737360"/>
              <a:gd name="connsiteX9" fmla="*/ 7268632 w 8387064"/>
              <a:gd name="connsiteY9" fmla="*/ 1737360 h 1737360"/>
              <a:gd name="connsiteX10" fmla="*/ 6878597 w 8387064"/>
              <a:gd name="connsiteY10" fmla="*/ 1737360 h 1737360"/>
              <a:gd name="connsiteX11" fmla="*/ 5247785 w 8387064"/>
              <a:gd name="connsiteY11" fmla="*/ 1737360 h 1737360"/>
              <a:gd name="connsiteX12" fmla="*/ 4857750 w 8387064"/>
              <a:gd name="connsiteY12" fmla="*/ 1737360 h 1737360"/>
              <a:gd name="connsiteX13" fmla="*/ 3529314 w 8387064"/>
              <a:gd name="connsiteY13" fmla="*/ 1737360 h 1737360"/>
              <a:gd name="connsiteX14" fmla="*/ 2020847 w 8387064"/>
              <a:gd name="connsiteY14" fmla="*/ 1737360 h 1737360"/>
              <a:gd name="connsiteX15" fmla="*/ 1508467 w 8387064"/>
              <a:gd name="connsiteY15" fmla="*/ 1737360 h 1737360"/>
              <a:gd name="connsiteX16" fmla="*/ 0 w 8387064"/>
              <a:gd name="connsiteY16" fmla="*/ 1737360 h 1737360"/>
              <a:gd name="connsiteX17" fmla="*/ 0 w 8387064"/>
              <a:gd name="connsiteY17" fmla="*/ 1728124 h 173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387064" h="1737360">
                <a:moveTo>
                  <a:pt x="1118432" y="0"/>
                </a:moveTo>
                <a:lnTo>
                  <a:pt x="1508467" y="0"/>
                </a:lnTo>
                <a:lnTo>
                  <a:pt x="3139279" y="0"/>
                </a:lnTo>
                <a:lnTo>
                  <a:pt x="3529314" y="0"/>
                </a:lnTo>
                <a:lnTo>
                  <a:pt x="4857750" y="0"/>
                </a:lnTo>
                <a:lnTo>
                  <a:pt x="6366217" y="0"/>
                </a:lnTo>
                <a:lnTo>
                  <a:pt x="6878597" y="0"/>
                </a:lnTo>
                <a:lnTo>
                  <a:pt x="8387064" y="0"/>
                </a:lnTo>
                <a:lnTo>
                  <a:pt x="8387064" y="9236"/>
                </a:lnTo>
                <a:lnTo>
                  <a:pt x="7268632" y="1737360"/>
                </a:lnTo>
                <a:lnTo>
                  <a:pt x="6878597" y="1737360"/>
                </a:lnTo>
                <a:lnTo>
                  <a:pt x="5247785" y="1737360"/>
                </a:lnTo>
                <a:lnTo>
                  <a:pt x="4857750" y="1737360"/>
                </a:lnTo>
                <a:lnTo>
                  <a:pt x="3529314" y="1737360"/>
                </a:lnTo>
                <a:lnTo>
                  <a:pt x="2020847" y="1737360"/>
                </a:lnTo>
                <a:lnTo>
                  <a:pt x="1508467" y="1737360"/>
                </a:lnTo>
                <a:lnTo>
                  <a:pt x="0" y="1737360"/>
                </a:lnTo>
                <a:lnTo>
                  <a:pt x="0" y="1728124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0" rtlCol="0" anchor="ctr"/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dk1">
                    <a:lumMod val="100000"/>
                  </a:schemeClr>
                </a:solidFill>
              </a:rPr>
              <a:t>此部分内容作为文字排版占位显示</a:t>
            </a:r>
            <a:endParaRPr lang="en-US" altLang="zh-CN" sz="1200">
              <a:solidFill>
                <a:schemeClr val="dk1">
                  <a:lumMod val="10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dk1">
                    <a:lumMod val="100000"/>
                  </a:schemeClr>
                </a:solidFill>
              </a:rPr>
              <a:t> （建议使用主题字体）</a:t>
            </a:r>
            <a:endParaRPr lang="zh-CN" altLang="en-US" sz="120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16" name="Oval 16"/>
          <p:cNvSpPr/>
          <p:nvPr/>
        </p:nvSpPr>
        <p:spPr>
          <a:xfrm>
            <a:off x="2708230" y="3036922"/>
            <a:ext cx="858807" cy="85880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17" name="TextBox 14"/>
          <p:cNvSpPr txBox="1"/>
          <p:nvPr/>
        </p:nvSpPr>
        <p:spPr>
          <a:xfrm rot="18165474">
            <a:off x="1398838" y="3166887"/>
            <a:ext cx="1527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2"/>
                </a:solidFill>
              </a:rPr>
              <a:t>标题文本预设</a:t>
            </a:r>
          </a:p>
        </p:txBody>
      </p:sp>
      <p:sp>
        <p:nvSpPr>
          <p:cNvPr id="18" name="Freeform 34"/>
          <p:cNvSpPr/>
          <p:nvPr/>
        </p:nvSpPr>
        <p:spPr>
          <a:xfrm>
            <a:off x="7184932" y="2844260"/>
            <a:ext cx="3404488" cy="1265156"/>
          </a:xfrm>
          <a:custGeom>
            <a:avLst/>
            <a:gdLst>
              <a:gd name="connsiteX0" fmla="*/ 1124409 w 4675174"/>
              <a:gd name="connsiteY0" fmla="*/ 0 h 1737360"/>
              <a:gd name="connsiteX1" fmla="*/ 3550765 w 4675174"/>
              <a:gd name="connsiteY1" fmla="*/ 0 h 1737360"/>
              <a:gd name="connsiteX2" fmla="*/ 4675174 w 4675174"/>
              <a:gd name="connsiteY2" fmla="*/ 1737360 h 1737360"/>
              <a:gd name="connsiteX3" fmla="*/ 0 w 4675174"/>
              <a:gd name="connsiteY3" fmla="*/ 1737360 h 1737360"/>
              <a:gd name="connsiteX4" fmla="*/ 1124409 w 4675174"/>
              <a:gd name="connsiteY4" fmla="*/ 0 h 173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5174" h="1737360">
                <a:moveTo>
                  <a:pt x="1124409" y="0"/>
                </a:moveTo>
                <a:lnTo>
                  <a:pt x="3550765" y="0"/>
                </a:lnTo>
                <a:lnTo>
                  <a:pt x="4675174" y="1737360"/>
                </a:lnTo>
                <a:lnTo>
                  <a:pt x="0" y="1737360"/>
                </a:lnTo>
                <a:lnTo>
                  <a:pt x="1124409" y="0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19" name="TextBox 36"/>
          <p:cNvSpPr txBox="1"/>
          <p:nvPr/>
        </p:nvSpPr>
        <p:spPr>
          <a:xfrm>
            <a:off x="8273277" y="3153673"/>
            <a:ext cx="1227799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25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%</a:t>
            </a:r>
            <a:endParaRPr lang="uk-UA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urban"/>
          <p:cNvSpPr>
            <a:spLocks noChangeAspect="1"/>
          </p:cNvSpPr>
          <p:nvPr/>
        </p:nvSpPr>
        <p:spPr bwMode="auto">
          <a:xfrm>
            <a:off x="3798113" y="1925631"/>
            <a:ext cx="381053" cy="365019"/>
          </a:xfrm>
          <a:custGeom>
            <a:avLst/>
            <a:gdLst>
              <a:gd name="connsiteX0" fmla="*/ 235138 w 508000"/>
              <a:gd name="connsiteY0" fmla="*/ 365911 h 486624"/>
              <a:gd name="connsiteX1" fmla="*/ 129514 w 508000"/>
              <a:gd name="connsiteY1" fmla="*/ 407406 h 486624"/>
              <a:gd name="connsiteX2" fmla="*/ 123227 w 508000"/>
              <a:gd name="connsiteY2" fmla="*/ 450159 h 486624"/>
              <a:gd name="connsiteX3" fmla="*/ 235138 w 508000"/>
              <a:gd name="connsiteY3" fmla="*/ 407406 h 486624"/>
              <a:gd name="connsiteX4" fmla="*/ 265317 w 508000"/>
              <a:gd name="connsiteY4" fmla="*/ 362139 h 486624"/>
              <a:gd name="connsiteX5" fmla="*/ 265317 w 508000"/>
              <a:gd name="connsiteY5" fmla="*/ 404891 h 486624"/>
              <a:gd name="connsiteX6" fmla="*/ 368426 w 508000"/>
              <a:gd name="connsiteY6" fmla="*/ 435070 h 486624"/>
              <a:gd name="connsiteX7" fmla="*/ 359624 w 508000"/>
              <a:gd name="connsiteY7" fmla="*/ 392317 h 486624"/>
              <a:gd name="connsiteX8" fmla="*/ 235138 w 508000"/>
              <a:gd name="connsiteY8" fmla="*/ 299268 h 486624"/>
              <a:gd name="connsiteX9" fmla="*/ 138316 w 508000"/>
              <a:gd name="connsiteY9" fmla="*/ 344535 h 486624"/>
              <a:gd name="connsiteX10" fmla="*/ 132029 w 508000"/>
              <a:gd name="connsiteY10" fmla="*/ 387287 h 486624"/>
              <a:gd name="connsiteX11" fmla="*/ 235138 w 508000"/>
              <a:gd name="connsiteY11" fmla="*/ 344535 h 486624"/>
              <a:gd name="connsiteX12" fmla="*/ 265317 w 508000"/>
              <a:gd name="connsiteY12" fmla="*/ 295495 h 486624"/>
              <a:gd name="connsiteX13" fmla="*/ 265317 w 508000"/>
              <a:gd name="connsiteY13" fmla="*/ 340763 h 486624"/>
              <a:gd name="connsiteX14" fmla="*/ 359624 w 508000"/>
              <a:gd name="connsiteY14" fmla="*/ 372198 h 486624"/>
              <a:gd name="connsiteX15" fmla="*/ 350822 w 508000"/>
              <a:gd name="connsiteY15" fmla="*/ 325673 h 486624"/>
              <a:gd name="connsiteX16" fmla="*/ 458961 w 508000"/>
              <a:gd name="connsiteY16" fmla="*/ 284178 h 486624"/>
              <a:gd name="connsiteX17" fmla="*/ 389802 w 508000"/>
              <a:gd name="connsiteY17" fmla="*/ 305554 h 486624"/>
              <a:gd name="connsiteX18" fmla="*/ 386030 w 508000"/>
              <a:gd name="connsiteY18" fmla="*/ 325673 h 486624"/>
              <a:gd name="connsiteX19" fmla="*/ 458961 w 508000"/>
              <a:gd name="connsiteY19" fmla="*/ 308069 h 486624"/>
              <a:gd name="connsiteX20" fmla="*/ 458961 w 508000"/>
              <a:gd name="connsiteY20" fmla="*/ 254000 h 486624"/>
              <a:gd name="connsiteX21" fmla="*/ 392317 w 508000"/>
              <a:gd name="connsiteY21" fmla="*/ 271604 h 486624"/>
              <a:gd name="connsiteX22" fmla="*/ 389802 w 508000"/>
              <a:gd name="connsiteY22" fmla="*/ 292980 h 486624"/>
              <a:gd name="connsiteX23" fmla="*/ 458961 w 508000"/>
              <a:gd name="connsiteY23" fmla="*/ 275376 h 486624"/>
              <a:gd name="connsiteX24" fmla="*/ 235138 w 508000"/>
              <a:gd name="connsiteY24" fmla="*/ 235139 h 486624"/>
              <a:gd name="connsiteX25" fmla="*/ 147118 w 508000"/>
              <a:gd name="connsiteY25" fmla="*/ 275376 h 486624"/>
              <a:gd name="connsiteX26" fmla="*/ 142089 w 508000"/>
              <a:gd name="connsiteY26" fmla="*/ 320644 h 486624"/>
              <a:gd name="connsiteX27" fmla="*/ 235138 w 508000"/>
              <a:gd name="connsiteY27" fmla="*/ 277891 h 486624"/>
              <a:gd name="connsiteX28" fmla="*/ 265317 w 508000"/>
              <a:gd name="connsiteY28" fmla="*/ 232624 h 486624"/>
              <a:gd name="connsiteX29" fmla="*/ 265317 w 508000"/>
              <a:gd name="connsiteY29" fmla="*/ 277891 h 486624"/>
              <a:gd name="connsiteX30" fmla="*/ 347050 w 508000"/>
              <a:gd name="connsiteY30" fmla="*/ 305555 h 486624"/>
              <a:gd name="connsiteX31" fmla="*/ 338248 w 508000"/>
              <a:gd name="connsiteY31" fmla="*/ 256515 h 486624"/>
              <a:gd name="connsiteX32" fmla="*/ 69158 w 508000"/>
              <a:gd name="connsiteY32" fmla="*/ 228852 h 486624"/>
              <a:gd name="connsiteX33" fmla="*/ 65386 w 508000"/>
              <a:gd name="connsiteY33" fmla="*/ 250228 h 486624"/>
              <a:gd name="connsiteX34" fmla="*/ 127000 w 508000"/>
              <a:gd name="connsiteY34" fmla="*/ 271604 h 486624"/>
              <a:gd name="connsiteX35" fmla="*/ 127000 w 508000"/>
              <a:gd name="connsiteY35" fmla="*/ 254000 h 486624"/>
              <a:gd name="connsiteX36" fmla="*/ 456446 w 508000"/>
              <a:gd name="connsiteY36" fmla="*/ 220049 h 486624"/>
              <a:gd name="connsiteX37" fmla="*/ 396089 w 508000"/>
              <a:gd name="connsiteY37" fmla="*/ 238911 h 486624"/>
              <a:gd name="connsiteX38" fmla="*/ 392317 w 508000"/>
              <a:gd name="connsiteY38" fmla="*/ 259030 h 486624"/>
              <a:gd name="connsiteX39" fmla="*/ 458961 w 508000"/>
              <a:gd name="connsiteY39" fmla="*/ 241426 h 486624"/>
              <a:gd name="connsiteX40" fmla="*/ 71673 w 508000"/>
              <a:gd name="connsiteY40" fmla="*/ 196159 h 486624"/>
              <a:gd name="connsiteX41" fmla="*/ 69158 w 508000"/>
              <a:gd name="connsiteY41" fmla="*/ 217535 h 486624"/>
              <a:gd name="connsiteX42" fmla="*/ 129515 w 508000"/>
              <a:gd name="connsiteY42" fmla="*/ 238911 h 486624"/>
              <a:gd name="connsiteX43" fmla="*/ 129515 w 508000"/>
              <a:gd name="connsiteY43" fmla="*/ 220050 h 486624"/>
              <a:gd name="connsiteX44" fmla="*/ 452673 w 508000"/>
              <a:gd name="connsiteY44" fmla="*/ 187356 h 486624"/>
              <a:gd name="connsiteX45" fmla="*/ 398604 w 508000"/>
              <a:gd name="connsiteY45" fmla="*/ 208733 h 486624"/>
              <a:gd name="connsiteX46" fmla="*/ 396089 w 508000"/>
              <a:gd name="connsiteY46" fmla="*/ 226337 h 486624"/>
              <a:gd name="connsiteX47" fmla="*/ 456446 w 508000"/>
              <a:gd name="connsiteY47" fmla="*/ 211247 h 486624"/>
              <a:gd name="connsiteX48" fmla="*/ 265317 w 508000"/>
              <a:gd name="connsiteY48" fmla="*/ 168495 h 486624"/>
              <a:gd name="connsiteX49" fmla="*/ 265317 w 508000"/>
              <a:gd name="connsiteY49" fmla="*/ 208733 h 486624"/>
              <a:gd name="connsiteX50" fmla="*/ 338248 w 508000"/>
              <a:gd name="connsiteY50" fmla="*/ 232624 h 486624"/>
              <a:gd name="connsiteX51" fmla="*/ 329446 w 508000"/>
              <a:gd name="connsiteY51" fmla="*/ 193644 h 486624"/>
              <a:gd name="connsiteX52" fmla="*/ 235138 w 508000"/>
              <a:gd name="connsiteY52" fmla="*/ 168495 h 486624"/>
              <a:gd name="connsiteX53" fmla="*/ 159692 w 508000"/>
              <a:gd name="connsiteY53" fmla="*/ 213763 h 486624"/>
              <a:gd name="connsiteX54" fmla="*/ 153405 w 508000"/>
              <a:gd name="connsiteY54" fmla="*/ 256515 h 486624"/>
              <a:gd name="connsiteX55" fmla="*/ 235138 w 508000"/>
              <a:gd name="connsiteY55" fmla="*/ 213763 h 486624"/>
              <a:gd name="connsiteX56" fmla="*/ 465248 w 508000"/>
              <a:gd name="connsiteY56" fmla="*/ 168495 h 486624"/>
              <a:gd name="connsiteX57" fmla="*/ 486624 w 508000"/>
              <a:gd name="connsiteY57" fmla="*/ 211248 h 486624"/>
              <a:gd name="connsiteX58" fmla="*/ 508000 w 508000"/>
              <a:gd name="connsiteY58" fmla="*/ 486624 h 486624"/>
              <a:gd name="connsiteX59" fmla="*/ 486624 w 508000"/>
              <a:gd name="connsiteY59" fmla="*/ 486624 h 486624"/>
              <a:gd name="connsiteX60" fmla="*/ 458961 w 508000"/>
              <a:gd name="connsiteY60" fmla="*/ 165980 h 486624"/>
              <a:gd name="connsiteX61" fmla="*/ 477822 w 508000"/>
              <a:gd name="connsiteY61" fmla="*/ 486624 h 486624"/>
              <a:gd name="connsiteX62" fmla="*/ 411178 w 508000"/>
              <a:gd name="connsiteY62" fmla="*/ 486624 h 486624"/>
              <a:gd name="connsiteX63" fmla="*/ 398604 w 508000"/>
              <a:gd name="connsiteY63" fmla="*/ 428782 h 486624"/>
              <a:gd name="connsiteX64" fmla="*/ 465248 w 508000"/>
              <a:gd name="connsiteY64" fmla="*/ 419980 h 486624"/>
              <a:gd name="connsiteX65" fmla="*/ 465248 w 508000"/>
              <a:gd name="connsiteY65" fmla="*/ 392317 h 486624"/>
              <a:gd name="connsiteX66" fmla="*/ 392317 w 508000"/>
              <a:gd name="connsiteY66" fmla="*/ 407406 h 486624"/>
              <a:gd name="connsiteX67" fmla="*/ 389802 w 508000"/>
              <a:gd name="connsiteY67" fmla="*/ 392317 h 486624"/>
              <a:gd name="connsiteX68" fmla="*/ 461475 w 508000"/>
              <a:gd name="connsiteY68" fmla="*/ 377228 h 486624"/>
              <a:gd name="connsiteX69" fmla="*/ 461475 w 508000"/>
              <a:gd name="connsiteY69" fmla="*/ 353337 h 486624"/>
              <a:gd name="connsiteX70" fmla="*/ 386030 w 508000"/>
              <a:gd name="connsiteY70" fmla="*/ 372198 h 486624"/>
              <a:gd name="connsiteX71" fmla="*/ 384142 w 508000"/>
              <a:gd name="connsiteY71" fmla="*/ 359452 h 486624"/>
              <a:gd name="connsiteX72" fmla="*/ 383515 w 508000"/>
              <a:gd name="connsiteY72" fmla="*/ 359624 h 486624"/>
              <a:gd name="connsiteX73" fmla="*/ 383804 w 508000"/>
              <a:gd name="connsiteY73" fmla="*/ 357171 h 486624"/>
              <a:gd name="connsiteX74" fmla="*/ 383804 w 508000"/>
              <a:gd name="connsiteY74" fmla="*/ 357172 h 486624"/>
              <a:gd name="connsiteX75" fmla="*/ 383804 w 508000"/>
              <a:gd name="connsiteY75" fmla="*/ 357171 h 486624"/>
              <a:gd name="connsiteX76" fmla="*/ 384142 w 508000"/>
              <a:gd name="connsiteY76" fmla="*/ 359452 h 486624"/>
              <a:gd name="connsiteX77" fmla="*/ 461475 w 508000"/>
              <a:gd name="connsiteY77" fmla="*/ 338248 h 486624"/>
              <a:gd name="connsiteX78" fmla="*/ 458961 w 508000"/>
              <a:gd name="connsiteY78" fmla="*/ 316871 h 486624"/>
              <a:gd name="connsiteX79" fmla="*/ 386030 w 508000"/>
              <a:gd name="connsiteY79" fmla="*/ 338248 h 486624"/>
              <a:gd name="connsiteX80" fmla="*/ 383804 w 508000"/>
              <a:gd name="connsiteY80" fmla="*/ 357171 h 486624"/>
              <a:gd name="connsiteX81" fmla="*/ 383804 w 508000"/>
              <a:gd name="connsiteY81" fmla="*/ 357169 h 486624"/>
              <a:gd name="connsiteX82" fmla="*/ 383804 w 508000"/>
              <a:gd name="connsiteY82" fmla="*/ 357171 h 486624"/>
              <a:gd name="connsiteX83" fmla="*/ 381000 w 508000"/>
              <a:gd name="connsiteY83" fmla="*/ 338248 h 486624"/>
              <a:gd name="connsiteX84" fmla="*/ 392317 w 508000"/>
              <a:gd name="connsiteY84" fmla="*/ 193643 h 486624"/>
              <a:gd name="connsiteX85" fmla="*/ 75446 w 508000"/>
              <a:gd name="connsiteY85" fmla="*/ 159693 h 486624"/>
              <a:gd name="connsiteX86" fmla="*/ 71673 w 508000"/>
              <a:gd name="connsiteY86" fmla="*/ 183584 h 486624"/>
              <a:gd name="connsiteX87" fmla="*/ 129515 w 508000"/>
              <a:gd name="connsiteY87" fmla="*/ 202446 h 486624"/>
              <a:gd name="connsiteX88" fmla="*/ 129515 w 508000"/>
              <a:gd name="connsiteY88" fmla="*/ 183584 h 486624"/>
              <a:gd name="connsiteX89" fmla="*/ 75446 w 508000"/>
              <a:gd name="connsiteY89" fmla="*/ 127000 h 486624"/>
              <a:gd name="connsiteX90" fmla="*/ 75446 w 508000"/>
              <a:gd name="connsiteY90" fmla="*/ 147119 h 486624"/>
              <a:gd name="connsiteX91" fmla="*/ 132030 w 508000"/>
              <a:gd name="connsiteY91" fmla="*/ 168495 h 486624"/>
              <a:gd name="connsiteX92" fmla="*/ 132030 w 508000"/>
              <a:gd name="connsiteY92" fmla="*/ 147119 h 486624"/>
              <a:gd name="connsiteX93" fmla="*/ 69158 w 508000"/>
              <a:gd name="connsiteY93" fmla="*/ 111911 h 486624"/>
              <a:gd name="connsiteX94" fmla="*/ 138317 w 508000"/>
              <a:gd name="connsiteY94" fmla="*/ 142089 h 486624"/>
              <a:gd name="connsiteX95" fmla="*/ 138317 w 508000"/>
              <a:gd name="connsiteY95" fmla="*/ 226337 h 486624"/>
              <a:gd name="connsiteX96" fmla="*/ 127000 w 508000"/>
              <a:gd name="connsiteY96" fmla="*/ 299268 h 486624"/>
              <a:gd name="connsiteX97" fmla="*/ 127000 w 508000"/>
              <a:gd name="connsiteY97" fmla="*/ 290466 h 486624"/>
              <a:gd name="connsiteX98" fmla="*/ 65386 w 508000"/>
              <a:gd name="connsiteY98" fmla="*/ 265317 h 486624"/>
              <a:gd name="connsiteX99" fmla="*/ 62871 w 508000"/>
              <a:gd name="connsiteY99" fmla="*/ 286693 h 486624"/>
              <a:gd name="connsiteX100" fmla="*/ 123228 w 508000"/>
              <a:gd name="connsiteY100" fmla="*/ 308070 h 486624"/>
              <a:gd name="connsiteX101" fmla="*/ 123228 w 508000"/>
              <a:gd name="connsiteY101" fmla="*/ 323159 h 486624"/>
              <a:gd name="connsiteX102" fmla="*/ 62871 w 508000"/>
              <a:gd name="connsiteY102" fmla="*/ 301782 h 486624"/>
              <a:gd name="connsiteX103" fmla="*/ 60356 w 508000"/>
              <a:gd name="connsiteY103" fmla="*/ 323159 h 486624"/>
              <a:gd name="connsiteX104" fmla="*/ 120713 w 508000"/>
              <a:gd name="connsiteY104" fmla="*/ 340763 h 486624"/>
              <a:gd name="connsiteX105" fmla="*/ 116941 w 508000"/>
              <a:gd name="connsiteY105" fmla="*/ 357109 h 486624"/>
              <a:gd name="connsiteX106" fmla="*/ 60356 w 508000"/>
              <a:gd name="connsiteY106" fmla="*/ 335733 h 486624"/>
              <a:gd name="connsiteX107" fmla="*/ 56584 w 508000"/>
              <a:gd name="connsiteY107" fmla="*/ 357109 h 486624"/>
              <a:gd name="connsiteX108" fmla="*/ 114426 w 508000"/>
              <a:gd name="connsiteY108" fmla="*/ 374713 h 486624"/>
              <a:gd name="connsiteX109" fmla="*/ 111911 w 508000"/>
              <a:gd name="connsiteY109" fmla="*/ 389802 h 486624"/>
              <a:gd name="connsiteX110" fmla="*/ 56584 w 508000"/>
              <a:gd name="connsiteY110" fmla="*/ 372198 h 486624"/>
              <a:gd name="connsiteX111" fmla="*/ 56584 w 508000"/>
              <a:gd name="connsiteY111" fmla="*/ 392317 h 486624"/>
              <a:gd name="connsiteX112" fmla="*/ 108139 w 508000"/>
              <a:gd name="connsiteY112" fmla="*/ 407406 h 486624"/>
              <a:gd name="connsiteX113" fmla="*/ 105624 w 508000"/>
              <a:gd name="connsiteY113" fmla="*/ 422495 h 486624"/>
              <a:gd name="connsiteX114" fmla="*/ 54069 w 508000"/>
              <a:gd name="connsiteY114" fmla="*/ 407406 h 486624"/>
              <a:gd name="connsiteX115" fmla="*/ 54069 w 508000"/>
              <a:gd name="connsiteY115" fmla="*/ 428782 h 486624"/>
              <a:gd name="connsiteX116" fmla="*/ 101852 w 508000"/>
              <a:gd name="connsiteY116" fmla="*/ 441357 h 486624"/>
              <a:gd name="connsiteX117" fmla="*/ 96822 w 508000"/>
              <a:gd name="connsiteY117" fmla="*/ 486624 h 486624"/>
              <a:gd name="connsiteX118" fmla="*/ 41495 w 508000"/>
              <a:gd name="connsiteY118" fmla="*/ 486624 h 486624"/>
              <a:gd name="connsiteX119" fmla="*/ 62871 w 508000"/>
              <a:gd name="connsiteY119" fmla="*/ 108139 h 486624"/>
              <a:gd name="connsiteX120" fmla="*/ 35208 w 508000"/>
              <a:gd name="connsiteY120" fmla="*/ 486624 h 486624"/>
              <a:gd name="connsiteX121" fmla="*/ 0 w 508000"/>
              <a:gd name="connsiteY121" fmla="*/ 486624 h 486624"/>
              <a:gd name="connsiteX122" fmla="*/ 26406 w 508000"/>
              <a:gd name="connsiteY122" fmla="*/ 165981 h 486624"/>
              <a:gd name="connsiteX123" fmla="*/ 265317 w 508000"/>
              <a:gd name="connsiteY123" fmla="*/ 101851 h 486624"/>
              <a:gd name="connsiteX124" fmla="*/ 265317 w 508000"/>
              <a:gd name="connsiteY124" fmla="*/ 144604 h 486624"/>
              <a:gd name="connsiteX125" fmla="*/ 329446 w 508000"/>
              <a:gd name="connsiteY125" fmla="*/ 168495 h 486624"/>
              <a:gd name="connsiteX126" fmla="*/ 323159 w 508000"/>
              <a:gd name="connsiteY126" fmla="*/ 129515 h 486624"/>
              <a:gd name="connsiteX127" fmla="*/ 235138 w 508000"/>
              <a:gd name="connsiteY127" fmla="*/ 101851 h 486624"/>
              <a:gd name="connsiteX128" fmla="*/ 168494 w 508000"/>
              <a:gd name="connsiteY128" fmla="*/ 147119 h 486624"/>
              <a:gd name="connsiteX129" fmla="*/ 162207 w 508000"/>
              <a:gd name="connsiteY129" fmla="*/ 193644 h 486624"/>
              <a:gd name="connsiteX130" fmla="*/ 235138 w 508000"/>
              <a:gd name="connsiteY130" fmla="*/ 147119 h 486624"/>
              <a:gd name="connsiteX131" fmla="*/ 265317 w 508000"/>
              <a:gd name="connsiteY131" fmla="*/ 38980 h 486624"/>
              <a:gd name="connsiteX132" fmla="*/ 265317 w 508000"/>
              <a:gd name="connsiteY132" fmla="*/ 77960 h 486624"/>
              <a:gd name="connsiteX133" fmla="*/ 323159 w 508000"/>
              <a:gd name="connsiteY133" fmla="*/ 111911 h 486624"/>
              <a:gd name="connsiteX134" fmla="*/ 314357 w 508000"/>
              <a:gd name="connsiteY134" fmla="*/ 71673 h 486624"/>
              <a:gd name="connsiteX135" fmla="*/ 235138 w 508000"/>
              <a:gd name="connsiteY135" fmla="*/ 38980 h 486624"/>
              <a:gd name="connsiteX136" fmla="*/ 181069 w 508000"/>
              <a:gd name="connsiteY136" fmla="*/ 84248 h 486624"/>
              <a:gd name="connsiteX137" fmla="*/ 172267 w 508000"/>
              <a:gd name="connsiteY137" fmla="*/ 127000 h 486624"/>
              <a:gd name="connsiteX138" fmla="*/ 235138 w 508000"/>
              <a:gd name="connsiteY138" fmla="*/ 84248 h 486624"/>
              <a:gd name="connsiteX139" fmla="*/ 256515 w 508000"/>
              <a:gd name="connsiteY139" fmla="*/ 0 h 486624"/>
              <a:gd name="connsiteX140" fmla="*/ 319386 w 508000"/>
              <a:gd name="connsiteY140" fmla="*/ 54069 h 486624"/>
              <a:gd name="connsiteX141" fmla="*/ 401119 w 508000"/>
              <a:gd name="connsiteY141" fmla="*/ 486624 h 486624"/>
              <a:gd name="connsiteX142" fmla="*/ 256515 w 508000"/>
              <a:gd name="connsiteY142" fmla="*/ 486624 h 486624"/>
              <a:gd name="connsiteX143" fmla="*/ 250227 w 508000"/>
              <a:gd name="connsiteY143" fmla="*/ 0 h 486624"/>
              <a:gd name="connsiteX144" fmla="*/ 250227 w 508000"/>
              <a:gd name="connsiteY144" fmla="*/ 486624 h 486624"/>
              <a:gd name="connsiteX145" fmla="*/ 101851 w 508000"/>
              <a:gd name="connsiteY145" fmla="*/ 486624 h 486624"/>
              <a:gd name="connsiteX146" fmla="*/ 172267 w 508000"/>
              <a:gd name="connsiteY146" fmla="*/ 71673 h 48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508000" h="486624">
                <a:moveTo>
                  <a:pt x="235138" y="365911"/>
                </a:moveTo>
                <a:lnTo>
                  <a:pt x="129514" y="407406"/>
                </a:lnTo>
                <a:lnTo>
                  <a:pt x="123227" y="450159"/>
                </a:lnTo>
                <a:lnTo>
                  <a:pt x="235138" y="407406"/>
                </a:lnTo>
                <a:close/>
                <a:moveTo>
                  <a:pt x="265317" y="362139"/>
                </a:moveTo>
                <a:lnTo>
                  <a:pt x="265317" y="404891"/>
                </a:lnTo>
                <a:lnTo>
                  <a:pt x="368426" y="435070"/>
                </a:lnTo>
                <a:lnTo>
                  <a:pt x="359624" y="392317"/>
                </a:lnTo>
                <a:close/>
                <a:moveTo>
                  <a:pt x="235138" y="299268"/>
                </a:moveTo>
                <a:lnTo>
                  <a:pt x="138316" y="344535"/>
                </a:lnTo>
                <a:lnTo>
                  <a:pt x="132029" y="387287"/>
                </a:lnTo>
                <a:lnTo>
                  <a:pt x="235138" y="344535"/>
                </a:lnTo>
                <a:close/>
                <a:moveTo>
                  <a:pt x="265317" y="295495"/>
                </a:moveTo>
                <a:lnTo>
                  <a:pt x="265317" y="340763"/>
                </a:lnTo>
                <a:lnTo>
                  <a:pt x="359624" y="372198"/>
                </a:lnTo>
                <a:lnTo>
                  <a:pt x="350822" y="325673"/>
                </a:lnTo>
                <a:close/>
                <a:moveTo>
                  <a:pt x="458961" y="284178"/>
                </a:moveTo>
                <a:lnTo>
                  <a:pt x="389802" y="305554"/>
                </a:lnTo>
                <a:lnTo>
                  <a:pt x="386030" y="325673"/>
                </a:lnTo>
                <a:lnTo>
                  <a:pt x="458961" y="308069"/>
                </a:lnTo>
                <a:close/>
                <a:moveTo>
                  <a:pt x="458961" y="254000"/>
                </a:moveTo>
                <a:lnTo>
                  <a:pt x="392317" y="271604"/>
                </a:lnTo>
                <a:lnTo>
                  <a:pt x="389802" y="292980"/>
                </a:lnTo>
                <a:lnTo>
                  <a:pt x="458961" y="275376"/>
                </a:lnTo>
                <a:close/>
                <a:moveTo>
                  <a:pt x="235138" y="235139"/>
                </a:moveTo>
                <a:lnTo>
                  <a:pt x="147118" y="275376"/>
                </a:lnTo>
                <a:lnTo>
                  <a:pt x="142089" y="320644"/>
                </a:lnTo>
                <a:lnTo>
                  <a:pt x="235138" y="277891"/>
                </a:lnTo>
                <a:close/>
                <a:moveTo>
                  <a:pt x="265317" y="232624"/>
                </a:moveTo>
                <a:lnTo>
                  <a:pt x="265317" y="277891"/>
                </a:lnTo>
                <a:lnTo>
                  <a:pt x="347050" y="305555"/>
                </a:lnTo>
                <a:lnTo>
                  <a:pt x="338248" y="256515"/>
                </a:lnTo>
                <a:close/>
                <a:moveTo>
                  <a:pt x="69158" y="228852"/>
                </a:moveTo>
                <a:lnTo>
                  <a:pt x="65386" y="250228"/>
                </a:lnTo>
                <a:lnTo>
                  <a:pt x="127000" y="271604"/>
                </a:lnTo>
                <a:lnTo>
                  <a:pt x="127000" y="254000"/>
                </a:lnTo>
                <a:close/>
                <a:moveTo>
                  <a:pt x="456446" y="220049"/>
                </a:moveTo>
                <a:lnTo>
                  <a:pt x="396089" y="238911"/>
                </a:lnTo>
                <a:lnTo>
                  <a:pt x="392317" y="259030"/>
                </a:lnTo>
                <a:lnTo>
                  <a:pt x="458961" y="241426"/>
                </a:lnTo>
                <a:close/>
                <a:moveTo>
                  <a:pt x="71673" y="196159"/>
                </a:moveTo>
                <a:lnTo>
                  <a:pt x="69158" y="217535"/>
                </a:lnTo>
                <a:lnTo>
                  <a:pt x="129515" y="238911"/>
                </a:lnTo>
                <a:lnTo>
                  <a:pt x="129515" y="220050"/>
                </a:lnTo>
                <a:close/>
                <a:moveTo>
                  <a:pt x="452673" y="187356"/>
                </a:moveTo>
                <a:lnTo>
                  <a:pt x="398604" y="208733"/>
                </a:lnTo>
                <a:lnTo>
                  <a:pt x="396089" y="226337"/>
                </a:lnTo>
                <a:lnTo>
                  <a:pt x="456446" y="211247"/>
                </a:lnTo>
                <a:close/>
                <a:moveTo>
                  <a:pt x="265317" y="168495"/>
                </a:moveTo>
                <a:lnTo>
                  <a:pt x="265317" y="208733"/>
                </a:lnTo>
                <a:lnTo>
                  <a:pt x="338248" y="232624"/>
                </a:lnTo>
                <a:lnTo>
                  <a:pt x="329446" y="193644"/>
                </a:lnTo>
                <a:close/>
                <a:moveTo>
                  <a:pt x="235138" y="168495"/>
                </a:moveTo>
                <a:lnTo>
                  <a:pt x="159692" y="213763"/>
                </a:lnTo>
                <a:lnTo>
                  <a:pt x="153405" y="256515"/>
                </a:lnTo>
                <a:lnTo>
                  <a:pt x="235138" y="213763"/>
                </a:lnTo>
                <a:close/>
                <a:moveTo>
                  <a:pt x="465248" y="168495"/>
                </a:moveTo>
                <a:lnTo>
                  <a:pt x="486624" y="211248"/>
                </a:lnTo>
                <a:lnTo>
                  <a:pt x="508000" y="486624"/>
                </a:lnTo>
                <a:lnTo>
                  <a:pt x="486624" y="486624"/>
                </a:lnTo>
                <a:close/>
                <a:moveTo>
                  <a:pt x="458961" y="165980"/>
                </a:moveTo>
                <a:lnTo>
                  <a:pt x="477822" y="486624"/>
                </a:lnTo>
                <a:lnTo>
                  <a:pt x="411178" y="486624"/>
                </a:lnTo>
                <a:lnTo>
                  <a:pt x="398604" y="428782"/>
                </a:lnTo>
                <a:lnTo>
                  <a:pt x="465248" y="419980"/>
                </a:lnTo>
                <a:lnTo>
                  <a:pt x="465248" y="392317"/>
                </a:lnTo>
                <a:lnTo>
                  <a:pt x="392317" y="407406"/>
                </a:lnTo>
                <a:lnTo>
                  <a:pt x="389802" y="392317"/>
                </a:lnTo>
                <a:lnTo>
                  <a:pt x="461475" y="377228"/>
                </a:lnTo>
                <a:lnTo>
                  <a:pt x="461475" y="353337"/>
                </a:lnTo>
                <a:lnTo>
                  <a:pt x="386030" y="372198"/>
                </a:lnTo>
                <a:lnTo>
                  <a:pt x="384142" y="359452"/>
                </a:lnTo>
                <a:lnTo>
                  <a:pt x="383515" y="359624"/>
                </a:lnTo>
                <a:lnTo>
                  <a:pt x="383804" y="357171"/>
                </a:lnTo>
                <a:lnTo>
                  <a:pt x="383804" y="357172"/>
                </a:lnTo>
                <a:lnTo>
                  <a:pt x="383804" y="357171"/>
                </a:lnTo>
                <a:lnTo>
                  <a:pt x="384142" y="359452"/>
                </a:lnTo>
                <a:lnTo>
                  <a:pt x="461475" y="338248"/>
                </a:lnTo>
                <a:lnTo>
                  <a:pt x="458961" y="316871"/>
                </a:lnTo>
                <a:lnTo>
                  <a:pt x="386030" y="338248"/>
                </a:lnTo>
                <a:lnTo>
                  <a:pt x="383804" y="357171"/>
                </a:lnTo>
                <a:lnTo>
                  <a:pt x="383804" y="357169"/>
                </a:lnTo>
                <a:lnTo>
                  <a:pt x="383804" y="357171"/>
                </a:lnTo>
                <a:lnTo>
                  <a:pt x="381000" y="338248"/>
                </a:lnTo>
                <a:lnTo>
                  <a:pt x="392317" y="193643"/>
                </a:lnTo>
                <a:close/>
                <a:moveTo>
                  <a:pt x="75446" y="159693"/>
                </a:moveTo>
                <a:lnTo>
                  <a:pt x="71673" y="183584"/>
                </a:lnTo>
                <a:lnTo>
                  <a:pt x="129515" y="202446"/>
                </a:lnTo>
                <a:lnTo>
                  <a:pt x="129515" y="183584"/>
                </a:lnTo>
                <a:close/>
                <a:moveTo>
                  <a:pt x="75446" y="127000"/>
                </a:moveTo>
                <a:lnTo>
                  <a:pt x="75446" y="147119"/>
                </a:lnTo>
                <a:lnTo>
                  <a:pt x="132030" y="168495"/>
                </a:lnTo>
                <a:lnTo>
                  <a:pt x="132030" y="147119"/>
                </a:lnTo>
                <a:close/>
                <a:moveTo>
                  <a:pt x="69158" y="111911"/>
                </a:moveTo>
                <a:lnTo>
                  <a:pt x="138317" y="142089"/>
                </a:lnTo>
                <a:lnTo>
                  <a:pt x="138317" y="226337"/>
                </a:lnTo>
                <a:lnTo>
                  <a:pt x="127000" y="299268"/>
                </a:lnTo>
                <a:lnTo>
                  <a:pt x="127000" y="290466"/>
                </a:lnTo>
                <a:lnTo>
                  <a:pt x="65386" y="265317"/>
                </a:lnTo>
                <a:lnTo>
                  <a:pt x="62871" y="286693"/>
                </a:lnTo>
                <a:lnTo>
                  <a:pt x="123228" y="308070"/>
                </a:lnTo>
                <a:lnTo>
                  <a:pt x="123228" y="323159"/>
                </a:lnTo>
                <a:lnTo>
                  <a:pt x="62871" y="301782"/>
                </a:lnTo>
                <a:lnTo>
                  <a:pt x="60356" y="323159"/>
                </a:lnTo>
                <a:lnTo>
                  <a:pt x="120713" y="340763"/>
                </a:lnTo>
                <a:lnTo>
                  <a:pt x="116941" y="357109"/>
                </a:lnTo>
                <a:lnTo>
                  <a:pt x="60356" y="335733"/>
                </a:lnTo>
                <a:lnTo>
                  <a:pt x="56584" y="357109"/>
                </a:lnTo>
                <a:lnTo>
                  <a:pt x="114426" y="374713"/>
                </a:lnTo>
                <a:lnTo>
                  <a:pt x="111911" y="389802"/>
                </a:lnTo>
                <a:lnTo>
                  <a:pt x="56584" y="372198"/>
                </a:lnTo>
                <a:lnTo>
                  <a:pt x="56584" y="392317"/>
                </a:lnTo>
                <a:lnTo>
                  <a:pt x="108139" y="407406"/>
                </a:lnTo>
                <a:lnTo>
                  <a:pt x="105624" y="422495"/>
                </a:lnTo>
                <a:lnTo>
                  <a:pt x="54069" y="407406"/>
                </a:lnTo>
                <a:lnTo>
                  <a:pt x="54069" y="428782"/>
                </a:lnTo>
                <a:lnTo>
                  <a:pt x="101852" y="441357"/>
                </a:lnTo>
                <a:lnTo>
                  <a:pt x="96822" y="486624"/>
                </a:lnTo>
                <a:lnTo>
                  <a:pt x="41495" y="486624"/>
                </a:lnTo>
                <a:close/>
                <a:moveTo>
                  <a:pt x="62871" y="108139"/>
                </a:moveTo>
                <a:lnTo>
                  <a:pt x="35208" y="486624"/>
                </a:lnTo>
                <a:lnTo>
                  <a:pt x="0" y="486624"/>
                </a:lnTo>
                <a:lnTo>
                  <a:pt x="26406" y="165981"/>
                </a:lnTo>
                <a:close/>
                <a:moveTo>
                  <a:pt x="265317" y="101851"/>
                </a:moveTo>
                <a:lnTo>
                  <a:pt x="265317" y="144604"/>
                </a:lnTo>
                <a:lnTo>
                  <a:pt x="329446" y="168495"/>
                </a:lnTo>
                <a:lnTo>
                  <a:pt x="323159" y="129515"/>
                </a:lnTo>
                <a:close/>
                <a:moveTo>
                  <a:pt x="235138" y="101851"/>
                </a:moveTo>
                <a:lnTo>
                  <a:pt x="168494" y="147119"/>
                </a:lnTo>
                <a:lnTo>
                  <a:pt x="162207" y="193644"/>
                </a:lnTo>
                <a:lnTo>
                  <a:pt x="235138" y="147119"/>
                </a:lnTo>
                <a:close/>
                <a:moveTo>
                  <a:pt x="265317" y="38980"/>
                </a:moveTo>
                <a:lnTo>
                  <a:pt x="265317" y="77960"/>
                </a:lnTo>
                <a:lnTo>
                  <a:pt x="323159" y="111911"/>
                </a:lnTo>
                <a:lnTo>
                  <a:pt x="314357" y="71673"/>
                </a:lnTo>
                <a:close/>
                <a:moveTo>
                  <a:pt x="235138" y="38980"/>
                </a:moveTo>
                <a:lnTo>
                  <a:pt x="181069" y="84248"/>
                </a:lnTo>
                <a:lnTo>
                  <a:pt x="172267" y="127000"/>
                </a:lnTo>
                <a:lnTo>
                  <a:pt x="235138" y="84248"/>
                </a:lnTo>
                <a:close/>
                <a:moveTo>
                  <a:pt x="256515" y="0"/>
                </a:moveTo>
                <a:lnTo>
                  <a:pt x="319386" y="54069"/>
                </a:lnTo>
                <a:lnTo>
                  <a:pt x="401119" y="486624"/>
                </a:lnTo>
                <a:lnTo>
                  <a:pt x="256515" y="486624"/>
                </a:lnTo>
                <a:close/>
                <a:moveTo>
                  <a:pt x="250227" y="0"/>
                </a:moveTo>
                <a:lnTo>
                  <a:pt x="250227" y="486624"/>
                </a:lnTo>
                <a:lnTo>
                  <a:pt x="101851" y="486624"/>
                </a:lnTo>
                <a:lnTo>
                  <a:pt x="172267" y="716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1" name="university18"/>
          <p:cNvSpPr>
            <a:spLocks noChangeAspect="1"/>
          </p:cNvSpPr>
          <p:nvPr/>
        </p:nvSpPr>
        <p:spPr bwMode="auto">
          <a:xfrm>
            <a:off x="2141441" y="4647814"/>
            <a:ext cx="327109" cy="381053"/>
          </a:xfrm>
          <a:custGeom>
            <a:avLst/>
            <a:gdLst>
              <a:gd name="T0" fmla="*/ 107 w 118"/>
              <a:gd name="T1" fmla="*/ 127 h 138"/>
              <a:gd name="T2" fmla="*/ 101 w 118"/>
              <a:gd name="T3" fmla="*/ 53 h 138"/>
              <a:gd name="T4" fmla="*/ 64 w 118"/>
              <a:gd name="T5" fmla="*/ 30 h 138"/>
              <a:gd name="T6" fmla="*/ 82 w 118"/>
              <a:gd name="T7" fmla="*/ 26 h 138"/>
              <a:gd name="T8" fmla="*/ 88 w 118"/>
              <a:gd name="T9" fmla="*/ 9 h 138"/>
              <a:gd name="T10" fmla="*/ 64 w 118"/>
              <a:gd name="T11" fmla="*/ 4 h 138"/>
              <a:gd name="T12" fmla="*/ 53 w 118"/>
              <a:gd name="T13" fmla="*/ 5 h 138"/>
              <a:gd name="T14" fmla="*/ 27 w 118"/>
              <a:gd name="T15" fmla="*/ 53 h 138"/>
              <a:gd name="T16" fmla="*/ 11 w 118"/>
              <a:gd name="T17" fmla="*/ 59 h 138"/>
              <a:gd name="T18" fmla="*/ 5 w 118"/>
              <a:gd name="T19" fmla="*/ 127 h 138"/>
              <a:gd name="T20" fmla="*/ 5 w 118"/>
              <a:gd name="T21" fmla="*/ 138 h 138"/>
              <a:gd name="T22" fmla="*/ 118 w 118"/>
              <a:gd name="T23" fmla="*/ 133 h 138"/>
              <a:gd name="T24" fmla="*/ 50 w 118"/>
              <a:gd name="T25" fmla="*/ 64 h 138"/>
              <a:gd name="T26" fmla="*/ 68 w 118"/>
              <a:gd name="T27" fmla="*/ 76 h 138"/>
              <a:gd name="T28" fmla="*/ 50 w 118"/>
              <a:gd name="T29" fmla="*/ 64 h 138"/>
              <a:gd name="T30" fmla="*/ 68 w 118"/>
              <a:gd name="T31" fmla="*/ 111 h 138"/>
              <a:gd name="T32" fmla="*/ 50 w 118"/>
              <a:gd name="T33" fmla="*/ 123 h 138"/>
              <a:gd name="T34" fmla="*/ 78 w 118"/>
              <a:gd name="T35" fmla="*/ 111 h 138"/>
              <a:gd name="T36" fmla="*/ 96 w 118"/>
              <a:gd name="T37" fmla="*/ 123 h 138"/>
              <a:gd name="T38" fmla="*/ 78 w 118"/>
              <a:gd name="T39" fmla="*/ 111 h 138"/>
              <a:gd name="T40" fmla="*/ 78 w 118"/>
              <a:gd name="T41" fmla="*/ 100 h 138"/>
              <a:gd name="T42" fmla="*/ 96 w 118"/>
              <a:gd name="T43" fmla="*/ 87 h 138"/>
              <a:gd name="T44" fmla="*/ 68 w 118"/>
              <a:gd name="T45" fmla="*/ 87 h 138"/>
              <a:gd name="T46" fmla="*/ 50 w 118"/>
              <a:gd name="T47" fmla="*/ 100 h 138"/>
              <a:gd name="T48" fmla="*/ 68 w 118"/>
              <a:gd name="T49" fmla="*/ 87 h 138"/>
              <a:gd name="T50" fmla="*/ 22 w 118"/>
              <a:gd name="T51" fmla="*/ 100 h 138"/>
              <a:gd name="T52" fmla="*/ 40 w 118"/>
              <a:gd name="T53" fmla="*/ 87 h 138"/>
              <a:gd name="T54" fmla="*/ 22 w 118"/>
              <a:gd name="T55" fmla="*/ 111 h 138"/>
              <a:gd name="T56" fmla="*/ 40 w 118"/>
              <a:gd name="T57" fmla="*/ 123 h 138"/>
              <a:gd name="T58" fmla="*/ 22 w 118"/>
              <a:gd name="T59" fmla="*/ 111 h 138"/>
              <a:gd name="T60" fmla="*/ 78 w 118"/>
              <a:gd name="T61" fmla="*/ 76 h 138"/>
              <a:gd name="T62" fmla="*/ 96 w 118"/>
              <a:gd name="T63" fmla="*/ 64 h 138"/>
              <a:gd name="T64" fmla="*/ 22 w 118"/>
              <a:gd name="T65" fmla="*/ 64 h 138"/>
              <a:gd name="T66" fmla="*/ 40 w 118"/>
              <a:gd name="T67" fmla="*/ 76 h 138"/>
              <a:gd name="T68" fmla="*/ 22 w 118"/>
              <a:gd name="T69" fmla="*/ 64 h 138"/>
              <a:gd name="T70" fmla="*/ 22 w 118"/>
              <a:gd name="T71" fmla="*/ 6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8" h="138">
                <a:moveTo>
                  <a:pt x="112" y="127"/>
                </a:moveTo>
                <a:cubicBezTo>
                  <a:pt x="107" y="127"/>
                  <a:pt x="107" y="127"/>
                  <a:pt x="107" y="127"/>
                </a:cubicBezTo>
                <a:cubicBezTo>
                  <a:pt x="107" y="59"/>
                  <a:pt x="107" y="59"/>
                  <a:pt x="107" y="59"/>
                </a:cubicBezTo>
                <a:cubicBezTo>
                  <a:pt x="107" y="56"/>
                  <a:pt x="104" y="53"/>
                  <a:pt x="101" y="53"/>
                </a:cubicBezTo>
                <a:cubicBezTo>
                  <a:pt x="90" y="53"/>
                  <a:pt x="90" y="53"/>
                  <a:pt x="90" y="53"/>
                </a:cubicBezTo>
                <a:cubicBezTo>
                  <a:pt x="87" y="42"/>
                  <a:pt x="77" y="33"/>
                  <a:pt x="64" y="30"/>
                </a:cubicBezTo>
                <a:cubicBezTo>
                  <a:pt x="64" y="26"/>
                  <a:pt x="64" y="26"/>
                  <a:pt x="64" y="26"/>
                </a:cubicBezTo>
                <a:cubicBezTo>
                  <a:pt x="82" y="26"/>
                  <a:pt x="82" y="26"/>
                  <a:pt x="82" y="26"/>
                </a:cubicBezTo>
                <a:cubicBezTo>
                  <a:pt x="85" y="26"/>
                  <a:pt x="88" y="24"/>
                  <a:pt x="88" y="21"/>
                </a:cubicBezTo>
                <a:cubicBezTo>
                  <a:pt x="88" y="9"/>
                  <a:pt x="88" y="9"/>
                  <a:pt x="88" y="9"/>
                </a:cubicBezTo>
                <a:cubicBezTo>
                  <a:pt x="88" y="6"/>
                  <a:pt x="85" y="4"/>
                  <a:pt x="82" y="4"/>
                </a:cubicBezTo>
                <a:cubicBezTo>
                  <a:pt x="64" y="4"/>
                  <a:pt x="64" y="4"/>
                  <a:pt x="64" y="4"/>
                </a:cubicBezTo>
                <a:cubicBezTo>
                  <a:pt x="63" y="2"/>
                  <a:pt x="61" y="0"/>
                  <a:pt x="59" y="0"/>
                </a:cubicBezTo>
                <a:cubicBezTo>
                  <a:pt x="56" y="0"/>
                  <a:pt x="53" y="3"/>
                  <a:pt x="53" y="5"/>
                </a:cubicBezTo>
                <a:cubicBezTo>
                  <a:pt x="53" y="30"/>
                  <a:pt x="53" y="30"/>
                  <a:pt x="53" y="30"/>
                </a:cubicBezTo>
                <a:cubicBezTo>
                  <a:pt x="40" y="32"/>
                  <a:pt x="29" y="42"/>
                  <a:pt x="27" y="53"/>
                </a:cubicBezTo>
                <a:cubicBezTo>
                  <a:pt x="16" y="53"/>
                  <a:pt x="16" y="53"/>
                  <a:pt x="16" y="53"/>
                </a:cubicBezTo>
                <a:cubicBezTo>
                  <a:pt x="13" y="53"/>
                  <a:pt x="11" y="56"/>
                  <a:pt x="11" y="59"/>
                </a:cubicBezTo>
                <a:cubicBezTo>
                  <a:pt x="11" y="127"/>
                  <a:pt x="11" y="127"/>
                  <a:pt x="11" y="127"/>
                </a:cubicBezTo>
                <a:cubicBezTo>
                  <a:pt x="5" y="127"/>
                  <a:pt x="5" y="127"/>
                  <a:pt x="5" y="127"/>
                </a:cubicBezTo>
                <a:cubicBezTo>
                  <a:pt x="3" y="127"/>
                  <a:pt x="0" y="130"/>
                  <a:pt x="0" y="133"/>
                </a:cubicBezTo>
                <a:cubicBezTo>
                  <a:pt x="0" y="136"/>
                  <a:pt x="3" y="138"/>
                  <a:pt x="5" y="138"/>
                </a:cubicBezTo>
                <a:cubicBezTo>
                  <a:pt x="113" y="138"/>
                  <a:pt x="113" y="138"/>
                  <a:pt x="113" y="138"/>
                </a:cubicBezTo>
                <a:cubicBezTo>
                  <a:pt x="116" y="138"/>
                  <a:pt x="118" y="136"/>
                  <a:pt x="118" y="133"/>
                </a:cubicBezTo>
                <a:cubicBezTo>
                  <a:pt x="118" y="130"/>
                  <a:pt x="116" y="127"/>
                  <a:pt x="112" y="127"/>
                </a:cubicBezTo>
                <a:close/>
                <a:moveTo>
                  <a:pt x="50" y="64"/>
                </a:moveTo>
                <a:cubicBezTo>
                  <a:pt x="68" y="64"/>
                  <a:pt x="68" y="64"/>
                  <a:pt x="68" y="64"/>
                </a:cubicBezTo>
                <a:cubicBezTo>
                  <a:pt x="68" y="76"/>
                  <a:pt x="68" y="76"/>
                  <a:pt x="68" y="76"/>
                </a:cubicBezTo>
                <a:cubicBezTo>
                  <a:pt x="50" y="76"/>
                  <a:pt x="50" y="76"/>
                  <a:pt x="50" y="76"/>
                </a:cubicBezTo>
                <a:lnTo>
                  <a:pt x="50" y="64"/>
                </a:lnTo>
                <a:close/>
                <a:moveTo>
                  <a:pt x="50" y="111"/>
                </a:moveTo>
                <a:cubicBezTo>
                  <a:pt x="68" y="111"/>
                  <a:pt x="68" y="111"/>
                  <a:pt x="68" y="111"/>
                </a:cubicBezTo>
                <a:cubicBezTo>
                  <a:pt x="68" y="123"/>
                  <a:pt x="68" y="123"/>
                  <a:pt x="68" y="123"/>
                </a:cubicBezTo>
                <a:cubicBezTo>
                  <a:pt x="50" y="123"/>
                  <a:pt x="50" y="123"/>
                  <a:pt x="50" y="123"/>
                </a:cubicBezTo>
                <a:lnTo>
                  <a:pt x="50" y="111"/>
                </a:lnTo>
                <a:close/>
                <a:moveTo>
                  <a:pt x="78" y="111"/>
                </a:moveTo>
                <a:cubicBezTo>
                  <a:pt x="96" y="111"/>
                  <a:pt x="96" y="111"/>
                  <a:pt x="96" y="111"/>
                </a:cubicBezTo>
                <a:cubicBezTo>
                  <a:pt x="96" y="123"/>
                  <a:pt x="96" y="123"/>
                  <a:pt x="96" y="123"/>
                </a:cubicBezTo>
                <a:cubicBezTo>
                  <a:pt x="78" y="123"/>
                  <a:pt x="78" y="123"/>
                  <a:pt x="78" y="123"/>
                </a:cubicBezTo>
                <a:lnTo>
                  <a:pt x="78" y="111"/>
                </a:lnTo>
                <a:close/>
                <a:moveTo>
                  <a:pt x="96" y="100"/>
                </a:moveTo>
                <a:cubicBezTo>
                  <a:pt x="78" y="100"/>
                  <a:pt x="78" y="100"/>
                  <a:pt x="78" y="100"/>
                </a:cubicBezTo>
                <a:cubicBezTo>
                  <a:pt x="78" y="87"/>
                  <a:pt x="78" y="87"/>
                  <a:pt x="78" y="87"/>
                </a:cubicBezTo>
                <a:cubicBezTo>
                  <a:pt x="96" y="87"/>
                  <a:pt x="96" y="87"/>
                  <a:pt x="96" y="87"/>
                </a:cubicBezTo>
                <a:cubicBezTo>
                  <a:pt x="96" y="100"/>
                  <a:pt x="96" y="100"/>
                  <a:pt x="96" y="100"/>
                </a:cubicBezTo>
                <a:close/>
                <a:moveTo>
                  <a:pt x="68" y="87"/>
                </a:moveTo>
                <a:cubicBezTo>
                  <a:pt x="68" y="100"/>
                  <a:pt x="68" y="100"/>
                  <a:pt x="68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87"/>
                  <a:pt x="50" y="87"/>
                  <a:pt x="50" y="87"/>
                </a:cubicBezTo>
                <a:lnTo>
                  <a:pt x="68" y="87"/>
                </a:lnTo>
                <a:close/>
                <a:moveTo>
                  <a:pt x="40" y="100"/>
                </a:moveTo>
                <a:cubicBezTo>
                  <a:pt x="22" y="100"/>
                  <a:pt x="22" y="100"/>
                  <a:pt x="22" y="100"/>
                </a:cubicBezTo>
                <a:cubicBezTo>
                  <a:pt x="22" y="87"/>
                  <a:pt x="22" y="87"/>
                  <a:pt x="22" y="87"/>
                </a:cubicBezTo>
                <a:cubicBezTo>
                  <a:pt x="40" y="87"/>
                  <a:pt x="40" y="87"/>
                  <a:pt x="40" y="87"/>
                </a:cubicBezTo>
                <a:lnTo>
                  <a:pt x="40" y="100"/>
                </a:lnTo>
                <a:close/>
                <a:moveTo>
                  <a:pt x="22" y="111"/>
                </a:moveTo>
                <a:cubicBezTo>
                  <a:pt x="40" y="111"/>
                  <a:pt x="40" y="111"/>
                  <a:pt x="40" y="111"/>
                </a:cubicBezTo>
                <a:cubicBezTo>
                  <a:pt x="40" y="123"/>
                  <a:pt x="40" y="123"/>
                  <a:pt x="40" y="123"/>
                </a:cubicBezTo>
                <a:cubicBezTo>
                  <a:pt x="22" y="123"/>
                  <a:pt x="22" y="123"/>
                  <a:pt x="22" y="123"/>
                </a:cubicBezTo>
                <a:cubicBezTo>
                  <a:pt x="22" y="111"/>
                  <a:pt x="22" y="111"/>
                  <a:pt x="22" y="111"/>
                </a:cubicBezTo>
                <a:close/>
                <a:moveTo>
                  <a:pt x="96" y="76"/>
                </a:moveTo>
                <a:cubicBezTo>
                  <a:pt x="78" y="76"/>
                  <a:pt x="78" y="76"/>
                  <a:pt x="78" y="76"/>
                </a:cubicBezTo>
                <a:cubicBezTo>
                  <a:pt x="78" y="64"/>
                  <a:pt x="78" y="64"/>
                  <a:pt x="78" y="64"/>
                </a:cubicBezTo>
                <a:cubicBezTo>
                  <a:pt x="96" y="64"/>
                  <a:pt x="96" y="64"/>
                  <a:pt x="96" y="64"/>
                </a:cubicBezTo>
                <a:cubicBezTo>
                  <a:pt x="96" y="76"/>
                  <a:pt x="96" y="76"/>
                  <a:pt x="96" y="76"/>
                </a:cubicBezTo>
                <a:close/>
                <a:moveTo>
                  <a:pt x="22" y="64"/>
                </a:moveTo>
                <a:cubicBezTo>
                  <a:pt x="40" y="64"/>
                  <a:pt x="40" y="64"/>
                  <a:pt x="40" y="64"/>
                </a:cubicBezTo>
                <a:cubicBezTo>
                  <a:pt x="40" y="76"/>
                  <a:pt x="40" y="76"/>
                  <a:pt x="40" y="76"/>
                </a:cubicBezTo>
                <a:cubicBezTo>
                  <a:pt x="22" y="76"/>
                  <a:pt x="22" y="76"/>
                  <a:pt x="22" y="76"/>
                </a:cubicBezTo>
                <a:cubicBezTo>
                  <a:pt x="22" y="64"/>
                  <a:pt x="22" y="64"/>
                  <a:pt x="22" y="64"/>
                </a:cubicBezTo>
                <a:close/>
                <a:moveTo>
                  <a:pt x="22" y="64"/>
                </a:moveTo>
                <a:cubicBezTo>
                  <a:pt x="22" y="64"/>
                  <a:pt x="22" y="64"/>
                  <a:pt x="22" y="64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2" name="two119"/>
          <p:cNvSpPr>
            <a:spLocks noChangeAspect="1"/>
          </p:cNvSpPr>
          <p:nvPr/>
        </p:nvSpPr>
        <p:spPr bwMode="auto">
          <a:xfrm>
            <a:off x="3013149" y="3286311"/>
            <a:ext cx="248968" cy="381053"/>
          </a:xfrm>
          <a:custGeom>
            <a:avLst/>
            <a:gdLst>
              <a:gd name="connsiteX0" fmla="*/ 222642 w 331350"/>
              <a:gd name="connsiteY0" fmla="*/ 463053 h 507142"/>
              <a:gd name="connsiteX1" fmla="*/ 242502 w 331350"/>
              <a:gd name="connsiteY1" fmla="*/ 475596 h 507142"/>
              <a:gd name="connsiteX2" fmla="*/ 242502 w 331350"/>
              <a:gd name="connsiteY2" fmla="*/ 482913 h 507142"/>
              <a:gd name="connsiteX3" fmla="*/ 252955 w 331350"/>
              <a:gd name="connsiteY3" fmla="*/ 490230 h 507142"/>
              <a:gd name="connsiteX4" fmla="*/ 252955 w 331350"/>
              <a:gd name="connsiteY4" fmla="*/ 495456 h 507142"/>
              <a:gd name="connsiteX5" fmla="*/ 222642 w 331350"/>
              <a:gd name="connsiteY5" fmla="*/ 475596 h 507142"/>
              <a:gd name="connsiteX6" fmla="*/ 169382 w 331350"/>
              <a:gd name="connsiteY6" fmla="*/ 433035 h 507142"/>
              <a:gd name="connsiteX7" fmla="*/ 156742 w 331350"/>
              <a:gd name="connsiteY7" fmla="*/ 438033 h 507142"/>
              <a:gd name="connsiteX8" fmla="*/ 156742 w 331350"/>
              <a:gd name="connsiteY8" fmla="*/ 475515 h 507142"/>
              <a:gd name="connsiteX9" fmla="*/ 169382 w 331350"/>
              <a:gd name="connsiteY9" fmla="*/ 470518 h 507142"/>
              <a:gd name="connsiteX10" fmla="*/ 295811 w 331350"/>
              <a:gd name="connsiteY10" fmla="*/ 425424 h 507142"/>
              <a:gd name="connsiteX11" fmla="*/ 318807 w 331350"/>
              <a:gd name="connsiteY11" fmla="*/ 440058 h 507142"/>
              <a:gd name="connsiteX12" fmla="*/ 318807 w 331350"/>
              <a:gd name="connsiteY12" fmla="*/ 448420 h 507142"/>
              <a:gd name="connsiteX13" fmla="*/ 331350 w 331350"/>
              <a:gd name="connsiteY13" fmla="*/ 452601 h 507142"/>
              <a:gd name="connsiteX14" fmla="*/ 331350 w 331350"/>
              <a:gd name="connsiteY14" fmla="*/ 460963 h 507142"/>
              <a:gd name="connsiteX15" fmla="*/ 256091 w 331350"/>
              <a:gd name="connsiteY15" fmla="*/ 498593 h 507142"/>
              <a:gd name="connsiteX16" fmla="*/ 256091 w 331350"/>
              <a:gd name="connsiteY16" fmla="*/ 490231 h 507142"/>
              <a:gd name="connsiteX17" fmla="*/ 245638 w 331350"/>
              <a:gd name="connsiteY17" fmla="*/ 482914 h 507142"/>
              <a:gd name="connsiteX18" fmla="*/ 245638 w 331350"/>
              <a:gd name="connsiteY18" fmla="*/ 473507 h 507142"/>
              <a:gd name="connsiteX19" fmla="*/ 222642 w 331350"/>
              <a:gd name="connsiteY19" fmla="*/ 457828 h 507142"/>
              <a:gd name="connsiteX20" fmla="*/ 98596 w 331350"/>
              <a:gd name="connsiteY20" fmla="*/ 420541 h 507142"/>
              <a:gd name="connsiteX21" fmla="*/ 98596 w 331350"/>
              <a:gd name="connsiteY21" fmla="*/ 453026 h 507142"/>
              <a:gd name="connsiteX22" fmla="*/ 108708 w 331350"/>
              <a:gd name="connsiteY22" fmla="*/ 460522 h 507142"/>
              <a:gd name="connsiteX23" fmla="*/ 108708 w 331350"/>
              <a:gd name="connsiteY23" fmla="*/ 428037 h 507142"/>
              <a:gd name="connsiteX24" fmla="*/ 98596 w 331350"/>
              <a:gd name="connsiteY24" fmla="*/ 420541 h 507142"/>
              <a:gd name="connsiteX25" fmla="*/ 324033 w 331350"/>
              <a:gd name="connsiteY25" fmla="*/ 416016 h 507142"/>
              <a:gd name="connsiteX26" fmla="*/ 324033 w 331350"/>
              <a:gd name="connsiteY26" fmla="*/ 430650 h 507142"/>
              <a:gd name="connsiteX27" fmla="*/ 318807 w 331350"/>
              <a:gd name="connsiteY27" fmla="*/ 430650 h 507142"/>
              <a:gd name="connsiteX28" fmla="*/ 303128 w 331350"/>
              <a:gd name="connsiteY28" fmla="*/ 423333 h 507142"/>
              <a:gd name="connsiteX29" fmla="*/ 190239 w 331350"/>
              <a:gd name="connsiteY29" fmla="*/ 416016 h 507142"/>
              <a:gd name="connsiteX30" fmla="*/ 225778 w 331350"/>
              <a:gd name="connsiteY30" fmla="*/ 450510 h 507142"/>
              <a:gd name="connsiteX31" fmla="*/ 190239 w 331350"/>
              <a:gd name="connsiteY31" fmla="*/ 425424 h 507142"/>
              <a:gd name="connsiteX32" fmla="*/ 55618 w 331350"/>
              <a:gd name="connsiteY32" fmla="*/ 393053 h 507142"/>
              <a:gd name="connsiteX33" fmla="*/ 55618 w 331350"/>
              <a:gd name="connsiteY33" fmla="*/ 425538 h 507142"/>
              <a:gd name="connsiteX34" fmla="*/ 65730 w 331350"/>
              <a:gd name="connsiteY34" fmla="*/ 430536 h 507142"/>
              <a:gd name="connsiteX35" fmla="*/ 65730 w 331350"/>
              <a:gd name="connsiteY35" fmla="*/ 398051 h 507142"/>
              <a:gd name="connsiteX36" fmla="*/ 55618 w 331350"/>
              <a:gd name="connsiteY36" fmla="*/ 393053 h 507142"/>
              <a:gd name="connsiteX37" fmla="*/ 281177 w 331350"/>
              <a:gd name="connsiteY37" fmla="*/ 380477 h 507142"/>
              <a:gd name="connsiteX38" fmla="*/ 311490 w 331350"/>
              <a:gd name="connsiteY38" fmla="*/ 412880 h 507142"/>
              <a:gd name="connsiteX39" fmla="*/ 229959 w 331350"/>
              <a:gd name="connsiteY39" fmla="*/ 448419 h 507142"/>
              <a:gd name="connsiteX40" fmla="*/ 192329 w 331350"/>
              <a:gd name="connsiteY40" fmla="*/ 410790 h 507142"/>
              <a:gd name="connsiteX41" fmla="*/ 113934 w 331350"/>
              <a:gd name="connsiteY41" fmla="*/ 375251 h 507142"/>
              <a:gd name="connsiteX42" fmla="*/ 142156 w 331350"/>
              <a:gd name="connsiteY42" fmla="*/ 390930 h 507142"/>
              <a:gd name="connsiteX43" fmla="*/ 190239 w 331350"/>
              <a:gd name="connsiteY43" fmla="*/ 375251 h 507142"/>
              <a:gd name="connsiteX44" fmla="*/ 190239 w 331350"/>
              <a:gd name="connsiteY44" fmla="*/ 407654 h 507142"/>
              <a:gd name="connsiteX45" fmla="*/ 142156 w 331350"/>
              <a:gd name="connsiteY45" fmla="*/ 423333 h 507142"/>
              <a:gd name="connsiteX46" fmla="*/ 113934 w 331350"/>
              <a:gd name="connsiteY46" fmla="*/ 407654 h 507142"/>
              <a:gd name="connsiteX47" fmla="*/ 20225 w 331350"/>
              <a:gd name="connsiteY47" fmla="*/ 370564 h 507142"/>
              <a:gd name="connsiteX48" fmla="*/ 20225 w 331350"/>
              <a:gd name="connsiteY48" fmla="*/ 403049 h 507142"/>
              <a:gd name="connsiteX49" fmla="*/ 27809 w 331350"/>
              <a:gd name="connsiteY49" fmla="*/ 408046 h 507142"/>
              <a:gd name="connsiteX50" fmla="*/ 27809 w 331350"/>
              <a:gd name="connsiteY50" fmla="*/ 375562 h 507142"/>
              <a:gd name="connsiteX51" fmla="*/ 20225 w 331350"/>
              <a:gd name="connsiteY51" fmla="*/ 370564 h 507142"/>
              <a:gd name="connsiteX52" fmla="*/ 320897 w 331350"/>
              <a:gd name="connsiteY52" fmla="*/ 367934 h 507142"/>
              <a:gd name="connsiteX53" fmla="*/ 320897 w 331350"/>
              <a:gd name="connsiteY53" fmla="*/ 410790 h 507142"/>
              <a:gd name="connsiteX54" fmla="*/ 288494 w 331350"/>
              <a:gd name="connsiteY54" fmla="*/ 380477 h 507142"/>
              <a:gd name="connsiteX55" fmla="*/ 295811 w 331350"/>
              <a:gd name="connsiteY55" fmla="*/ 378387 h 507142"/>
              <a:gd name="connsiteX56" fmla="*/ 306263 w 331350"/>
              <a:gd name="connsiteY56" fmla="*/ 373161 h 507142"/>
              <a:gd name="connsiteX57" fmla="*/ 0 w 331350"/>
              <a:gd name="connsiteY57" fmla="*/ 348074 h 507142"/>
              <a:gd name="connsiteX58" fmla="*/ 141573 w 331350"/>
              <a:gd name="connsiteY58" fmla="*/ 430536 h 507142"/>
              <a:gd name="connsiteX59" fmla="*/ 184551 w 331350"/>
              <a:gd name="connsiteY59" fmla="*/ 415543 h 507142"/>
              <a:gd name="connsiteX60" fmla="*/ 184551 w 331350"/>
              <a:gd name="connsiteY60" fmla="*/ 430536 h 507142"/>
              <a:gd name="connsiteX61" fmla="*/ 217416 w 331350"/>
              <a:gd name="connsiteY61" fmla="*/ 453026 h 507142"/>
              <a:gd name="connsiteX62" fmla="*/ 217416 w 331350"/>
              <a:gd name="connsiteY62" fmla="*/ 483012 h 507142"/>
              <a:gd name="connsiteX63" fmla="*/ 154214 w 331350"/>
              <a:gd name="connsiteY63" fmla="*/ 505501 h 507142"/>
              <a:gd name="connsiteX64" fmla="*/ 128933 w 331350"/>
              <a:gd name="connsiteY64" fmla="*/ 503003 h 507142"/>
              <a:gd name="connsiteX65" fmla="*/ 0 w 331350"/>
              <a:gd name="connsiteY65" fmla="*/ 425538 h 507142"/>
              <a:gd name="connsiteX66" fmla="*/ 0 w 331350"/>
              <a:gd name="connsiteY66" fmla="*/ 348074 h 507142"/>
              <a:gd name="connsiteX67" fmla="*/ 295811 w 331350"/>
              <a:gd name="connsiteY67" fmla="*/ 337621 h 507142"/>
              <a:gd name="connsiteX68" fmla="*/ 295811 w 331350"/>
              <a:gd name="connsiteY68" fmla="*/ 370025 h 507142"/>
              <a:gd name="connsiteX69" fmla="*/ 199646 w 331350"/>
              <a:gd name="connsiteY69" fmla="*/ 403473 h 507142"/>
              <a:gd name="connsiteX70" fmla="*/ 199646 w 331350"/>
              <a:gd name="connsiteY70" fmla="*/ 370025 h 507142"/>
              <a:gd name="connsiteX71" fmla="*/ 113934 w 331350"/>
              <a:gd name="connsiteY71" fmla="*/ 332395 h 507142"/>
              <a:gd name="connsiteX72" fmla="*/ 142156 w 331350"/>
              <a:gd name="connsiteY72" fmla="*/ 348074 h 507142"/>
              <a:gd name="connsiteX73" fmla="*/ 190239 w 331350"/>
              <a:gd name="connsiteY73" fmla="*/ 332395 h 507142"/>
              <a:gd name="connsiteX74" fmla="*/ 190239 w 331350"/>
              <a:gd name="connsiteY74" fmla="*/ 365843 h 507142"/>
              <a:gd name="connsiteX75" fmla="*/ 142156 w 331350"/>
              <a:gd name="connsiteY75" fmla="*/ 380477 h 507142"/>
              <a:gd name="connsiteX76" fmla="*/ 113934 w 331350"/>
              <a:gd name="connsiteY76" fmla="*/ 365843 h 507142"/>
              <a:gd name="connsiteX77" fmla="*/ 45992 w 331350"/>
              <a:gd name="connsiteY77" fmla="*/ 332395 h 507142"/>
              <a:gd name="connsiteX78" fmla="*/ 106618 w 331350"/>
              <a:gd name="connsiteY78" fmla="*/ 370025 h 507142"/>
              <a:gd name="connsiteX79" fmla="*/ 106618 w 331350"/>
              <a:gd name="connsiteY79" fmla="*/ 403473 h 507142"/>
              <a:gd name="connsiteX80" fmla="*/ 45992 w 331350"/>
              <a:gd name="connsiteY80" fmla="*/ 365843 h 507142"/>
              <a:gd name="connsiteX81" fmla="*/ 320897 w 331350"/>
              <a:gd name="connsiteY81" fmla="*/ 330305 h 507142"/>
              <a:gd name="connsiteX82" fmla="*/ 320897 w 331350"/>
              <a:gd name="connsiteY82" fmla="*/ 362708 h 507142"/>
              <a:gd name="connsiteX83" fmla="*/ 308354 w 331350"/>
              <a:gd name="connsiteY83" fmla="*/ 367935 h 507142"/>
              <a:gd name="connsiteX84" fmla="*/ 308354 w 331350"/>
              <a:gd name="connsiteY84" fmla="*/ 335531 h 507142"/>
              <a:gd name="connsiteX85" fmla="*/ 0 w 331350"/>
              <a:gd name="connsiteY85" fmla="*/ 305218 h 507142"/>
              <a:gd name="connsiteX86" fmla="*/ 35539 w 331350"/>
              <a:gd name="connsiteY86" fmla="*/ 328213 h 507142"/>
              <a:gd name="connsiteX87" fmla="*/ 35539 w 331350"/>
              <a:gd name="connsiteY87" fmla="*/ 357481 h 507142"/>
              <a:gd name="connsiteX88" fmla="*/ 0 w 331350"/>
              <a:gd name="connsiteY88" fmla="*/ 337621 h 507142"/>
              <a:gd name="connsiteX89" fmla="*/ 295811 w 331350"/>
              <a:gd name="connsiteY89" fmla="*/ 294765 h 507142"/>
              <a:gd name="connsiteX90" fmla="*/ 295811 w 331350"/>
              <a:gd name="connsiteY90" fmla="*/ 328213 h 507142"/>
              <a:gd name="connsiteX91" fmla="*/ 199646 w 331350"/>
              <a:gd name="connsiteY91" fmla="*/ 360617 h 507142"/>
              <a:gd name="connsiteX92" fmla="*/ 199646 w 331350"/>
              <a:gd name="connsiteY92" fmla="*/ 328213 h 507142"/>
              <a:gd name="connsiteX93" fmla="*/ 45992 w 331350"/>
              <a:gd name="connsiteY93" fmla="*/ 290584 h 507142"/>
              <a:gd name="connsiteX94" fmla="*/ 106618 w 331350"/>
              <a:gd name="connsiteY94" fmla="*/ 328213 h 507142"/>
              <a:gd name="connsiteX95" fmla="*/ 106618 w 331350"/>
              <a:gd name="connsiteY95" fmla="*/ 357481 h 507142"/>
              <a:gd name="connsiteX96" fmla="*/ 45992 w 331350"/>
              <a:gd name="connsiteY96" fmla="*/ 322987 h 507142"/>
              <a:gd name="connsiteX97" fmla="*/ 320897 w 331350"/>
              <a:gd name="connsiteY97" fmla="*/ 287449 h 507142"/>
              <a:gd name="connsiteX98" fmla="*/ 320897 w 331350"/>
              <a:gd name="connsiteY98" fmla="*/ 319852 h 507142"/>
              <a:gd name="connsiteX99" fmla="*/ 308354 w 331350"/>
              <a:gd name="connsiteY99" fmla="*/ 325079 h 507142"/>
              <a:gd name="connsiteX100" fmla="*/ 308354 w 331350"/>
              <a:gd name="connsiteY100" fmla="*/ 292675 h 507142"/>
              <a:gd name="connsiteX101" fmla="*/ 113934 w 331350"/>
              <a:gd name="connsiteY101" fmla="*/ 287449 h 507142"/>
              <a:gd name="connsiteX102" fmla="*/ 142156 w 331350"/>
              <a:gd name="connsiteY102" fmla="*/ 303128 h 507142"/>
              <a:gd name="connsiteX103" fmla="*/ 190239 w 331350"/>
              <a:gd name="connsiteY103" fmla="*/ 287449 h 507142"/>
              <a:gd name="connsiteX104" fmla="*/ 190239 w 331350"/>
              <a:gd name="connsiteY104" fmla="*/ 319852 h 507142"/>
              <a:gd name="connsiteX105" fmla="*/ 142156 w 331350"/>
              <a:gd name="connsiteY105" fmla="*/ 335531 h 507142"/>
              <a:gd name="connsiteX106" fmla="*/ 113934 w 331350"/>
              <a:gd name="connsiteY106" fmla="*/ 319852 h 507142"/>
              <a:gd name="connsiteX107" fmla="*/ 0 w 331350"/>
              <a:gd name="connsiteY107" fmla="*/ 262362 h 507142"/>
              <a:gd name="connsiteX108" fmla="*/ 35539 w 331350"/>
              <a:gd name="connsiteY108" fmla="*/ 282222 h 507142"/>
              <a:gd name="connsiteX109" fmla="*/ 35539 w 331350"/>
              <a:gd name="connsiteY109" fmla="*/ 315671 h 507142"/>
              <a:gd name="connsiteX110" fmla="*/ 0 w 331350"/>
              <a:gd name="connsiteY110" fmla="*/ 294765 h 507142"/>
              <a:gd name="connsiteX111" fmla="*/ 295811 w 331350"/>
              <a:gd name="connsiteY111" fmla="*/ 249819 h 507142"/>
              <a:gd name="connsiteX112" fmla="*/ 295811 w 331350"/>
              <a:gd name="connsiteY112" fmla="*/ 282222 h 507142"/>
              <a:gd name="connsiteX113" fmla="*/ 199646 w 331350"/>
              <a:gd name="connsiteY113" fmla="*/ 315671 h 507142"/>
              <a:gd name="connsiteX114" fmla="*/ 199646 w 331350"/>
              <a:gd name="connsiteY114" fmla="*/ 285358 h 507142"/>
              <a:gd name="connsiteX115" fmla="*/ 45992 w 331350"/>
              <a:gd name="connsiteY115" fmla="*/ 245638 h 507142"/>
              <a:gd name="connsiteX116" fmla="*/ 106618 w 331350"/>
              <a:gd name="connsiteY116" fmla="*/ 282222 h 507142"/>
              <a:gd name="connsiteX117" fmla="*/ 106618 w 331350"/>
              <a:gd name="connsiteY117" fmla="*/ 315671 h 507142"/>
              <a:gd name="connsiteX118" fmla="*/ 45992 w 331350"/>
              <a:gd name="connsiteY118" fmla="*/ 278041 h 507142"/>
              <a:gd name="connsiteX119" fmla="*/ 320897 w 331350"/>
              <a:gd name="connsiteY119" fmla="*/ 242502 h 507142"/>
              <a:gd name="connsiteX120" fmla="*/ 320897 w 331350"/>
              <a:gd name="connsiteY120" fmla="*/ 274905 h 507142"/>
              <a:gd name="connsiteX121" fmla="*/ 308354 w 331350"/>
              <a:gd name="connsiteY121" fmla="*/ 280132 h 507142"/>
              <a:gd name="connsiteX122" fmla="*/ 308354 w 331350"/>
              <a:gd name="connsiteY122" fmla="*/ 247728 h 507142"/>
              <a:gd name="connsiteX123" fmla="*/ 190239 w 331350"/>
              <a:gd name="connsiteY123" fmla="*/ 242502 h 507142"/>
              <a:gd name="connsiteX124" fmla="*/ 190239 w 331350"/>
              <a:gd name="connsiteY124" fmla="*/ 274905 h 507142"/>
              <a:gd name="connsiteX125" fmla="*/ 142156 w 331350"/>
              <a:gd name="connsiteY125" fmla="*/ 292675 h 507142"/>
              <a:gd name="connsiteX126" fmla="*/ 113934 w 331350"/>
              <a:gd name="connsiteY126" fmla="*/ 278041 h 507142"/>
              <a:gd name="connsiteX127" fmla="*/ 113934 w 331350"/>
              <a:gd name="connsiteY127" fmla="*/ 245638 h 507142"/>
              <a:gd name="connsiteX128" fmla="*/ 142156 w 331350"/>
              <a:gd name="connsiteY128" fmla="*/ 260271 h 507142"/>
              <a:gd name="connsiteX129" fmla="*/ 0 w 331350"/>
              <a:gd name="connsiteY129" fmla="*/ 217416 h 507142"/>
              <a:gd name="connsiteX130" fmla="*/ 35539 w 331350"/>
              <a:gd name="connsiteY130" fmla="*/ 240412 h 507142"/>
              <a:gd name="connsiteX131" fmla="*/ 35539 w 331350"/>
              <a:gd name="connsiteY131" fmla="*/ 272815 h 507142"/>
              <a:gd name="connsiteX132" fmla="*/ 0 w 331350"/>
              <a:gd name="connsiteY132" fmla="*/ 249819 h 507142"/>
              <a:gd name="connsiteX133" fmla="*/ 295811 w 331350"/>
              <a:gd name="connsiteY133" fmla="*/ 208008 h 507142"/>
              <a:gd name="connsiteX134" fmla="*/ 295811 w 331350"/>
              <a:gd name="connsiteY134" fmla="*/ 240411 h 507142"/>
              <a:gd name="connsiteX135" fmla="*/ 199646 w 331350"/>
              <a:gd name="connsiteY135" fmla="*/ 272815 h 507142"/>
              <a:gd name="connsiteX136" fmla="*/ 199646 w 331350"/>
              <a:gd name="connsiteY136" fmla="*/ 240411 h 507142"/>
              <a:gd name="connsiteX137" fmla="*/ 45992 w 331350"/>
              <a:gd name="connsiteY137" fmla="*/ 202782 h 507142"/>
              <a:gd name="connsiteX138" fmla="*/ 106618 w 331350"/>
              <a:gd name="connsiteY138" fmla="*/ 237276 h 507142"/>
              <a:gd name="connsiteX139" fmla="*/ 106618 w 331350"/>
              <a:gd name="connsiteY139" fmla="*/ 269679 h 507142"/>
              <a:gd name="connsiteX140" fmla="*/ 45992 w 331350"/>
              <a:gd name="connsiteY140" fmla="*/ 233094 h 507142"/>
              <a:gd name="connsiteX141" fmla="*/ 113934 w 331350"/>
              <a:gd name="connsiteY141" fmla="*/ 199646 h 507142"/>
              <a:gd name="connsiteX142" fmla="*/ 142156 w 331350"/>
              <a:gd name="connsiteY142" fmla="*/ 215325 h 507142"/>
              <a:gd name="connsiteX143" fmla="*/ 190239 w 331350"/>
              <a:gd name="connsiteY143" fmla="*/ 199646 h 507142"/>
              <a:gd name="connsiteX144" fmla="*/ 190239 w 331350"/>
              <a:gd name="connsiteY144" fmla="*/ 233094 h 507142"/>
              <a:gd name="connsiteX145" fmla="*/ 142156 w 331350"/>
              <a:gd name="connsiteY145" fmla="*/ 247728 h 507142"/>
              <a:gd name="connsiteX146" fmla="*/ 113934 w 331350"/>
              <a:gd name="connsiteY146" fmla="*/ 233094 h 507142"/>
              <a:gd name="connsiteX147" fmla="*/ 320897 w 331350"/>
              <a:gd name="connsiteY147" fmla="*/ 197556 h 507142"/>
              <a:gd name="connsiteX148" fmla="*/ 320897 w 331350"/>
              <a:gd name="connsiteY148" fmla="*/ 229959 h 507142"/>
              <a:gd name="connsiteX149" fmla="*/ 308354 w 331350"/>
              <a:gd name="connsiteY149" fmla="*/ 235186 h 507142"/>
              <a:gd name="connsiteX150" fmla="*/ 308354 w 331350"/>
              <a:gd name="connsiteY150" fmla="*/ 202782 h 507142"/>
              <a:gd name="connsiteX151" fmla="*/ 0 w 331350"/>
              <a:gd name="connsiteY151" fmla="*/ 174560 h 507142"/>
              <a:gd name="connsiteX152" fmla="*/ 35539 w 331350"/>
              <a:gd name="connsiteY152" fmla="*/ 195465 h 507142"/>
              <a:gd name="connsiteX153" fmla="*/ 35539 w 331350"/>
              <a:gd name="connsiteY153" fmla="*/ 227869 h 507142"/>
              <a:gd name="connsiteX154" fmla="*/ 0 w 331350"/>
              <a:gd name="connsiteY154" fmla="*/ 208009 h 507142"/>
              <a:gd name="connsiteX155" fmla="*/ 295811 w 331350"/>
              <a:gd name="connsiteY155" fmla="*/ 162016 h 507142"/>
              <a:gd name="connsiteX156" fmla="*/ 295811 w 331350"/>
              <a:gd name="connsiteY156" fmla="*/ 195464 h 507142"/>
              <a:gd name="connsiteX157" fmla="*/ 199646 w 331350"/>
              <a:gd name="connsiteY157" fmla="*/ 227868 h 507142"/>
              <a:gd name="connsiteX158" fmla="*/ 199646 w 331350"/>
              <a:gd name="connsiteY158" fmla="*/ 195464 h 507142"/>
              <a:gd name="connsiteX159" fmla="*/ 45992 w 331350"/>
              <a:gd name="connsiteY159" fmla="*/ 157835 h 507142"/>
              <a:gd name="connsiteX160" fmla="*/ 106618 w 331350"/>
              <a:gd name="connsiteY160" fmla="*/ 192329 h 507142"/>
              <a:gd name="connsiteX161" fmla="*/ 106618 w 331350"/>
              <a:gd name="connsiteY161" fmla="*/ 224732 h 507142"/>
              <a:gd name="connsiteX162" fmla="*/ 45992 w 331350"/>
              <a:gd name="connsiteY162" fmla="*/ 190238 h 507142"/>
              <a:gd name="connsiteX163" fmla="*/ 320897 w 331350"/>
              <a:gd name="connsiteY163" fmla="*/ 154700 h 507142"/>
              <a:gd name="connsiteX164" fmla="*/ 320897 w 331350"/>
              <a:gd name="connsiteY164" fmla="*/ 187103 h 507142"/>
              <a:gd name="connsiteX165" fmla="*/ 308354 w 331350"/>
              <a:gd name="connsiteY165" fmla="*/ 192330 h 507142"/>
              <a:gd name="connsiteX166" fmla="*/ 308354 w 331350"/>
              <a:gd name="connsiteY166" fmla="*/ 159926 h 507142"/>
              <a:gd name="connsiteX167" fmla="*/ 113934 w 331350"/>
              <a:gd name="connsiteY167" fmla="*/ 149473 h 507142"/>
              <a:gd name="connsiteX168" fmla="*/ 142156 w 331350"/>
              <a:gd name="connsiteY168" fmla="*/ 167242 h 507142"/>
              <a:gd name="connsiteX169" fmla="*/ 190239 w 331350"/>
              <a:gd name="connsiteY169" fmla="*/ 149473 h 507142"/>
              <a:gd name="connsiteX170" fmla="*/ 190239 w 331350"/>
              <a:gd name="connsiteY170" fmla="*/ 182921 h 507142"/>
              <a:gd name="connsiteX171" fmla="*/ 142156 w 331350"/>
              <a:gd name="connsiteY171" fmla="*/ 199646 h 507142"/>
              <a:gd name="connsiteX172" fmla="*/ 113934 w 331350"/>
              <a:gd name="connsiteY172" fmla="*/ 182921 h 507142"/>
              <a:gd name="connsiteX173" fmla="*/ 0 w 331350"/>
              <a:gd name="connsiteY173" fmla="*/ 129613 h 507142"/>
              <a:gd name="connsiteX174" fmla="*/ 35539 w 331350"/>
              <a:gd name="connsiteY174" fmla="*/ 149473 h 507142"/>
              <a:gd name="connsiteX175" fmla="*/ 35539 w 331350"/>
              <a:gd name="connsiteY175" fmla="*/ 182922 h 507142"/>
              <a:gd name="connsiteX176" fmla="*/ 0 w 331350"/>
              <a:gd name="connsiteY176" fmla="*/ 162016 h 507142"/>
              <a:gd name="connsiteX177" fmla="*/ 295811 w 331350"/>
              <a:gd name="connsiteY177" fmla="*/ 114979 h 507142"/>
              <a:gd name="connsiteX178" fmla="*/ 295811 w 331350"/>
              <a:gd name="connsiteY178" fmla="*/ 145292 h 507142"/>
              <a:gd name="connsiteX179" fmla="*/ 199646 w 331350"/>
              <a:gd name="connsiteY179" fmla="*/ 179786 h 507142"/>
              <a:gd name="connsiteX180" fmla="*/ 199646 w 331350"/>
              <a:gd name="connsiteY180" fmla="*/ 147382 h 507142"/>
              <a:gd name="connsiteX181" fmla="*/ 45992 w 331350"/>
              <a:gd name="connsiteY181" fmla="*/ 107663 h 507142"/>
              <a:gd name="connsiteX182" fmla="*/ 106618 w 331350"/>
              <a:gd name="connsiteY182" fmla="*/ 145292 h 507142"/>
              <a:gd name="connsiteX183" fmla="*/ 106618 w 331350"/>
              <a:gd name="connsiteY183" fmla="*/ 177696 h 507142"/>
              <a:gd name="connsiteX184" fmla="*/ 45992 w 331350"/>
              <a:gd name="connsiteY184" fmla="*/ 140066 h 507142"/>
              <a:gd name="connsiteX185" fmla="*/ 320897 w 331350"/>
              <a:gd name="connsiteY185" fmla="*/ 104527 h 507142"/>
              <a:gd name="connsiteX186" fmla="*/ 320897 w 331350"/>
              <a:gd name="connsiteY186" fmla="*/ 136930 h 507142"/>
              <a:gd name="connsiteX187" fmla="*/ 308354 w 331350"/>
              <a:gd name="connsiteY187" fmla="*/ 142157 h 507142"/>
              <a:gd name="connsiteX188" fmla="*/ 308354 w 331350"/>
              <a:gd name="connsiteY188" fmla="*/ 109753 h 507142"/>
              <a:gd name="connsiteX189" fmla="*/ 0 w 331350"/>
              <a:gd name="connsiteY189" fmla="*/ 82576 h 507142"/>
              <a:gd name="connsiteX190" fmla="*/ 35539 w 331350"/>
              <a:gd name="connsiteY190" fmla="*/ 102436 h 507142"/>
              <a:gd name="connsiteX191" fmla="*/ 35539 w 331350"/>
              <a:gd name="connsiteY191" fmla="*/ 134839 h 507142"/>
              <a:gd name="connsiteX192" fmla="*/ 0 w 331350"/>
              <a:gd name="connsiteY192" fmla="*/ 114979 h 507142"/>
              <a:gd name="connsiteX193" fmla="*/ 164239 w 331350"/>
              <a:gd name="connsiteY193" fmla="*/ 12456 h 507142"/>
              <a:gd name="connsiteX194" fmla="*/ 30321 w 331350"/>
              <a:gd name="connsiteY194" fmla="*/ 44842 h 507142"/>
              <a:gd name="connsiteX195" fmla="*/ 27794 w 331350"/>
              <a:gd name="connsiteY195" fmla="*/ 47333 h 507142"/>
              <a:gd name="connsiteX196" fmla="*/ 30321 w 331350"/>
              <a:gd name="connsiteY196" fmla="*/ 49824 h 507142"/>
              <a:gd name="connsiteX197" fmla="*/ 133918 w 331350"/>
              <a:gd name="connsiteY197" fmla="*/ 104631 h 507142"/>
              <a:gd name="connsiteX198" fmla="*/ 149078 w 331350"/>
              <a:gd name="connsiteY198" fmla="*/ 104631 h 507142"/>
              <a:gd name="connsiteX199" fmla="*/ 282996 w 331350"/>
              <a:gd name="connsiteY199" fmla="*/ 62280 h 507142"/>
              <a:gd name="connsiteX200" fmla="*/ 285523 w 331350"/>
              <a:gd name="connsiteY200" fmla="*/ 59789 h 507142"/>
              <a:gd name="connsiteX201" fmla="*/ 282996 w 331350"/>
              <a:gd name="connsiteY201" fmla="*/ 57298 h 507142"/>
              <a:gd name="connsiteX202" fmla="*/ 179399 w 331350"/>
              <a:gd name="connsiteY202" fmla="*/ 12456 h 507142"/>
              <a:gd name="connsiteX203" fmla="*/ 164239 w 331350"/>
              <a:gd name="connsiteY203" fmla="*/ 12456 h 507142"/>
              <a:gd name="connsiteX204" fmla="*/ 166765 w 331350"/>
              <a:gd name="connsiteY204" fmla="*/ 0 h 507142"/>
              <a:gd name="connsiteX205" fmla="*/ 181926 w 331350"/>
              <a:gd name="connsiteY205" fmla="*/ 2491 h 507142"/>
              <a:gd name="connsiteX206" fmla="*/ 308263 w 331350"/>
              <a:gd name="connsiteY206" fmla="*/ 52315 h 507142"/>
              <a:gd name="connsiteX207" fmla="*/ 320897 w 331350"/>
              <a:gd name="connsiteY207" fmla="*/ 72245 h 507142"/>
              <a:gd name="connsiteX208" fmla="*/ 320897 w 331350"/>
              <a:gd name="connsiteY208" fmla="*/ 89684 h 507142"/>
              <a:gd name="connsiteX209" fmla="*/ 141498 w 331350"/>
              <a:gd name="connsiteY209" fmla="*/ 149473 h 507142"/>
              <a:gd name="connsiteX210" fmla="*/ 0 w 331350"/>
              <a:gd name="connsiteY210" fmla="*/ 69754 h 507142"/>
              <a:gd name="connsiteX211" fmla="*/ 0 w 331350"/>
              <a:gd name="connsiteY211" fmla="*/ 54807 h 507142"/>
              <a:gd name="connsiteX212" fmla="*/ 15160 w 331350"/>
              <a:gd name="connsiteY212" fmla="*/ 37368 h 507142"/>
              <a:gd name="connsiteX213" fmla="*/ 166765 w 331350"/>
              <a:gd name="connsiteY213" fmla="*/ 0 h 507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</a:cxnLst>
            <a:rect l="l" t="t" r="r" b="b"/>
            <a:pathLst>
              <a:path w="331350" h="507142">
                <a:moveTo>
                  <a:pt x="222642" y="463053"/>
                </a:moveTo>
                <a:lnTo>
                  <a:pt x="242502" y="475596"/>
                </a:lnTo>
                <a:lnTo>
                  <a:pt x="242502" y="482913"/>
                </a:lnTo>
                <a:lnTo>
                  <a:pt x="252955" y="490230"/>
                </a:lnTo>
                <a:lnTo>
                  <a:pt x="252955" y="495456"/>
                </a:lnTo>
                <a:lnTo>
                  <a:pt x="222642" y="475596"/>
                </a:lnTo>
                <a:close/>
                <a:moveTo>
                  <a:pt x="169382" y="433035"/>
                </a:moveTo>
                <a:cubicBezTo>
                  <a:pt x="169382" y="433035"/>
                  <a:pt x="169382" y="433035"/>
                  <a:pt x="156742" y="438033"/>
                </a:cubicBezTo>
                <a:cubicBezTo>
                  <a:pt x="156742" y="438033"/>
                  <a:pt x="156742" y="438033"/>
                  <a:pt x="156742" y="475515"/>
                </a:cubicBezTo>
                <a:cubicBezTo>
                  <a:pt x="156742" y="475515"/>
                  <a:pt x="156742" y="475515"/>
                  <a:pt x="169382" y="470518"/>
                </a:cubicBezTo>
                <a:close/>
                <a:moveTo>
                  <a:pt x="295811" y="425424"/>
                </a:moveTo>
                <a:lnTo>
                  <a:pt x="318807" y="440058"/>
                </a:lnTo>
                <a:lnTo>
                  <a:pt x="318807" y="448420"/>
                </a:lnTo>
                <a:lnTo>
                  <a:pt x="331350" y="452601"/>
                </a:lnTo>
                <a:lnTo>
                  <a:pt x="331350" y="460963"/>
                </a:lnTo>
                <a:lnTo>
                  <a:pt x="256091" y="498593"/>
                </a:lnTo>
                <a:lnTo>
                  <a:pt x="256091" y="490231"/>
                </a:lnTo>
                <a:lnTo>
                  <a:pt x="245638" y="482914"/>
                </a:lnTo>
                <a:lnTo>
                  <a:pt x="245638" y="473507"/>
                </a:lnTo>
                <a:lnTo>
                  <a:pt x="222642" y="457828"/>
                </a:lnTo>
                <a:close/>
                <a:moveTo>
                  <a:pt x="98596" y="420541"/>
                </a:moveTo>
                <a:cubicBezTo>
                  <a:pt x="98596" y="420541"/>
                  <a:pt x="98596" y="420541"/>
                  <a:pt x="98596" y="453026"/>
                </a:cubicBezTo>
                <a:cubicBezTo>
                  <a:pt x="98596" y="453026"/>
                  <a:pt x="98596" y="453026"/>
                  <a:pt x="108708" y="460522"/>
                </a:cubicBezTo>
                <a:lnTo>
                  <a:pt x="108708" y="428037"/>
                </a:lnTo>
                <a:cubicBezTo>
                  <a:pt x="108708" y="428037"/>
                  <a:pt x="108708" y="428037"/>
                  <a:pt x="98596" y="420541"/>
                </a:cubicBezTo>
                <a:close/>
                <a:moveTo>
                  <a:pt x="324033" y="416016"/>
                </a:moveTo>
                <a:lnTo>
                  <a:pt x="324033" y="430650"/>
                </a:lnTo>
                <a:lnTo>
                  <a:pt x="318807" y="430650"/>
                </a:lnTo>
                <a:lnTo>
                  <a:pt x="303128" y="423333"/>
                </a:lnTo>
                <a:close/>
                <a:moveTo>
                  <a:pt x="190239" y="416016"/>
                </a:moveTo>
                <a:lnTo>
                  <a:pt x="225778" y="450510"/>
                </a:lnTo>
                <a:lnTo>
                  <a:pt x="190239" y="425424"/>
                </a:lnTo>
                <a:close/>
                <a:moveTo>
                  <a:pt x="55618" y="393053"/>
                </a:moveTo>
                <a:cubicBezTo>
                  <a:pt x="55618" y="393053"/>
                  <a:pt x="55618" y="393053"/>
                  <a:pt x="55618" y="425538"/>
                </a:cubicBezTo>
                <a:cubicBezTo>
                  <a:pt x="55618" y="425538"/>
                  <a:pt x="55618" y="425538"/>
                  <a:pt x="65730" y="430536"/>
                </a:cubicBezTo>
                <a:lnTo>
                  <a:pt x="65730" y="398051"/>
                </a:lnTo>
                <a:cubicBezTo>
                  <a:pt x="65730" y="398051"/>
                  <a:pt x="65730" y="398051"/>
                  <a:pt x="55618" y="393053"/>
                </a:cubicBezTo>
                <a:close/>
                <a:moveTo>
                  <a:pt x="281177" y="380477"/>
                </a:moveTo>
                <a:lnTo>
                  <a:pt x="311490" y="412880"/>
                </a:lnTo>
                <a:lnTo>
                  <a:pt x="229959" y="448419"/>
                </a:lnTo>
                <a:lnTo>
                  <a:pt x="192329" y="410790"/>
                </a:lnTo>
                <a:close/>
                <a:moveTo>
                  <a:pt x="113934" y="375251"/>
                </a:moveTo>
                <a:lnTo>
                  <a:pt x="142156" y="390930"/>
                </a:lnTo>
                <a:lnTo>
                  <a:pt x="190239" y="375251"/>
                </a:lnTo>
                <a:lnTo>
                  <a:pt x="190239" y="407654"/>
                </a:lnTo>
                <a:lnTo>
                  <a:pt x="142156" y="423333"/>
                </a:lnTo>
                <a:lnTo>
                  <a:pt x="113934" y="407654"/>
                </a:lnTo>
                <a:close/>
                <a:moveTo>
                  <a:pt x="20225" y="370564"/>
                </a:moveTo>
                <a:cubicBezTo>
                  <a:pt x="20225" y="370564"/>
                  <a:pt x="20225" y="370564"/>
                  <a:pt x="20225" y="403049"/>
                </a:cubicBezTo>
                <a:cubicBezTo>
                  <a:pt x="20225" y="403049"/>
                  <a:pt x="20225" y="403049"/>
                  <a:pt x="27809" y="408046"/>
                </a:cubicBezTo>
                <a:lnTo>
                  <a:pt x="27809" y="375562"/>
                </a:lnTo>
                <a:cubicBezTo>
                  <a:pt x="27809" y="375562"/>
                  <a:pt x="27809" y="375562"/>
                  <a:pt x="20225" y="370564"/>
                </a:cubicBezTo>
                <a:close/>
                <a:moveTo>
                  <a:pt x="320897" y="367934"/>
                </a:moveTo>
                <a:lnTo>
                  <a:pt x="320897" y="410790"/>
                </a:lnTo>
                <a:lnTo>
                  <a:pt x="288494" y="380477"/>
                </a:lnTo>
                <a:lnTo>
                  <a:pt x="295811" y="378387"/>
                </a:lnTo>
                <a:lnTo>
                  <a:pt x="306263" y="373161"/>
                </a:lnTo>
                <a:close/>
                <a:moveTo>
                  <a:pt x="0" y="348074"/>
                </a:moveTo>
                <a:cubicBezTo>
                  <a:pt x="0" y="348074"/>
                  <a:pt x="0" y="348074"/>
                  <a:pt x="141573" y="430536"/>
                </a:cubicBezTo>
                <a:cubicBezTo>
                  <a:pt x="141573" y="430536"/>
                  <a:pt x="141573" y="430536"/>
                  <a:pt x="184551" y="415543"/>
                </a:cubicBezTo>
                <a:lnTo>
                  <a:pt x="184551" y="430536"/>
                </a:lnTo>
                <a:cubicBezTo>
                  <a:pt x="184551" y="430536"/>
                  <a:pt x="184551" y="430536"/>
                  <a:pt x="217416" y="453026"/>
                </a:cubicBezTo>
                <a:cubicBezTo>
                  <a:pt x="217416" y="453026"/>
                  <a:pt x="217416" y="453026"/>
                  <a:pt x="217416" y="483012"/>
                </a:cubicBezTo>
                <a:cubicBezTo>
                  <a:pt x="217416" y="483012"/>
                  <a:pt x="217416" y="483012"/>
                  <a:pt x="154214" y="505501"/>
                </a:cubicBezTo>
                <a:cubicBezTo>
                  <a:pt x="146629" y="508000"/>
                  <a:pt x="136517" y="508000"/>
                  <a:pt x="128933" y="503003"/>
                </a:cubicBezTo>
                <a:cubicBezTo>
                  <a:pt x="128933" y="503003"/>
                  <a:pt x="2528" y="428037"/>
                  <a:pt x="0" y="425538"/>
                </a:cubicBezTo>
                <a:cubicBezTo>
                  <a:pt x="0" y="425538"/>
                  <a:pt x="0" y="425538"/>
                  <a:pt x="0" y="348074"/>
                </a:cubicBezTo>
                <a:close/>
                <a:moveTo>
                  <a:pt x="295811" y="337621"/>
                </a:moveTo>
                <a:lnTo>
                  <a:pt x="295811" y="370025"/>
                </a:lnTo>
                <a:lnTo>
                  <a:pt x="199646" y="403473"/>
                </a:lnTo>
                <a:lnTo>
                  <a:pt x="199646" y="370025"/>
                </a:lnTo>
                <a:close/>
                <a:moveTo>
                  <a:pt x="113934" y="332395"/>
                </a:moveTo>
                <a:lnTo>
                  <a:pt x="142156" y="348074"/>
                </a:lnTo>
                <a:lnTo>
                  <a:pt x="190239" y="332395"/>
                </a:lnTo>
                <a:lnTo>
                  <a:pt x="190239" y="365843"/>
                </a:lnTo>
                <a:lnTo>
                  <a:pt x="142156" y="380477"/>
                </a:lnTo>
                <a:lnTo>
                  <a:pt x="113934" y="365843"/>
                </a:lnTo>
                <a:close/>
                <a:moveTo>
                  <a:pt x="45992" y="332395"/>
                </a:moveTo>
                <a:lnTo>
                  <a:pt x="106618" y="370025"/>
                </a:lnTo>
                <a:lnTo>
                  <a:pt x="106618" y="403473"/>
                </a:lnTo>
                <a:lnTo>
                  <a:pt x="45992" y="365843"/>
                </a:lnTo>
                <a:close/>
                <a:moveTo>
                  <a:pt x="320897" y="330305"/>
                </a:moveTo>
                <a:lnTo>
                  <a:pt x="320897" y="362708"/>
                </a:lnTo>
                <a:lnTo>
                  <a:pt x="308354" y="367935"/>
                </a:lnTo>
                <a:lnTo>
                  <a:pt x="308354" y="335531"/>
                </a:lnTo>
                <a:close/>
                <a:moveTo>
                  <a:pt x="0" y="305218"/>
                </a:moveTo>
                <a:lnTo>
                  <a:pt x="35539" y="328213"/>
                </a:lnTo>
                <a:lnTo>
                  <a:pt x="35539" y="357481"/>
                </a:lnTo>
                <a:lnTo>
                  <a:pt x="0" y="337621"/>
                </a:lnTo>
                <a:close/>
                <a:moveTo>
                  <a:pt x="295811" y="294765"/>
                </a:moveTo>
                <a:lnTo>
                  <a:pt x="295811" y="328213"/>
                </a:lnTo>
                <a:lnTo>
                  <a:pt x="199646" y="360617"/>
                </a:lnTo>
                <a:lnTo>
                  <a:pt x="199646" y="328213"/>
                </a:lnTo>
                <a:close/>
                <a:moveTo>
                  <a:pt x="45992" y="290584"/>
                </a:moveTo>
                <a:lnTo>
                  <a:pt x="106618" y="328213"/>
                </a:lnTo>
                <a:lnTo>
                  <a:pt x="106618" y="357481"/>
                </a:lnTo>
                <a:lnTo>
                  <a:pt x="45992" y="322987"/>
                </a:lnTo>
                <a:close/>
                <a:moveTo>
                  <a:pt x="320897" y="287449"/>
                </a:moveTo>
                <a:lnTo>
                  <a:pt x="320897" y="319852"/>
                </a:lnTo>
                <a:lnTo>
                  <a:pt x="308354" y="325079"/>
                </a:lnTo>
                <a:lnTo>
                  <a:pt x="308354" y="292675"/>
                </a:lnTo>
                <a:close/>
                <a:moveTo>
                  <a:pt x="113934" y="287449"/>
                </a:moveTo>
                <a:lnTo>
                  <a:pt x="142156" y="303128"/>
                </a:lnTo>
                <a:lnTo>
                  <a:pt x="190239" y="287449"/>
                </a:lnTo>
                <a:lnTo>
                  <a:pt x="190239" y="319852"/>
                </a:lnTo>
                <a:lnTo>
                  <a:pt x="142156" y="335531"/>
                </a:lnTo>
                <a:lnTo>
                  <a:pt x="113934" y="319852"/>
                </a:lnTo>
                <a:close/>
                <a:moveTo>
                  <a:pt x="0" y="262362"/>
                </a:moveTo>
                <a:lnTo>
                  <a:pt x="35539" y="282222"/>
                </a:lnTo>
                <a:lnTo>
                  <a:pt x="35539" y="315671"/>
                </a:lnTo>
                <a:lnTo>
                  <a:pt x="0" y="294765"/>
                </a:lnTo>
                <a:close/>
                <a:moveTo>
                  <a:pt x="295811" y="249819"/>
                </a:moveTo>
                <a:lnTo>
                  <a:pt x="295811" y="282222"/>
                </a:lnTo>
                <a:lnTo>
                  <a:pt x="199646" y="315671"/>
                </a:lnTo>
                <a:lnTo>
                  <a:pt x="199646" y="285358"/>
                </a:lnTo>
                <a:close/>
                <a:moveTo>
                  <a:pt x="45992" y="245638"/>
                </a:moveTo>
                <a:lnTo>
                  <a:pt x="106618" y="282222"/>
                </a:lnTo>
                <a:lnTo>
                  <a:pt x="106618" y="315671"/>
                </a:lnTo>
                <a:lnTo>
                  <a:pt x="45992" y="278041"/>
                </a:lnTo>
                <a:close/>
                <a:moveTo>
                  <a:pt x="320897" y="242502"/>
                </a:moveTo>
                <a:lnTo>
                  <a:pt x="320897" y="274905"/>
                </a:lnTo>
                <a:lnTo>
                  <a:pt x="308354" y="280132"/>
                </a:lnTo>
                <a:lnTo>
                  <a:pt x="308354" y="247728"/>
                </a:lnTo>
                <a:close/>
                <a:moveTo>
                  <a:pt x="190239" y="242502"/>
                </a:moveTo>
                <a:lnTo>
                  <a:pt x="190239" y="274905"/>
                </a:lnTo>
                <a:lnTo>
                  <a:pt x="142156" y="292675"/>
                </a:lnTo>
                <a:lnTo>
                  <a:pt x="113934" y="278041"/>
                </a:lnTo>
                <a:lnTo>
                  <a:pt x="113934" y="245638"/>
                </a:lnTo>
                <a:lnTo>
                  <a:pt x="142156" y="260271"/>
                </a:lnTo>
                <a:close/>
                <a:moveTo>
                  <a:pt x="0" y="217416"/>
                </a:moveTo>
                <a:lnTo>
                  <a:pt x="35539" y="240412"/>
                </a:lnTo>
                <a:lnTo>
                  <a:pt x="35539" y="272815"/>
                </a:lnTo>
                <a:lnTo>
                  <a:pt x="0" y="249819"/>
                </a:lnTo>
                <a:close/>
                <a:moveTo>
                  <a:pt x="295811" y="208008"/>
                </a:moveTo>
                <a:lnTo>
                  <a:pt x="295811" y="240411"/>
                </a:lnTo>
                <a:lnTo>
                  <a:pt x="199646" y="272815"/>
                </a:lnTo>
                <a:lnTo>
                  <a:pt x="199646" y="240411"/>
                </a:lnTo>
                <a:close/>
                <a:moveTo>
                  <a:pt x="45992" y="202782"/>
                </a:moveTo>
                <a:lnTo>
                  <a:pt x="106618" y="237276"/>
                </a:lnTo>
                <a:lnTo>
                  <a:pt x="106618" y="269679"/>
                </a:lnTo>
                <a:lnTo>
                  <a:pt x="45992" y="233094"/>
                </a:lnTo>
                <a:close/>
                <a:moveTo>
                  <a:pt x="113934" y="199646"/>
                </a:moveTo>
                <a:lnTo>
                  <a:pt x="142156" y="215325"/>
                </a:lnTo>
                <a:lnTo>
                  <a:pt x="190239" y="199646"/>
                </a:lnTo>
                <a:lnTo>
                  <a:pt x="190239" y="233094"/>
                </a:lnTo>
                <a:lnTo>
                  <a:pt x="142156" y="247728"/>
                </a:lnTo>
                <a:lnTo>
                  <a:pt x="113934" y="233094"/>
                </a:lnTo>
                <a:close/>
                <a:moveTo>
                  <a:pt x="320897" y="197556"/>
                </a:moveTo>
                <a:lnTo>
                  <a:pt x="320897" y="229959"/>
                </a:lnTo>
                <a:lnTo>
                  <a:pt x="308354" y="235186"/>
                </a:lnTo>
                <a:lnTo>
                  <a:pt x="308354" y="202782"/>
                </a:lnTo>
                <a:close/>
                <a:moveTo>
                  <a:pt x="0" y="174560"/>
                </a:moveTo>
                <a:lnTo>
                  <a:pt x="35539" y="195465"/>
                </a:lnTo>
                <a:lnTo>
                  <a:pt x="35539" y="227869"/>
                </a:lnTo>
                <a:lnTo>
                  <a:pt x="0" y="208009"/>
                </a:lnTo>
                <a:close/>
                <a:moveTo>
                  <a:pt x="295811" y="162016"/>
                </a:moveTo>
                <a:lnTo>
                  <a:pt x="295811" y="195464"/>
                </a:lnTo>
                <a:lnTo>
                  <a:pt x="199646" y="227868"/>
                </a:lnTo>
                <a:lnTo>
                  <a:pt x="199646" y="195464"/>
                </a:lnTo>
                <a:close/>
                <a:moveTo>
                  <a:pt x="45992" y="157835"/>
                </a:moveTo>
                <a:lnTo>
                  <a:pt x="106618" y="192329"/>
                </a:lnTo>
                <a:lnTo>
                  <a:pt x="106618" y="224732"/>
                </a:lnTo>
                <a:lnTo>
                  <a:pt x="45992" y="190238"/>
                </a:lnTo>
                <a:close/>
                <a:moveTo>
                  <a:pt x="320897" y="154700"/>
                </a:moveTo>
                <a:lnTo>
                  <a:pt x="320897" y="187103"/>
                </a:lnTo>
                <a:lnTo>
                  <a:pt x="308354" y="192330"/>
                </a:lnTo>
                <a:lnTo>
                  <a:pt x="308354" y="159926"/>
                </a:lnTo>
                <a:close/>
                <a:moveTo>
                  <a:pt x="113934" y="149473"/>
                </a:moveTo>
                <a:lnTo>
                  <a:pt x="142156" y="167242"/>
                </a:lnTo>
                <a:lnTo>
                  <a:pt x="190239" y="149473"/>
                </a:lnTo>
                <a:lnTo>
                  <a:pt x="190239" y="182921"/>
                </a:lnTo>
                <a:lnTo>
                  <a:pt x="142156" y="199646"/>
                </a:lnTo>
                <a:lnTo>
                  <a:pt x="113934" y="182921"/>
                </a:lnTo>
                <a:close/>
                <a:moveTo>
                  <a:pt x="0" y="129613"/>
                </a:moveTo>
                <a:lnTo>
                  <a:pt x="35539" y="149473"/>
                </a:lnTo>
                <a:lnTo>
                  <a:pt x="35539" y="182922"/>
                </a:lnTo>
                <a:lnTo>
                  <a:pt x="0" y="162016"/>
                </a:lnTo>
                <a:close/>
                <a:moveTo>
                  <a:pt x="295811" y="114979"/>
                </a:moveTo>
                <a:lnTo>
                  <a:pt x="295811" y="145292"/>
                </a:lnTo>
                <a:lnTo>
                  <a:pt x="199646" y="179786"/>
                </a:lnTo>
                <a:lnTo>
                  <a:pt x="199646" y="147382"/>
                </a:lnTo>
                <a:close/>
                <a:moveTo>
                  <a:pt x="45992" y="107663"/>
                </a:moveTo>
                <a:lnTo>
                  <a:pt x="106618" y="145292"/>
                </a:lnTo>
                <a:lnTo>
                  <a:pt x="106618" y="177696"/>
                </a:lnTo>
                <a:lnTo>
                  <a:pt x="45992" y="140066"/>
                </a:lnTo>
                <a:close/>
                <a:moveTo>
                  <a:pt x="320897" y="104527"/>
                </a:moveTo>
                <a:lnTo>
                  <a:pt x="320897" y="136930"/>
                </a:lnTo>
                <a:lnTo>
                  <a:pt x="308354" y="142157"/>
                </a:lnTo>
                <a:lnTo>
                  <a:pt x="308354" y="109753"/>
                </a:lnTo>
                <a:close/>
                <a:moveTo>
                  <a:pt x="0" y="82576"/>
                </a:moveTo>
                <a:lnTo>
                  <a:pt x="35539" y="102436"/>
                </a:lnTo>
                <a:lnTo>
                  <a:pt x="35539" y="134839"/>
                </a:lnTo>
                <a:lnTo>
                  <a:pt x="0" y="114979"/>
                </a:lnTo>
                <a:close/>
                <a:moveTo>
                  <a:pt x="164239" y="12456"/>
                </a:moveTo>
                <a:cubicBezTo>
                  <a:pt x="164239" y="12456"/>
                  <a:pt x="164239" y="12456"/>
                  <a:pt x="30321" y="44842"/>
                </a:cubicBezTo>
                <a:cubicBezTo>
                  <a:pt x="30321" y="44842"/>
                  <a:pt x="27794" y="47333"/>
                  <a:pt x="27794" y="47333"/>
                </a:cubicBezTo>
                <a:cubicBezTo>
                  <a:pt x="27794" y="49824"/>
                  <a:pt x="27794" y="49824"/>
                  <a:pt x="30321" y="49824"/>
                </a:cubicBezTo>
                <a:cubicBezTo>
                  <a:pt x="30321" y="49824"/>
                  <a:pt x="30321" y="49824"/>
                  <a:pt x="133918" y="104631"/>
                </a:cubicBezTo>
                <a:cubicBezTo>
                  <a:pt x="138971" y="107122"/>
                  <a:pt x="144025" y="107122"/>
                  <a:pt x="149078" y="104631"/>
                </a:cubicBezTo>
                <a:cubicBezTo>
                  <a:pt x="149078" y="104631"/>
                  <a:pt x="149078" y="104631"/>
                  <a:pt x="282996" y="62280"/>
                </a:cubicBezTo>
                <a:cubicBezTo>
                  <a:pt x="285523" y="59789"/>
                  <a:pt x="285523" y="59789"/>
                  <a:pt x="285523" y="59789"/>
                </a:cubicBezTo>
                <a:cubicBezTo>
                  <a:pt x="285523" y="57298"/>
                  <a:pt x="285523" y="57298"/>
                  <a:pt x="282996" y="57298"/>
                </a:cubicBezTo>
                <a:cubicBezTo>
                  <a:pt x="282996" y="57298"/>
                  <a:pt x="282996" y="57298"/>
                  <a:pt x="179399" y="12456"/>
                </a:cubicBezTo>
                <a:cubicBezTo>
                  <a:pt x="174346" y="9965"/>
                  <a:pt x="169292" y="9965"/>
                  <a:pt x="164239" y="12456"/>
                </a:cubicBezTo>
                <a:close/>
                <a:moveTo>
                  <a:pt x="166765" y="0"/>
                </a:moveTo>
                <a:cubicBezTo>
                  <a:pt x="171819" y="0"/>
                  <a:pt x="176872" y="0"/>
                  <a:pt x="181926" y="2491"/>
                </a:cubicBezTo>
                <a:cubicBezTo>
                  <a:pt x="181926" y="2491"/>
                  <a:pt x="181926" y="2491"/>
                  <a:pt x="308263" y="52315"/>
                </a:cubicBezTo>
                <a:cubicBezTo>
                  <a:pt x="315843" y="54807"/>
                  <a:pt x="320897" y="62280"/>
                  <a:pt x="320897" y="72245"/>
                </a:cubicBezTo>
                <a:cubicBezTo>
                  <a:pt x="320897" y="72245"/>
                  <a:pt x="320897" y="72245"/>
                  <a:pt x="320897" y="89684"/>
                </a:cubicBezTo>
                <a:lnTo>
                  <a:pt x="141498" y="149473"/>
                </a:lnTo>
                <a:cubicBezTo>
                  <a:pt x="141498" y="149473"/>
                  <a:pt x="141498" y="149473"/>
                  <a:pt x="0" y="69754"/>
                </a:cubicBezTo>
                <a:cubicBezTo>
                  <a:pt x="0" y="69754"/>
                  <a:pt x="0" y="69754"/>
                  <a:pt x="0" y="54807"/>
                </a:cubicBezTo>
                <a:cubicBezTo>
                  <a:pt x="0" y="47333"/>
                  <a:pt x="7580" y="39859"/>
                  <a:pt x="15160" y="37368"/>
                </a:cubicBezTo>
                <a:cubicBezTo>
                  <a:pt x="15160" y="37368"/>
                  <a:pt x="15160" y="37368"/>
                  <a:pt x="1667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83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32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五、标题文本预设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95625" y="1295400"/>
            <a:ext cx="5291729" cy="2291862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0" rtlCol="0" anchor="t" anchorCtr="1"/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dk1">
                    <a:lumMod val="100000"/>
                  </a:schemeClr>
                </a:solidFill>
              </a:rPr>
              <a:t>此部分内容作为文字排版占位显示</a:t>
            </a:r>
            <a:r>
              <a:rPr lang="en-US" altLang="zh-CN" sz="1200" dirty="0">
                <a:solidFill>
                  <a:schemeClr val="dk1">
                    <a:lumMod val="100000"/>
                  </a:schemeClr>
                </a:solidFill>
              </a:rPr>
              <a:t/>
            </a:r>
            <a:br>
              <a:rPr lang="en-US" altLang="zh-CN" sz="120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200" dirty="0">
                <a:solidFill>
                  <a:schemeClr val="dk1">
                    <a:lumMod val="100000"/>
                  </a:schemeClr>
                </a:solidFill>
              </a:rPr>
              <a:t>（建议使用主题字）</a:t>
            </a:r>
            <a:endParaRPr lang="en-US" altLang="zh-CN" sz="120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6" name="Right Triangle 6"/>
          <p:cNvSpPr/>
          <p:nvPr/>
        </p:nvSpPr>
        <p:spPr>
          <a:xfrm rot="5400000">
            <a:off x="738981" y="1252046"/>
            <a:ext cx="1118900" cy="1205610"/>
          </a:xfrm>
          <a:prstGeom prst="rtTriangl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7" name="Right Triangle 7"/>
          <p:cNvSpPr/>
          <p:nvPr/>
        </p:nvSpPr>
        <p:spPr>
          <a:xfrm rot="16200000">
            <a:off x="4733709" y="2330724"/>
            <a:ext cx="1206880" cy="1300409"/>
          </a:xfrm>
          <a:prstGeom prst="rtTriangle">
            <a:avLst/>
          </a:prstGeom>
          <a:solidFill>
            <a:schemeClr val="tx1">
              <a:lumMod val="60000"/>
              <a:lumOff val="40000"/>
            </a:schemeClr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8" name="TextBox 14"/>
          <p:cNvSpPr txBox="1"/>
          <p:nvPr/>
        </p:nvSpPr>
        <p:spPr>
          <a:xfrm rot="18900000">
            <a:off x="805474" y="1475588"/>
            <a:ext cx="559971" cy="396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ea"/>
              </a:rPr>
              <a:t>01</a:t>
            </a:r>
            <a:endParaRPr lang="uk-UA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15"/>
          <p:cNvSpPr txBox="1"/>
          <p:nvPr/>
        </p:nvSpPr>
        <p:spPr>
          <a:xfrm>
            <a:off x="695326" y="1800243"/>
            <a:ext cx="5291730" cy="407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67" b="1" dirty="0">
                <a:solidFill>
                  <a:schemeClr val="accent1"/>
                </a:solidFill>
              </a:rPr>
              <a:t>标题文本预设</a:t>
            </a:r>
          </a:p>
        </p:txBody>
      </p:sp>
      <p:sp>
        <p:nvSpPr>
          <p:cNvPr id="10" name="Rectangle 29"/>
          <p:cNvSpPr/>
          <p:nvPr/>
        </p:nvSpPr>
        <p:spPr>
          <a:xfrm>
            <a:off x="6175813" y="1295400"/>
            <a:ext cx="5291729" cy="2291862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0" rtlCol="0" anchor="t" anchorCtr="1"/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dk1">
                    <a:lumMod val="100000"/>
                  </a:schemeClr>
                </a:solidFill>
              </a:rPr>
              <a:t>此部分内容作为文字排版占位显示</a:t>
            </a:r>
            <a:r>
              <a:rPr lang="en-US" altLang="zh-CN" sz="1200" dirty="0">
                <a:solidFill>
                  <a:schemeClr val="dk1">
                    <a:lumMod val="100000"/>
                  </a:schemeClr>
                </a:solidFill>
              </a:rPr>
              <a:t/>
            </a:r>
            <a:br>
              <a:rPr lang="en-US" altLang="zh-CN" sz="120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200" dirty="0">
                <a:solidFill>
                  <a:schemeClr val="dk1">
                    <a:lumMod val="100000"/>
                  </a:schemeClr>
                </a:solidFill>
              </a:rPr>
              <a:t>（建议使用主题字）</a:t>
            </a:r>
            <a:endParaRPr lang="en-US" altLang="zh-CN" sz="120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11" name="Right Triangle 30"/>
          <p:cNvSpPr/>
          <p:nvPr/>
        </p:nvSpPr>
        <p:spPr>
          <a:xfrm rot="10800000">
            <a:off x="10261633" y="1295401"/>
            <a:ext cx="1205610" cy="1118900"/>
          </a:xfrm>
          <a:prstGeom prst="rtTriangl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12" name="Right Triangle 31"/>
          <p:cNvSpPr/>
          <p:nvPr/>
        </p:nvSpPr>
        <p:spPr>
          <a:xfrm>
            <a:off x="6175513" y="2377489"/>
            <a:ext cx="1300409" cy="1206880"/>
          </a:xfrm>
          <a:prstGeom prst="rtTriangle">
            <a:avLst/>
          </a:prstGeom>
          <a:solidFill>
            <a:schemeClr val="tx1">
              <a:lumMod val="60000"/>
              <a:lumOff val="40000"/>
            </a:schemeClr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13" name="TextBox 32"/>
          <p:cNvSpPr txBox="1"/>
          <p:nvPr/>
        </p:nvSpPr>
        <p:spPr>
          <a:xfrm rot="2700000">
            <a:off x="10807569" y="1460215"/>
            <a:ext cx="519696" cy="42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+mn-ea"/>
              </a:rPr>
              <a:t>02</a:t>
            </a:r>
            <a:endParaRPr lang="uk-UA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Rectangle 53"/>
          <p:cNvSpPr/>
          <p:nvPr/>
        </p:nvSpPr>
        <p:spPr>
          <a:xfrm>
            <a:off x="695625" y="3766034"/>
            <a:ext cx="5291729" cy="2291862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0" rtlCol="0" anchor="t" anchorCtr="1"/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dk1">
                    <a:lumMod val="100000"/>
                  </a:schemeClr>
                </a:solidFill>
              </a:rPr>
              <a:t>此部分内容作为文字排版占位显示</a:t>
            </a:r>
            <a:r>
              <a:rPr lang="en-US" altLang="zh-CN" sz="1200" dirty="0">
                <a:solidFill>
                  <a:schemeClr val="dk1">
                    <a:lumMod val="100000"/>
                  </a:schemeClr>
                </a:solidFill>
              </a:rPr>
              <a:t/>
            </a:r>
            <a:br>
              <a:rPr lang="en-US" altLang="zh-CN" sz="120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200" dirty="0">
                <a:solidFill>
                  <a:schemeClr val="dk1">
                    <a:lumMod val="100000"/>
                  </a:schemeClr>
                </a:solidFill>
              </a:rPr>
              <a:t>（建议使用主题字）</a:t>
            </a:r>
            <a:endParaRPr lang="en-US" altLang="zh-CN" sz="120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15" name="Right Triangle 54"/>
          <p:cNvSpPr/>
          <p:nvPr/>
        </p:nvSpPr>
        <p:spPr>
          <a:xfrm>
            <a:off x="695626" y="4938998"/>
            <a:ext cx="1205610" cy="1118900"/>
          </a:xfrm>
          <a:prstGeom prst="rtTriangle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16" name="Right Triangle 55"/>
          <p:cNvSpPr/>
          <p:nvPr/>
        </p:nvSpPr>
        <p:spPr>
          <a:xfrm rot="10800000">
            <a:off x="4686945" y="3763141"/>
            <a:ext cx="1300409" cy="1206880"/>
          </a:xfrm>
          <a:prstGeom prst="rtTriangle">
            <a:avLst/>
          </a:prstGeom>
          <a:solidFill>
            <a:schemeClr val="tx1">
              <a:lumMod val="60000"/>
              <a:lumOff val="40000"/>
            </a:schemeClr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17" name="TextBox 56"/>
          <p:cNvSpPr txBox="1"/>
          <p:nvPr/>
        </p:nvSpPr>
        <p:spPr>
          <a:xfrm rot="2720180">
            <a:off x="825612" y="5434867"/>
            <a:ext cx="519696" cy="42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+mn-ea"/>
              </a:rPr>
              <a:t>03</a:t>
            </a:r>
            <a:endParaRPr lang="uk-UA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58"/>
          <p:cNvSpPr txBox="1"/>
          <p:nvPr/>
        </p:nvSpPr>
        <p:spPr>
          <a:xfrm>
            <a:off x="695626" y="4270878"/>
            <a:ext cx="5291728" cy="407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67" b="1" dirty="0">
                <a:solidFill>
                  <a:schemeClr val="accent3"/>
                </a:solidFill>
              </a:rPr>
              <a:t>标题文本预设</a:t>
            </a:r>
          </a:p>
        </p:txBody>
      </p:sp>
      <p:sp>
        <p:nvSpPr>
          <p:cNvPr id="19" name="Rectangle 61"/>
          <p:cNvSpPr/>
          <p:nvPr/>
        </p:nvSpPr>
        <p:spPr>
          <a:xfrm>
            <a:off x="6175812" y="3766037"/>
            <a:ext cx="5291729" cy="2291862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0" rtlCol="0" anchor="t" anchorCtr="1"/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dk1">
                    <a:lumMod val="100000"/>
                  </a:schemeClr>
                </a:solidFill>
              </a:rPr>
              <a:t>此部分内容作为文字排版占位显示</a:t>
            </a:r>
            <a:r>
              <a:rPr lang="en-US" altLang="zh-CN" sz="1200" dirty="0">
                <a:solidFill>
                  <a:schemeClr val="dk1">
                    <a:lumMod val="100000"/>
                  </a:schemeClr>
                </a:solidFill>
              </a:rPr>
              <a:t/>
            </a:r>
            <a:br>
              <a:rPr lang="en-US" altLang="zh-CN" sz="120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200" dirty="0">
                <a:solidFill>
                  <a:schemeClr val="dk1">
                    <a:lumMod val="100000"/>
                  </a:schemeClr>
                </a:solidFill>
              </a:rPr>
              <a:t>（建议使用主题字）</a:t>
            </a:r>
            <a:endParaRPr lang="en-US" altLang="zh-CN" sz="120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20" name="Right Triangle 62"/>
          <p:cNvSpPr/>
          <p:nvPr/>
        </p:nvSpPr>
        <p:spPr>
          <a:xfrm rot="16200000">
            <a:off x="10304988" y="4895645"/>
            <a:ext cx="1118900" cy="1205610"/>
          </a:xfrm>
          <a:prstGeom prst="rtTriangle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21" name="Right Triangle 63"/>
          <p:cNvSpPr/>
          <p:nvPr/>
        </p:nvSpPr>
        <p:spPr>
          <a:xfrm rot="5400000">
            <a:off x="6223071" y="3718652"/>
            <a:ext cx="1206880" cy="1300409"/>
          </a:xfrm>
          <a:prstGeom prst="rtTriangle">
            <a:avLst/>
          </a:prstGeom>
          <a:solidFill>
            <a:schemeClr val="tx1">
              <a:lumMod val="60000"/>
              <a:lumOff val="40000"/>
            </a:schemeClr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22" name="TextBox 64"/>
          <p:cNvSpPr txBox="1"/>
          <p:nvPr/>
        </p:nvSpPr>
        <p:spPr>
          <a:xfrm rot="19095347">
            <a:off x="10794430" y="5494055"/>
            <a:ext cx="559971" cy="396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+mn-ea"/>
              </a:rPr>
              <a:t>04</a:t>
            </a:r>
            <a:endParaRPr lang="uk-UA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pet11"/>
          <p:cNvSpPr>
            <a:spLocks noChangeAspect="1"/>
          </p:cNvSpPr>
          <p:nvPr/>
        </p:nvSpPr>
        <p:spPr bwMode="auto">
          <a:xfrm>
            <a:off x="6417723" y="3892696"/>
            <a:ext cx="386433" cy="373130"/>
          </a:xfrm>
          <a:custGeom>
            <a:avLst/>
            <a:gdLst>
              <a:gd name="T0" fmla="*/ 818 w 1611"/>
              <a:gd name="T1" fmla="*/ 977 h 1676"/>
              <a:gd name="T2" fmla="*/ 692 w 1611"/>
              <a:gd name="T3" fmla="*/ 826 h 1676"/>
              <a:gd name="T4" fmla="*/ 411 w 1611"/>
              <a:gd name="T5" fmla="*/ 453 h 1676"/>
              <a:gd name="T6" fmla="*/ 906 w 1611"/>
              <a:gd name="T7" fmla="*/ 306 h 1676"/>
              <a:gd name="T8" fmla="*/ 1249 w 1611"/>
              <a:gd name="T9" fmla="*/ 897 h 1676"/>
              <a:gd name="T10" fmla="*/ 818 w 1611"/>
              <a:gd name="T11" fmla="*/ 950 h 1676"/>
              <a:gd name="T12" fmla="*/ 406 w 1611"/>
              <a:gd name="T13" fmla="*/ 900 h 1676"/>
              <a:gd name="T14" fmla="*/ 519 w 1611"/>
              <a:gd name="T15" fmla="*/ 880 h 1676"/>
              <a:gd name="T16" fmla="*/ 679 w 1611"/>
              <a:gd name="T17" fmla="*/ 678 h 1676"/>
              <a:gd name="T18" fmla="*/ 873 w 1611"/>
              <a:gd name="T19" fmla="*/ 314 h 1676"/>
              <a:gd name="T20" fmla="*/ 944 w 1611"/>
              <a:gd name="T21" fmla="*/ 826 h 1676"/>
              <a:gd name="T22" fmla="*/ 944 w 1611"/>
              <a:gd name="T23" fmla="*/ 826 h 1676"/>
              <a:gd name="T24" fmla="*/ 807 w 1611"/>
              <a:gd name="T25" fmla="*/ 0 h 1676"/>
              <a:gd name="T26" fmla="*/ 218 w 1611"/>
              <a:gd name="T27" fmla="*/ 726 h 1676"/>
              <a:gd name="T28" fmla="*/ 98 w 1611"/>
              <a:gd name="T29" fmla="*/ 1185 h 1676"/>
              <a:gd name="T30" fmla="*/ 57 w 1611"/>
              <a:gd name="T31" fmla="*/ 1233 h 1676"/>
              <a:gd name="T32" fmla="*/ 57 w 1611"/>
              <a:gd name="T33" fmla="*/ 1233 h 1676"/>
              <a:gd name="T34" fmla="*/ 130 w 1611"/>
              <a:gd name="T35" fmla="*/ 1230 h 1676"/>
              <a:gd name="T36" fmla="*/ 171 w 1611"/>
              <a:gd name="T37" fmla="*/ 1279 h 1676"/>
              <a:gd name="T38" fmla="*/ 159 w 1611"/>
              <a:gd name="T39" fmla="*/ 1280 h 1676"/>
              <a:gd name="T40" fmla="*/ 49 w 1611"/>
              <a:gd name="T41" fmla="*/ 1320 h 1676"/>
              <a:gd name="T42" fmla="*/ 178 w 1611"/>
              <a:gd name="T43" fmla="*/ 1320 h 1676"/>
              <a:gd name="T44" fmla="*/ 352 w 1611"/>
              <a:gd name="T45" fmla="*/ 1409 h 1676"/>
              <a:gd name="T46" fmla="*/ 310 w 1611"/>
              <a:gd name="T47" fmla="*/ 1457 h 1676"/>
              <a:gd name="T48" fmla="*/ 466 w 1611"/>
              <a:gd name="T49" fmla="*/ 1454 h 1676"/>
              <a:gd name="T50" fmla="*/ 466 w 1611"/>
              <a:gd name="T51" fmla="*/ 1454 h 1676"/>
              <a:gd name="T52" fmla="*/ 507 w 1611"/>
              <a:gd name="T53" fmla="*/ 1503 h 1676"/>
              <a:gd name="T54" fmla="*/ 409 w 1611"/>
              <a:gd name="T55" fmla="*/ 1480 h 1676"/>
              <a:gd name="T56" fmla="*/ 371 w 1611"/>
              <a:gd name="T57" fmla="*/ 1592 h 1676"/>
              <a:gd name="T58" fmla="*/ 453 w 1611"/>
              <a:gd name="T59" fmla="*/ 1533 h 1676"/>
              <a:gd name="T60" fmla="*/ 1554 w 1611"/>
              <a:gd name="T61" fmla="*/ 1164 h 1676"/>
              <a:gd name="T62" fmla="*/ 1561 w 1611"/>
              <a:gd name="T63" fmla="*/ 1279 h 1676"/>
              <a:gd name="T64" fmla="*/ 1441 w 1611"/>
              <a:gd name="T65" fmla="*/ 1209 h 1676"/>
              <a:gd name="T66" fmla="*/ 1446 w 1611"/>
              <a:gd name="T67" fmla="*/ 1233 h 1676"/>
              <a:gd name="T68" fmla="*/ 1446 w 1611"/>
              <a:gd name="T69" fmla="*/ 1233 h 1676"/>
              <a:gd name="T70" fmla="*/ 1452 w 1611"/>
              <a:gd name="T71" fmla="*/ 1280 h 1676"/>
              <a:gd name="T72" fmla="*/ 1498 w 1611"/>
              <a:gd name="T73" fmla="*/ 1337 h 1676"/>
              <a:gd name="T74" fmla="*/ 1265 w 1611"/>
              <a:gd name="T75" fmla="*/ 1454 h 1676"/>
              <a:gd name="T76" fmla="*/ 1265 w 1611"/>
              <a:gd name="T77" fmla="*/ 1454 h 1676"/>
              <a:gd name="T78" fmla="*/ 1307 w 1611"/>
              <a:gd name="T79" fmla="*/ 1503 h 1676"/>
              <a:gd name="T80" fmla="*/ 1152 w 1611"/>
              <a:gd name="T81" fmla="*/ 1409 h 1676"/>
              <a:gd name="T82" fmla="*/ 1110 w 1611"/>
              <a:gd name="T83" fmla="*/ 1457 h 1676"/>
              <a:gd name="T84" fmla="*/ 1247 w 1611"/>
              <a:gd name="T85" fmla="*/ 1533 h 1676"/>
              <a:gd name="T86" fmla="*/ 1158 w 1611"/>
              <a:gd name="T87" fmla="*/ 1533 h 1676"/>
              <a:gd name="T88" fmla="*/ 1240 w 1611"/>
              <a:gd name="T89" fmla="*/ 1592 h 1676"/>
              <a:gd name="T90" fmla="*/ 818 w 1611"/>
              <a:gd name="T91" fmla="*/ 1514 h 1676"/>
              <a:gd name="T92" fmla="*/ 776 w 1611"/>
              <a:gd name="T93" fmla="*/ 1562 h 1676"/>
              <a:gd name="T94" fmla="*/ 776 w 1611"/>
              <a:gd name="T95" fmla="*/ 1562 h 1676"/>
              <a:gd name="T96" fmla="*/ 849 w 1611"/>
              <a:gd name="T97" fmla="*/ 1559 h 1676"/>
              <a:gd name="T98" fmla="*/ 891 w 1611"/>
              <a:gd name="T99" fmla="*/ 1608 h 1676"/>
              <a:gd name="T100" fmla="*/ 879 w 1611"/>
              <a:gd name="T101" fmla="*/ 1609 h 1676"/>
              <a:gd name="T102" fmla="*/ 768 w 1611"/>
              <a:gd name="T103" fmla="*/ 1649 h 1676"/>
              <a:gd name="T104" fmla="*/ 897 w 1611"/>
              <a:gd name="T105" fmla="*/ 1649 h 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11" h="1676">
                <a:moveTo>
                  <a:pt x="926" y="1052"/>
                </a:moveTo>
                <a:cubicBezTo>
                  <a:pt x="926" y="1089"/>
                  <a:pt x="877" y="1120"/>
                  <a:pt x="818" y="1120"/>
                </a:cubicBezTo>
                <a:cubicBezTo>
                  <a:pt x="758" y="1120"/>
                  <a:pt x="710" y="1089"/>
                  <a:pt x="710" y="1052"/>
                </a:cubicBezTo>
                <a:cubicBezTo>
                  <a:pt x="710" y="1014"/>
                  <a:pt x="733" y="977"/>
                  <a:pt x="818" y="977"/>
                </a:cubicBezTo>
                <a:cubicBezTo>
                  <a:pt x="905" y="977"/>
                  <a:pt x="926" y="1014"/>
                  <a:pt x="926" y="1052"/>
                </a:cubicBezTo>
                <a:close/>
                <a:moveTo>
                  <a:pt x="749" y="826"/>
                </a:moveTo>
                <a:cubicBezTo>
                  <a:pt x="749" y="804"/>
                  <a:pt x="736" y="786"/>
                  <a:pt x="721" y="786"/>
                </a:cubicBezTo>
                <a:cubicBezTo>
                  <a:pt x="705" y="786"/>
                  <a:pt x="692" y="804"/>
                  <a:pt x="692" y="826"/>
                </a:cubicBezTo>
                <a:cubicBezTo>
                  <a:pt x="692" y="848"/>
                  <a:pt x="705" y="866"/>
                  <a:pt x="721" y="866"/>
                </a:cubicBezTo>
                <a:cubicBezTo>
                  <a:pt x="736" y="866"/>
                  <a:pt x="749" y="848"/>
                  <a:pt x="749" y="826"/>
                </a:cubicBezTo>
                <a:close/>
                <a:moveTo>
                  <a:pt x="708" y="306"/>
                </a:moveTo>
                <a:cubicBezTo>
                  <a:pt x="708" y="306"/>
                  <a:pt x="558" y="279"/>
                  <a:pt x="411" y="453"/>
                </a:cubicBezTo>
                <a:cubicBezTo>
                  <a:pt x="264" y="628"/>
                  <a:pt x="126" y="835"/>
                  <a:pt x="411" y="849"/>
                </a:cubicBezTo>
                <a:cubicBezTo>
                  <a:pt x="696" y="863"/>
                  <a:pt x="708" y="306"/>
                  <a:pt x="708" y="306"/>
                </a:cubicBezTo>
                <a:close/>
                <a:moveTo>
                  <a:pt x="1203" y="453"/>
                </a:moveTo>
                <a:cubicBezTo>
                  <a:pt x="1055" y="279"/>
                  <a:pt x="906" y="306"/>
                  <a:pt x="906" y="306"/>
                </a:cubicBezTo>
                <a:cubicBezTo>
                  <a:pt x="906" y="306"/>
                  <a:pt x="917" y="863"/>
                  <a:pt x="1203" y="849"/>
                </a:cubicBezTo>
                <a:cubicBezTo>
                  <a:pt x="1488" y="835"/>
                  <a:pt x="1350" y="628"/>
                  <a:pt x="1203" y="453"/>
                </a:cubicBezTo>
                <a:close/>
                <a:moveTo>
                  <a:pt x="1207" y="901"/>
                </a:moveTo>
                <a:cubicBezTo>
                  <a:pt x="1222" y="900"/>
                  <a:pt x="1236" y="899"/>
                  <a:pt x="1249" y="897"/>
                </a:cubicBezTo>
                <a:cubicBezTo>
                  <a:pt x="1237" y="1013"/>
                  <a:pt x="1138" y="1103"/>
                  <a:pt x="1019" y="1103"/>
                </a:cubicBezTo>
                <a:cubicBezTo>
                  <a:pt x="994" y="1103"/>
                  <a:pt x="970" y="1099"/>
                  <a:pt x="948" y="1092"/>
                </a:cubicBezTo>
                <a:cubicBezTo>
                  <a:pt x="954" y="1081"/>
                  <a:pt x="958" y="1069"/>
                  <a:pt x="958" y="1056"/>
                </a:cubicBezTo>
                <a:cubicBezTo>
                  <a:pt x="958" y="1017"/>
                  <a:pt x="939" y="950"/>
                  <a:pt x="818" y="950"/>
                </a:cubicBezTo>
                <a:cubicBezTo>
                  <a:pt x="693" y="950"/>
                  <a:pt x="679" y="1024"/>
                  <a:pt x="679" y="1056"/>
                </a:cubicBezTo>
                <a:cubicBezTo>
                  <a:pt x="679" y="1071"/>
                  <a:pt x="683" y="1084"/>
                  <a:pt x="691" y="1097"/>
                </a:cubicBezTo>
                <a:cubicBezTo>
                  <a:pt x="674" y="1101"/>
                  <a:pt x="655" y="1103"/>
                  <a:pt x="637" y="1103"/>
                </a:cubicBezTo>
                <a:cubicBezTo>
                  <a:pt x="518" y="1103"/>
                  <a:pt x="421" y="1015"/>
                  <a:pt x="406" y="900"/>
                </a:cubicBezTo>
                <a:cubicBezTo>
                  <a:pt x="408" y="900"/>
                  <a:pt x="410" y="901"/>
                  <a:pt x="412" y="901"/>
                </a:cubicBezTo>
                <a:cubicBezTo>
                  <a:pt x="416" y="901"/>
                  <a:pt x="420" y="901"/>
                  <a:pt x="424" y="901"/>
                </a:cubicBezTo>
                <a:cubicBezTo>
                  <a:pt x="424" y="901"/>
                  <a:pt x="424" y="901"/>
                  <a:pt x="424" y="901"/>
                </a:cubicBezTo>
                <a:cubicBezTo>
                  <a:pt x="459" y="901"/>
                  <a:pt x="491" y="893"/>
                  <a:pt x="519" y="880"/>
                </a:cubicBezTo>
                <a:cubicBezTo>
                  <a:pt x="524" y="914"/>
                  <a:pt x="540" y="943"/>
                  <a:pt x="568" y="959"/>
                </a:cubicBezTo>
                <a:cubicBezTo>
                  <a:pt x="625" y="995"/>
                  <a:pt x="708" y="964"/>
                  <a:pt x="754" y="890"/>
                </a:cubicBezTo>
                <a:cubicBezTo>
                  <a:pt x="800" y="817"/>
                  <a:pt x="790" y="728"/>
                  <a:pt x="733" y="693"/>
                </a:cubicBezTo>
                <a:cubicBezTo>
                  <a:pt x="717" y="683"/>
                  <a:pt x="698" y="678"/>
                  <a:pt x="679" y="678"/>
                </a:cubicBezTo>
                <a:cubicBezTo>
                  <a:pt x="740" y="521"/>
                  <a:pt x="744" y="337"/>
                  <a:pt x="745" y="324"/>
                </a:cubicBezTo>
                <a:cubicBezTo>
                  <a:pt x="745" y="312"/>
                  <a:pt x="745" y="312"/>
                  <a:pt x="745" y="312"/>
                </a:cubicBezTo>
                <a:cubicBezTo>
                  <a:pt x="765" y="307"/>
                  <a:pt x="786" y="305"/>
                  <a:pt x="807" y="305"/>
                </a:cubicBezTo>
                <a:cubicBezTo>
                  <a:pt x="829" y="305"/>
                  <a:pt x="851" y="308"/>
                  <a:pt x="873" y="314"/>
                </a:cubicBezTo>
                <a:cubicBezTo>
                  <a:pt x="874" y="324"/>
                  <a:pt x="874" y="324"/>
                  <a:pt x="874" y="324"/>
                </a:cubicBezTo>
                <a:cubicBezTo>
                  <a:pt x="874" y="348"/>
                  <a:pt x="889" y="901"/>
                  <a:pt x="1195" y="901"/>
                </a:cubicBezTo>
                <a:cubicBezTo>
                  <a:pt x="1199" y="901"/>
                  <a:pt x="1203" y="901"/>
                  <a:pt x="1207" y="901"/>
                </a:cubicBezTo>
                <a:close/>
                <a:moveTo>
                  <a:pt x="944" y="826"/>
                </a:moveTo>
                <a:cubicBezTo>
                  <a:pt x="944" y="804"/>
                  <a:pt x="931" y="786"/>
                  <a:pt x="915" y="786"/>
                </a:cubicBezTo>
                <a:cubicBezTo>
                  <a:pt x="899" y="786"/>
                  <a:pt x="886" y="804"/>
                  <a:pt x="886" y="826"/>
                </a:cubicBezTo>
                <a:cubicBezTo>
                  <a:pt x="886" y="848"/>
                  <a:pt x="899" y="866"/>
                  <a:pt x="915" y="866"/>
                </a:cubicBezTo>
                <a:cubicBezTo>
                  <a:pt x="931" y="866"/>
                  <a:pt x="944" y="848"/>
                  <a:pt x="944" y="826"/>
                </a:cubicBezTo>
                <a:close/>
                <a:moveTo>
                  <a:pt x="1532" y="726"/>
                </a:moveTo>
                <a:cubicBezTo>
                  <a:pt x="1532" y="1126"/>
                  <a:pt x="1207" y="1451"/>
                  <a:pt x="807" y="1451"/>
                </a:cubicBezTo>
                <a:cubicBezTo>
                  <a:pt x="407" y="1451"/>
                  <a:pt x="82" y="1126"/>
                  <a:pt x="82" y="726"/>
                </a:cubicBezTo>
                <a:cubicBezTo>
                  <a:pt x="82" y="326"/>
                  <a:pt x="407" y="0"/>
                  <a:pt x="807" y="0"/>
                </a:cubicBezTo>
                <a:cubicBezTo>
                  <a:pt x="1207" y="0"/>
                  <a:pt x="1532" y="326"/>
                  <a:pt x="1532" y="726"/>
                </a:cubicBezTo>
                <a:close/>
                <a:moveTo>
                  <a:pt x="1395" y="726"/>
                </a:moveTo>
                <a:cubicBezTo>
                  <a:pt x="1395" y="401"/>
                  <a:pt x="1131" y="137"/>
                  <a:pt x="807" y="137"/>
                </a:cubicBezTo>
                <a:cubicBezTo>
                  <a:pt x="482" y="137"/>
                  <a:pt x="218" y="401"/>
                  <a:pt x="218" y="726"/>
                </a:cubicBezTo>
                <a:cubicBezTo>
                  <a:pt x="218" y="1050"/>
                  <a:pt x="482" y="1314"/>
                  <a:pt x="807" y="1314"/>
                </a:cubicBezTo>
                <a:cubicBezTo>
                  <a:pt x="1131" y="1314"/>
                  <a:pt x="1395" y="1050"/>
                  <a:pt x="1395" y="726"/>
                </a:cubicBezTo>
                <a:close/>
                <a:moveTo>
                  <a:pt x="92" y="1230"/>
                </a:moveTo>
                <a:cubicBezTo>
                  <a:pt x="105" y="1223"/>
                  <a:pt x="108" y="1203"/>
                  <a:pt x="98" y="1185"/>
                </a:cubicBezTo>
                <a:cubicBezTo>
                  <a:pt x="89" y="1166"/>
                  <a:pt x="70" y="1157"/>
                  <a:pt x="57" y="1164"/>
                </a:cubicBezTo>
                <a:cubicBezTo>
                  <a:pt x="44" y="1170"/>
                  <a:pt x="41" y="1191"/>
                  <a:pt x="51" y="1209"/>
                </a:cubicBezTo>
                <a:cubicBezTo>
                  <a:pt x="61" y="1227"/>
                  <a:pt x="79" y="1237"/>
                  <a:pt x="92" y="1230"/>
                </a:cubicBezTo>
                <a:close/>
                <a:moveTo>
                  <a:pt x="57" y="1233"/>
                </a:moveTo>
                <a:cubicBezTo>
                  <a:pt x="47" y="1215"/>
                  <a:pt x="29" y="1205"/>
                  <a:pt x="16" y="1212"/>
                </a:cubicBezTo>
                <a:cubicBezTo>
                  <a:pt x="3" y="1219"/>
                  <a:pt x="0" y="1239"/>
                  <a:pt x="10" y="1258"/>
                </a:cubicBezTo>
                <a:cubicBezTo>
                  <a:pt x="19" y="1276"/>
                  <a:pt x="38" y="1285"/>
                  <a:pt x="51" y="1279"/>
                </a:cubicBezTo>
                <a:cubicBezTo>
                  <a:pt x="64" y="1272"/>
                  <a:pt x="66" y="1251"/>
                  <a:pt x="57" y="1233"/>
                </a:cubicBezTo>
                <a:close/>
                <a:moveTo>
                  <a:pt x="171" y="1209"/>
                </a:moveTo>
                <a:cubicBezTo>
                  <a:pt x="180" y="1191"/>
                  <a:pt x="178" y="1170"/>
                  <a:pt x="165" y="1163"/>
                </a:cubicBezTo>
                <a:cubicBezTo>
                  <a:pt x="152" y="1157"/>
                  <a:pt x="133" y="1166"/>
                  <a:pt x="124" y="1185"/>
                </a:cubicBezTo>
                <a:cubicBezTo>
                  <a:pt x="114" y="1203"/>
                  <a:pt x="117" y="1223"/>
                  <a:pt x="130" y="1230"/>
                </a:cubicBezTo>
                <a:cubicBezTo>
                  <a:pt x="143" y="1237"/>
                  <a:pt x="161" y="1227"/>
                  <a:pt x="171" y="1209"/>
                </a:cubicBezTo>
                <a:close/>
                <a:moveTo>
                  <a:pt x="206" y="1212"/>
                </a:moveTo>
                <a:cubicBezTo>
                  <a:pt x="193" y="1205"/>
                  <a:pt x="175" y="1215"/>
                  <a:pt x="165" y="1233"/>
                </a:cubicBezTo>
                <a:cubicBezTo>
                  <a:pt x="156" y="1251"/>
                  <a:pt x="158" y="1272"/>
                  <a:pt x="171" y="1279"/>
                </a:cubicBezTo>
                <a:cubicBezTo>
                  <a:pt x="184" y="1285"/>
                  <a:pt x="203" y="1276"/>
                  <a:pt x="212" y="1258"/>
                </a:cubicBezTo>
                <a:cubicBezTo>
                  <a:pt x="222" y="1239"/>
                  <a:pt x="219" y="1219"/>
                  <a:pt x="206" y="1212"/>
                </a:cubicBezTo>
                <a:close/>
                <a:moveTo>
                  <a:pt x="159" y="1288"/>
                </a:moveTo>
                <a:cubicBezTo>
                  <a:pt x="159" y="1285"/>
                  <a:pt x="159" y="1283"/>
                  <a:pt x="159" y="1280"/>
                </a:cubicBezTo>
                <a:cubicBezTo>
                  <a:pt x="159" y="1258"/>
                  <a:pt x="136" y="1235"/>
                  <a:pt x="114" y="1235"/>
                </a:cubicBezTo>
                <a:cubicBezTo>
                  <a:pt x="92" y="1235"/>
                  <a:pt x="69" y="1258"/>
                  <a:pt x="69" y="1280"/>
                </a:cubicBezTo>
                <a:cubicBezTo>
                  <a:pt x="69" y="1283"/>
                  <a:pt x="69" y="1285"/>
                  <a:pt x="69" y="1288"/>
                </a:cubicBezTo>
                <a:cubicBezTo>
                  <a:pt x="55" y="1288"/>
                  <a:pt x="49" y="1305"/>
                  <a:pt x="49" y="1320"/>
                </a:cubicBezTo>
                <a:cubicBezTo>
                  <a:pt x="49" y="1335"/>
                  <a:pt x="61" y="1347"/>
                  <a:pt x="76" y="1347"/>
                </a:cubicBezTo>
                <a:cubicBezTo>
                  <a:pt x="90" y="1347"/>
                  <a:pt x="110" y="1338"/>
                  <a:pt x="113" y="1337"/>
                </a:cubicBezTo>
                <a:cubicBezTo>
                  <a:pt x="129" y="1345"/>
                  <a:pt x="137" y="1347"/>
                  <a:pt x="151" y="1347"/>
                </a:cubicBezTo>
                <a:cubicBezTo>
                  <a:pt x="166" y="1347"/>
                  <a:pt x="178" y="1335"/>
                  <a:pt x="178" y="1320"/>
                </a:cubicBezTo>
                <a:cubicBezTo>
                  <a:pt x="178" y="1306"/>
                  <a:pt x="172" y="1289"/>
                  <a:pt x="159" y="1288"/>
                </a:cubicBezTo>
                <a:close/>
                <a:moveTo>
                  <a:pt x="387" y="1475"/>
                </a:moveTo>
                <a:cubicBezTo>
                  <a:pt x="400" y="1469"/>
                  <a:pt x="402" y="1448"/>
                  <a:pt x="393" y="1430"/>
                </a:cubicBezTo>
                <a:cubicBezTo>
                  <a:pt x="383" y="1411"/>
                  <a:pt x="365" y="1402"/>
                  <a:pt x="352" y="1409"/>
                </a:cubicBezTo>
                <a:cubicBezTo>
                  <a:pt x="339" y="1416"/>
                  <a:pt x="336" y="1436"/>
                  <a:pt x="346" y="1454"/>
                </a:cubicBezTo>
                <a:cubicBezTo>
                  <a:pt x="355" y="1473"/>
                  <a:pt x="374" y="1482"/>
                  <a:pt x="387" y="1475"/>
                </a:cubicBezTo>
                <a:close/>
                <a:moveTo>
                  <a:pt x="351" y="1478"/>
                </a:moveTo>
                <a:cubicBezTo>
                  <a:pt x="342" y="1460"/>
                  <a:pt x="323" y="1451"/>
                  <a:pt x="310" y="1457"/>
                </a:cubicBezTo>
                <a:cubicBezTo>
                  <a:pt x="297" y="1464"/>
                  <a:pt x="295" y="1485"/>
                  <a:pt x="304" y="1503"/>
                </a:cubicBezTo>
                <a:cubicBezTo>
                  <a:pt x="314" y="1521"/>
                  <a:pt x="332" y="1531"/>
                  <a:pt x="345" y="1524"/>
                </a:cubicBezTo>
                <a:cubicBezTo>
                  <a:pt x="358" y="1517"/>
                  <a:pt x="361" y="1497"/>
                  <a:pt x="351" y="1478"/>
                </a:cubicBezTo>
                <a:close/>
                <a:moveTo>
                  <a:pt x="466" y="1454"/>
                </a:moveTo>
                <a:cubicBezTo>
                  <a:pt x="475" y="1436"/>
                  <a:pt x="472" y="1416"/>
                  <a:pt x="459" y="1409"/>
                </a:cubicBezTo>
                <a:cubicBezTo>
                  <a:pt x="446" y="1402"/>
                  <a:pt x="428" y="1411"/>
                  <a:pt x="418" y="1430"/>
                </a:cubicBezTo>
                <a:cubicBezTo>
                  <a:pt x="409" y="1448"/>
                  <a:pt x="412" y="1469"/>
                  <a:pt x="425" y="1475"/>
                </a:cubicBezTo>
                <a:cubicBezTo>
                  <a:pt x="438" y="1482"/>
                  <a:pt x="456" y="1473"/>
                  <a:pt x="466" y="1454"/>
                </a:cubicBezTo>
                <a:close/>
                <a:moveTo>
                  <a:pt x="501" y="1457"/>
                </a:moveTo>
                <a:cubicBezTo>
                  <a:pt x="488" y="1451"/>
                  <a:pt x="469" y="1460"/>
                  <a:pt x="460" y="1478"/>
                </a:cubicBezTo>
                <a:cubicBezTo>
                  <a:pt x="450" y="1497"/>
                  <a:pt x="453" y="1517"/>
                  <a:pt x="466" y="1524"/>
                </a:cubicBezTo>
                <a:cubicBezTo>
                  <a:pt x="479" y="1531"/>
                  <a:pt x="497" y="1521"/>
                  <a:pt x="507" y="1503"/>
                </a:cubicBezTo>
                <a:cubicBezTo>
                  <a:pt x="516" y="1485"/>
                  <a:pt x="514" y="1464"/>
                  <a:pt x="501" y="1457"/>
                </a:cubicBezTo>
                <a:close/>
                <a:moveTo>
                  <a:pt x="453" y="1533"/>
                </a:moveTo>
                <a:cubicBezTo>
                  <a:pt x="454" y="1531"/>
                  <a:pt x="454" y="1528"/>
                  <a:pt x="454" y="1526"/>
                </a:cubicBezTo>
                <a:cubicBezTo>
                  <a:pt x="454" y="1504"/>
                  <a:pt x="431" y="1480"/>
                  <a:pt x="409" y="1480"/>
                </a:cubicBezTo>
                <a:cubicBezTo>
                  <a:pt x="387" y="1480"/>
                  <a:pt x="363" y="1504"/>
                  <a:pt x="363" y="1526"/>
                </a:cubicBezTo>
                <a:cubicBezTo>
                  <a:pt x="363" y="1528"/>
                  <a:pt x="364" y="1531"/>
                  <a:pt x="364" y="1533"/>
                </a:cubicBezTo>
                <a:cubicBezTo>
                  <a:pt x="350" y="1534"/>
                  <a:pt x="343" y="1551"/>
                  <a:pt x="343" y="1565"/>
                </a:cubicBezTo>
                <a:cubicBezTo>
                  <a:pt x="343" y="1580"/>
                  <a:pt x="356" y="1592"/>
                  <a:pt x="371" y="1592"/>
                </a:cubicBezTo>
                <a:cubicBezTo>
                  <a:pt x="384" y="1592"/>
                  <a:pt x="405" y="1583"/>
                  <a:pt x="408" y="1582"/>
                </a:cubicBezTo>
                <a:cubicBezTo>
                  <a:pt x="424" y="1591"/>
                  <a:pt x="432" y="1592"/>
                  <a:pt x="445" y="1592"/>
                </a:cubicBezTo>
                <a:cubicBezTo>
                  <a:pt x="460" y="1592"/>
                  <a:pt x="472" y="1580"/>
                  <a:pt x="472" y="1565"/>
                </a:cubicBezTo>
                <a:cubicBezTo>
                  <a:pt x="472" y="1551"/>
                  <a:pt x="467" y="1535"/>
                  <a:pt x="453" y="1533"/>
                </a:cubicBezTo>
                <a:close/>
                <a:moveTo>
                  <a:pt x="1513" y="1185"/>
                </a:moveTo>
                <a:cubicBezTo>
                  <a:pt x="1504" y="1203"/>
                  <a:pt x="1506" y="1223"/>
                  <a:pt x="1519" y="1230"/>
                </a:cubicBezTo>
                <a:cubicBezTo>
                  <a:pt x="1532" y="1237"/>
                  <a:pt x="1551" y="1228"/>
                  <a:pt x="1560" y="1209"/>
                </a:cubicBezTo>
                <a:cubicBezTo>
                  <a:pt x="1570" y="1191"/>
                  <a:pt x="1567" y="1170"/>
                  <a:pt x="1554" y="1164"/>
                </a:cubicBezTo>
                <a:cubicBezTo>
                  <a:pt x="1541" y="1157"/>
                  <a:pt x="1523" y="1166"/>
                  <a:pt x="1513" y="1185"/>
                </a:cubicBezTo>
                <a:close/>
                <a:moveTo>
                  <a:pt x="1595" y="1212"/>
                </a:moveTo>
                <a:cubicBezTo>
                  <a:pt x="1582" y="1205"/>
                  <a:pt x="1564" y="1215"/>
                  <a:pt x="1555" y="1233"/>
                </a:cubicBezTo>
                <a:cubicBezTo>
                  <a:pt x="1545" y="1251"/>
                  <a:pt x="1548" y="1272"/>
                  <a:pt x="1561" y="1279"/>
                </a:cubicBezTo>
                <a:cubicBezTo>
                  <a:pt x="1574" y="1285"/>
                  <a:pt x="1592" y="1276"/>
                  <a:pt x="1602" y="1258"/>
                </a:cubicBezTo>
                <a:cubicBezTo>
                  <a:pt x="1611" y="1239"/>
                  <a:pt x="1608" y="1219"/>
                  <a:pt x="1595" y="1212"/>
                </a:cubicBezTo>
                <a:close/>
                <a:moveTo>
                  <a:pt x="1447" y="1163"/>
                </a:moveTo>
                <a:cubicBezTo>
                  <a:pt x="1434" y="1170"/>
                  <a:pt x="1431" y="1191"/>
                  <a:pt x="1441" y="1209"/>
                </a:cubicBezTo>
                <a:cubicBezTo>
                  <a:pt x="1450" y="1227"/>
                  <a:pt x="1468" y="1237"/>
                  <a:pt x="1481" y="1230"/>
                </a:cubicBezTo>
                <a:cubicBezTo>
                  <a:pt x="1494" y="1223"/>
                  <a:pt x="1497" y="1203"/>
                  <a:pt x="1488" y="1184"/>
                </a:cubicBezTo>
                <a:cubicBezTo>
                  <a:pt x="1478" y="1166"/>
                  <a:pt x="1460" y="1157"/>
                  <a:pt x="1447" y="1163"/>
                </a:cubicBezTo>
                <a:close/>
                <a:moveTo>
                  <a:pt x="1446" y="1233"/>
                </a:moveTo>
                <a:cubicBezTo>
                  <a:pt x="1437" y="1215"/>
                  <a:pt x="1418" y="1205"/>
                  <a:pt x="1405" y="1212"/>
                </a:cubicBezTo>
                <a:cubicBezTo>
                  <a:pt x="1392" y="1219"/>
                  <a:pt x="1390" y="1239"/>
                  <a:pt x="1399" y="1258"/>
                </a:cubicBezTo>
                <a:cubicBezTo>
                  <a:pt x="1409" y="1276"/>
                  <a:pt x="1427" y="1285"/>
                  <a:pt x="1440" y="1279"/>
                </a:cubicBezTo>
                <a:cubicBezTo>
                  <a:pt x="1453" y="1272"/>
                  <a:pt x="1456" y="1251"/>
                  <a:pt x="1446" y="1233"/>
                </a:cubicBezTo>
                <a:close/>
                <a:moveTo>
                  <a:pt x="1542" y="1288"/>
                </a:moveTo>
                <a:cubicBezTo>
                  <a:pt x="1542" y="1285"/>
                  <a:pt x="1543" y="1283"/>
                  <a:pt x="1543" y="1280"/>
                </a:cubicBezTo>
                <a:cubicBezTo>
                  <a:pt x="1543" y="1258"/>
                  <a:pt x="1519" y="1235"/>
                  <a:pt x="1497" y="1235"/>
                </a:cubicBezTo>
                <a:cubicBezTo>
                  <a:pt x="1475" y="1235"/>
                  <a:pt x="1452" y="1258"/>
                  <a:pt x="1452" y="1280"/>
                </a:cubicBezTo>
                <a:cubicBezTo>
                  <a:pt x="1452" y="1283"/>
                  <a:pt x="1452" y="1285"/>
                  <a:pt x="1453" y="1288"/>
                </a:cubicBezTo>
                <a:cubicBezTo>
                  <a:pt x="1439" y="1289"/>
                  <a:pt x="1434" y="1306"/>
                  <a:pt x="1434" y="1320"/>
                </a:cubicBezTo>
                <a:cubicBezTo>
                  <a:pt x="1434" y="1335"/>
                  <a:pt x="1446" y="1347"/>
                  <a:pt x="1461" y="1347"/>
                </a:cubicBezTo>
                <a:cubicBezTo>
                  <a:pt x="1474" y="1347"/>
                  <a:pt x="1482" y="1345"/>
                  <a:pt x="1498" y="1337"/>
                </a:cubicBezTo>
                <a:cubicBezTo>
                  <a:pt x="1501" y="1338"/>
                  <a:pt x="1522" y="1347"/>
                  <a:pt x="1535" y="1347"/>
                </a:cubicBezTo>
                <a:cubicBezTo>
                  <a:pt x="1550" y="1347"/>
                  <a:pt x="1563" y="1335"/>
                  <a:pt x="1563" y="1320"/>
                </a:cubicBezTo>
                <a:cubicBezTo>
                  <a:pt x="1563" y="1305"/>
                  <a:pt x="1556" y="1288"/>
                  <a:pt x="1542" y="1288"/>
                </a:cubicBezTo>
                <a:close/>
                <a:moveTo>
                  <a:pt x="1265" y="1454"/>
                </a:moveTo>
                <a:cubicBezTo>
                  <a:pt x="1275" y="1436"/>
                  <a:pt x="1272" y="1416"/>
                  <a:pt x="1259" y="1409"/>
                </a:cubicBezTo>
                <a:cubicBezTo>
                  <a:pt x="1246" y="1402"/>
                  <a:pt x="1228" y="1411"/>
                  <a:pt x="1218" y="1430"/>
                </a:cubicBezTo>
                <a:cubicBezTo>
                  <a:pt x="1209" y="1448"/>
                  <a:pt x="1211" y="1469"/>
                  <a:pt x="1224" y="1475"/>
                </a:cubicBezTo>
                <a:cubicBezTo>
                  <a:pt x="1237" y="1482"/>
                  <a:pt x="1256" y="1473"/>
                  <a:pt x="1265" y="1454"/>
                </a:cubicBezTo>
                <a:close/>
                <a:moveTo>
                  <a:pt x="1301" y="1457"/>
                </a:moveTo>
                <a:cubicBezTo>
                  <a:pt x="1288" y="1451"/>
                  <a:pt x="1269" y="1460"/>
                  <a:pt x="1260" y="1478"/>
                </a:cubicBezTo>
                <a:cubicBezTo>
                  <a:pt x="1250" y="1497"/>
                  <a:pt x="1253" y="1517"/>
                  <a:pt x="1266" y="1524"/>
                </a:cubicBezTo>
                <a:cubicBezTo>
                  <a:pt x="1279" y="1531"/>
                  <a:pt x="1297" y="1521"/>
                  <a:pt x="1307" y="1503"/>
                </a:cubicBezTo>
                <a:cubicBezTo>
                  <a:pt x="1316" y="1485"/>
                  <a:pt x="1314" y="1464"/>
                  <a:pt x="1301" y="1457"/>
                </a:cubicBezTo>
                <a:close/>
                <a:moveTo>
                  <a:pt x="1187" y="1475"/>
                </a:moveTo>
                <a:cubicBezTo>
                  <a:pt x="1200" y="1469"/>
                  <a:pt x="1202" y="1448"/>
                  <a:pt x="1193" y="1430"/>
                </a:cubicBezTo>
                <a:cubicBezTo>
                  <a:pt x="1183" y="1411"/>
                  <a:pt x="1165" y="1402"/>
                  <a:pt x="1152" y="1409"/>
                </a:cubicBezTo>
                <a:cubicBezTo>
                  <a:pt x="1139" y="1416"/>
                  <a:pt x="1136" y="1436"/>
                  <a:pt x="1146" y="1454"/>
                </a:cubicBezTo>
                <a:cubicBezTo>
                  <a:pt x="1155" y="1473"/>
                  <a:pt x="1174" y="1482"/>
                  <a:pt x="1187" y="1475"/>
                </a:cubicBezTo>
                <a:close/>
                <a:moveTo>
                  <a:pt x="1151" y="1478"/>
                </a:moveTo>
                <a:cubicBezTo>
                  <a:pt x="1142" y="1460"/>
                  <a:pt x="1123" y="1451"/>
                  <a:pt x="1110" y="1457"/>
                </a:cubicBezTo>
                <a:cubicBezTo>
                  <a:pt x="1097" y="1464"/>
                  <a:pt x="1095" y="1485"/>
                  <a:pt x="1104" y="1503"/>
                </a:cubicBezTo>
                <a:cubicBezTo>
                  <a:pt x="1114" y="1521"/>
                  <a:pt x="1132" y="1531"/>
                  <a:pt x="1145" y="1524"/>
                </a:cubicBezTo>
                <a:cubicBezTo>
                  <a:pt x="1158" y="1517"/>
                  <a:pt x="1161" y="1497"/>
                  <a:pt x="1151" y="1478"/>
                </a:cubicBezTo>
                <a:close/>
                <a:moveTo>
                  <a:pt x="1247" y="1533"/>
                </a:moveTo>
                <a:cubicBezTo>
                  <a:pt x="1248" y="1531"/>
                  <a:pt x="1248" y="1528"/>
                  <a:pt x="1248" y="1526"/>
                </a:cubicBezTo>
                <a:cubicBezTo>
                  <a:pt x="1248" y="1504"/>
                  <a:pt x="1225" y="1480"/>
                  <a:pt x="1202" y="1480"/>
                </a:cubicBezTo>
                <a:cubicBezTo>
                  <a:pt x="1180" y="1480"/>
                  <a:pt x="1157" y="1504"/>
                  <a:pt x="1157" y="1526"/>
                </a:cubicBezTo>
                <a:cubicBezTo>
                  <a:pt x="1157" y="1528"/>
                  <a:pt x="1157" y="1531"/>
                  <a:pt x="1158" y="1533"/>
                </a:cubicBezTo>
                <a:cubicBezTo>
                  <a:pt x="1144" y="1535"/>
                  <a:pt x="1139" y="1551"/>
                  <a:pt x="1139" y="1565"/>
                </a:cubicBezTo>
                <a:cubicBezTo>
                  <a:pt x="1139" y="1580"/>
                  <a:pt x="1151" y="1592"/>
                  <a:pt x="1166" y="1592"/>
                </a:cubicBezTo>
                <a:cubicBezTo>
                  <a:pt x="1179" y="1592"/>
                  <a:pt x="1187" y="1591"/>
                  <a:pt x="1203" y="1582"/>
                </a:cubicBezTo>
                <a:cubicBezTo>
                  <a:pt x="1206" y="1583"/>
                  <a:pt x="1227" y="1592"/>
                  <a:pt x="1240" y="1592"/>
                </a:cubicBezTo>
                <a:cubicBezTo>
                  <a:pt x="1255" y="1592"/>
                  <a:pt x="1268" y="1580"/>
                  <a:pt x="1268" y="1565"/>
                </a:cubicBezTo>
                <a:cubicBezTo>
                  <a:pt x="1268" y="1551"/>
                  <a:pt x="1261" y="1534"/>
                  <a:pt x="1247" y="1533"/>
                </a:cubicBezTo>
                <a:close/>
                <a:moveTo>
                  <a:pt x="812" y="1559"/>
                </a:moveTo>
                <a:cubicBezTo>
                  <a:pt x="825" y="1552"/>
                  <a:pt x="827" y="1532"/>
                  <a:pt x="818" y="1514"/>
                </a:cubicBezTo>
                <a:cubicBezTo>
                  <a:pt x="808" y="1495"/>
                  <a:pt x="790" y="1486"/>
                  <a:pt x="777" y="1493"/>
                </a:cubicBezTo>
                <a:cubicBezTo>
                  <a:pt x="764" y="1499"/>
                  <a:pt x="761" y="1520"/>
                  <a:pt x="771" y="1538"/>
                </a:cubicBezTo>
                <a:cubicBezTo>
                  <a:pt x="780" y="1557"/>
                  <a:pt x="799" y="1566"/>
                  <a:pt x="812" y="1559"/>
                </a:cubicBezTo>
                <a:close/>
                <a:moveTo>
                  <a:pt x="776" y="1562"/>
                </a:moveTo>
                <a:cubicBezTo>
                  <a:pt x="767" y="1544"/>
                  <a:pt x="748" y="1534"/>
                  <a:pt x="735" y="1541"/>
                </a:cubicBezTo>
                <a:cubicBezTo>
                  <a:pt x="722" y="1548"/>
                  <a:pt x="720" y="1568"/>
                  <a:pt x="729" y="1587"/>
                </a:cubicBezTo>
                <a:cubicBezTo>
                  <a:pt x="739" y="1605"/>
                  <a:pt x="757" y="1615"/>
                  <a:pt x="770" y="1608"/>
                </a:cubicBezTo>
                <a:cubicBezTo>
                  <a:pt x="783" y="1601"/>
                  <a:pt x="786" y="1581"/>
                  <a:pt x="776" y="1562"/>
                </a:cubicBezTo>
                <a:close/>
                <a:moveTo>
                  <a:pt x="890" y="1538"/>
                </a:moveTo>
                <a:cubicBezTo>
                  <a:pt x="900" y="1520"/>
                  <a:pt x="897" y="1499"/>
                  <a:pt x="884" y="1493"/>
                </a:cubicBezTo>
                <a:cubicBezTo>
                  <a:pt x="871" y="1486"/>
                  <a:pt x="853" y="1495"/>
                  <a:pt x="843" y="1514"/>
                </a:cubicBezTo>
                <a:cubicBezTo>
                  <a:pt x="834" y="1532"/>
                  <a:pt x="836" y="1552"/>
                  <a:pt x="849" y="1559"/>
                </a:cubicBezTo>
                <a:cubicBezTo>
                  <a:pt x="862" y="1566"/>
                  <a:pt x="881" y="1557"/>
                  <a:pt x="890" y="1538"/>
                </a:cubicBezTo>
                <a:close/>
                <a:moveTo>
                  <a:pt x="926" y="1541"/>
                </a:moveTo>
                <a:cubicBezTo>
                  <a:pt x="913" y="1534"/>
                  <a:pt x="894" y="1544"/>
                  <a:pt x="885" y="1562"/>
                </a:cubicBezTo>
                <a:cubicBezTo>
                  <a:pt x="875" y="1581"/>
                  <a:pt x="878" y="1601"/>
                  <a:pt x="891" y="1608"/>
                </a:cubicBezTo>
                <a:cubicBezTo>
                  <a:pt x="904" y="1615"/>
                  <a:pt x="922" y="1605"/>
                  <a:pt x="932" y="1587"/>
                </a:cubicBezTo>
                <a:cubicBezTo>
                  <a:pt x="941" y="1568"/>
                  <a:pt x="938" y="1548"/>
                  <a:pt x="926" y="1541"/>
                </a:cubicBezTo>
                <a:close/>
                <a:moveTo>
                  <a:pt x="878" y="1617"/>
                </a:moveTo>
                <a:cubicBezTo>
                  <a:pt x="879" y="1615"/>
                  <a:pt x="879" y="1612"/>
                  <a:pt x="879" y="1609"/>
                </a:cubicBezTo>
                <a:cubicBezTo>
                  <a:pt x="879" y="1587"/>
                  <a:pt x="856" y="1564"/>
                  <a:pt x="834" y="1564"/>
                </a:cubicBezTo>
                <a:cubicBezTo>
                  <a:pt x="811" y="1564"/>
                  <a:pt x="788" y="1587"/>
                  <a:pt x="788" y="1609"/>
                </a:cubicBezTo>
                <a:cubicBezTo>
                  <a:pt x="788" y="1612"/>
                  <a:pt x="788" y="1614"/>
                  <a:pt x="789" y="1617"/>
                </a:cubicBezTo>
                <a:cubicBezTo>
                  <a:pt x="774" y="1618"/>
                  <a:pt x="768" y="1634"/>
                  <a:pt x="768" y="1649"/>
                </a:cubicBezTo>
                <a:cubicBezTo>
                  <a:pt x="768" y="1664"/>
                  <a:pt x="780" y="1676"/>
                  <a:pt x="795" y="1676"/>
                </a:cubicBezTo>
                <a:cubicBezTo>
                  <a:pt x="809" y="1676"/>
                  <a:pt x="830" y="1667"/>
                  <a:pt x="833" y="1666"/>
                </a:cubicBezTo>
                <a:cubicBezTo>
                  <a:pt x="849" y="1675"/>
                  <a:pt x="857" y="1676"/>
                  <a:pt x="870" y="1676"/>
                </a:cubicBezTo>
                <a:cubicBezTo>
                  <a:pt x="885" y="1676"/>
                  <a:pt x="897" y="1664"/>
                  <a:pt x="897" y="1649"/>
                </a:cubicBezTo>
                <a:cubicBezTo>
                  <a:pt x="897" y="1635"/>
                  <a:pt x="892" y="1618"/>
                  <a:pt x="878" y="1617"/>
                </a:cubicBezTo>
                <a:close/>
                <a:moveTo>
                  <a:pt x="878" y="1617"/>
                </a:moveTo>
                <a:cubicBezTo>
                  <a:pt x="878" y="1617"/>
                  <a:pt x="878" y="1617"/>
                  <a:pt x="878" y="1617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4" name="pawprint"/>
          <p:cNvSpPr>
            <a:spLocks noChangeAspect="1"/>
          </p:cNvSpPr>
          <p:nvPr/>
        </p:nvSpPr>
        <p:spPr bwMode="auto">
          <a:xfrm>
            <a:off x="5394127" y="3882325"/>
            <a:ext cx="401942" cy="373130"/>
          </a:xfrm>
          <a:custGeom>
            <a:avLst/>
            <a:gdLst>
              <a:gd name="T0" fmla="*/ 303 w 1621"/>
              <a:gd name="T1" fmla="*/ 706 h 1621"/>
              <a:gd name="T2" fmla="*/ 304 w 1621"/>
              <a:gd name="T3" fmla="*/ 517 h 1621"/>
              <a:gd name="T4" fmla="*/ 491 w 1621"/>
              <a:gd name="T5" fmla="*/ 546 h 1621"/>
              <a:gd name="T6" fmla="*/ 490 w 1621"/>
              <a:gd name="T7" fmla="*/ 735 h 1621"/>
              <a:gd name="T8" fmla="*/ 303 w 1621"/>
              <a:gd name="T9" fmla="*/ 706 h 1621"/>
              <a:gd name="T10" fmla="*/ 672 w 1621"/>
              <a:gd name="T11" fmla="*/ 548 h 1621"/>
              <a:gd name="T12" fmla="*/ 760 w 1621"/>
              <a:gd name="T13" fmla="*/ 381 h 1621"/>
              <a:gd name="T14" fmla="*/ 607 w 1621"/>
              <a:gd name="T15" fmla="*/ 269 h 1621"/>
              <a:gd name="T16" fmla="*/ 519 w 1621"/>
              <a:gd name="T17" fmla="*/ 436 h 1621"/>
              <a:gd name="T18" fmla="*/ 672 w 1621"/>
              <a:gd name="T19" fmla="*/ 548 h 1621"/>
              <a:gd name="T20" fmla="*/ 1317 w 1621"/>
              <a:gd name="T21" fmla="*/ 517 h 1621"/>
              <a:gd name="T22" fmla="*/ 1130 w 1621"/>
              <a:gd name="T23" fmla="*/ 546 h 1621"/>
              <a:gd name="T24" fmla="*/ 1131 w 1621"/>
              <a:gd name="T25" fmla="*/ 735 h 1621"/>
              <a:gd name="T26" fmla="*/ 1318 w 1621"/>
              <a:gd name="T27" fmla="*/ 706 h 1621"/>
              <a:gd name="T28" fmla="*/ 1317 w 1621"/>
              <a:gd name="T29" fmla="*/ 517 h 1621"/>
              <a:gd name="T30" fmla="*/ 950 w 1621"/>
              <a:gd name="T31" fmla="*/ 548 h 1621"/>
              <a:gd name="T32" fmla="*/ 1102 w 1621"/>
              <a:gd name="T33" fmla="*/ 436 h 1621"/>
              <a:gd name="T34" fmla="*/ 1014 w 1621"/>
              <a:gd name="T35" fmla="*/ 269 h 1621"/>
              <a:gd name="T36" fmla="*/ 862 w 1621"/>
              <a:gd name="T37" fmla="*/ 381 h 1621"/>
              <a:gd name="T38" fmla="*/ 950 w 1621"/>
              <a:gd name="T39" fmla="*/ 548 h 1621"/>
              <a:gd name="T40" fmla="*/ 1086 w 1621"/>
              <a:gd name="T41" fmla="*/ 823 h 1621"/>
              <a:gd name="T42" fmla="*/ 811 w 1621"/>
              <a:gd name="T43" fmla="*/ 601 h 1621"/>
              <a:gd name="T44" fmla="*/ 536 w 1621"/>
              <a:gd name="T45" fmla="*/ 823 h 1621"/>
              <a:gd name="T46" fmla="*/ 397 w 1621"/>
              <a:gd name="T47" fmla="*/ 1065 h 1621"/>
              <a:gd name="T48" fmla="*/ 679 w 1621"/>
              <a:gd name="T49" fmla="*/ 1346 h 1621"/>
              <a:gd name="T50" fmla="*/ 811 w 1621"/>
              <a:gd name="T51" fmla="*/ 1313 h 1621"/>
              <a:gd name="T52" fmla="*/ 943 w 1621"/>
              <a:gd name="T53" fmla="*/ 1346 h 1621"/>
              <a:gd name="T54" fmla="*/ 1224 w 1621"/>
              <a:gd name="T55" fmla="*/ 1065 h 1621"/>
              <a:gd name="T56" fmla="*/ 1086 w 1621"/>
              <a:gd name="T57" fmla="*/ 823 h 1621"/>
              <a:gd name="T58" fmla="*/ 1621 w 1621"/>
              <a:gd name="T59" fmla="*/ 811 h 1621"/>
              <a:gd name="T60" fmla="*/ 811 w 1621"/>
              <a:gd name="T61" fmla="*/ 1621 h 1621"/>
              <a:gd name="T62" fmla="*/ 0 w 1621"/>
              <a:gd name="T63" fmla="*/ 811 h 1621"/>
              <a:gd name="T64" fmla="*/ 811 w 1621"/>
              <a:gd name="T65" fmla="*/ 0 h 1621"/>
              <a:gd name="T66" fmla="*/ 1621 w 1621"/>
              <a:gd name="T67" fmla="*/ 811 h 1621"/>
              <a:gd name="T68" fmla="*/ 1502 w 1621"/>
              <a:gd name="T69" fmla="*/ 811 h 1621"/>
              <a:gd name="T70" fmla="*/ 811 w 1621"/>
              <a:gd name="T71" fmla="*/ 119 h 1621"/>
              <a:gd name="T72" fmla="*/ 119 w 1621"/>
              <a:gd name="T73" fmla="*/ 811 h 1621"/>
              <a:gd name="T74" fmla="*/ 811 w 1621"/>
              <a:gd name="T75" fmla="*/ 1502 h 1621"/>
              <a:gd name="T76" fmla="*/ 1502 w 1621"/>
              <a:gd name="T77" fmla="*/ 811 h 1621"/>
              <a:gd name="T78" fmla="*/ 1502 w 1621"/>
              <a:gd name="T79" fmla="*/ 811 h 1621"/>
              <a:gd name="T80" fmla="*/ 1502 w 1621"/>
              <a:gd name="T81" fmla="*/ 811 h 1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21" h="1621">
                <a:moveTo>
                  <a:pt x="303" y="706"/>
                </a:moveTo>
                <a:cubicBezTo>
                  <a:pt x="252" y="645"/>
                  <a:pt x="253" y="561"/>
                  <a:pt x="304" y="517"/>
                </a:cubicBezTo>
                <a:cubicBezTo>
                  <a:pt x="356" y="472"/>
                  <a:pt x="440" y="485"/>
                  <a:pt x="491" y="546"/>
                </a:cubicBezTo>
                <a:cubicBezTo>
                  <a:pt x="543" y="606"/>
                  <a:pt x="542" y="690"/>
                  <a:pt x="490" y="735"/>
                </a:cubicBezTo>
                <a:cubicBezTo>
                  <a:pt x="438" y="779"/>
                  <a:pt x="355" y="766"/>
                  <a:pt x="303" y="706"/>
                </a:cubicBezTo>
                <a:close/>
                <a:moveTo>
                  <a:pt x="672" y="548"/>
                </a:moveTo>
                <a:cubicBezTo>
                  <a:pt x="738" y="532"/>
                  <a:pt x="777" y="458"/>
                  <a:pt x="760" y="381"/>
                </a:cubicBezTo>
                <a:cubicBezTo>
                  <a:pt x="742" y="304"/>
                  <a:pt x="673" y="254"/>
                  <a:pt x="607" y="269"/>
                </a:cubicBezTo>
                <a:cubicBezTo>
                  <a:pt x="541" y="284"/>
                  <a:pt x="501" y="359"/>
                  <a:pt x="519" y="436"/>
                </a:cubicBezTo>
                <a:cubicBezTo>
                  <a:pt x="537" y="513"/>
                  <a:pt x="605" y="563"/>
                  <a:pt x="672" y="548"/>
                </a:cubicBezTo>
                <a:close/>
                <a:moveTo>
                  <a:pt x="1317" y="517"/>
                </a:moveTo>
                <a:cubicBezTo>
                  <a:pt x="1265" y="472"/>
                  <a:pt x="1181" y="485"/>
                  <a:pt x="1130" y="546"/>
                </a:cubicBezTo>
                <a:cubicBezTo>
                  <a:pt x="1079" y="606"/>
                  <a:pt x="1079" y="690"/>
                  <a:pt x="1131" y="735"/>
                </a:cubicBezTo>
                <a:cubicBezTo>
                  <a:pt x="1183" y="779"/>
                  <a:pt x="1267" y="766"/>
                  <a:pt x="1318" y="706"/>
                </a:cubicBezTo>
                <a:cubicBezTo>
                  <a:pt x="1369" y="645"/>
                  <a:pt x="1369" y="561"/>
                  <a:pt x="1317" y="517"/>
                </a:cubicBezTo>
                <a:close/>
                <a:moveTo>
                  <a:pt x="950" y="548"/>
                </a:moveTo>
                <a:cubicBezTo>
                  <a:pt x="1016" y="563"/>
                  <a:pt x="1085" y="513"/>
                  <a:pt x="1102" y="436"/>
                </a:cubicBezTo>
                <a:cubicBezTo>
                  <a:pt x="1120" y="359"/>
                  <a:pt x="1081" y="284"/>
                  <a:pt x="1014" y="269"/>
                </a:cubicBezTo>
                <a:cubicBezTo>
                  <a:pt x="948" y="254"/>
                  <a:pt x="880" y="304"/>
                  <a:pt x="862" y="381"/>
                </a:cubicBezTo>
                <a:cubicBezTo>
                  <a:pt x="844" y="458"/>
                  <a:pt x="883" y="533"/>
                  <a:pt x="950" y="548"/>
                </a:cubicBezTo>
                <a:close/>
                <a:moveTo>
                  <a:pt x="1086" y="823"/>
                </a:moveTo>
                <a:cubicBezTo>
                  <a:pt x="1059" y="696"/>
                  <a:pt x="946" y="601"/>
                  <a:pt x="811" y="601"/>
                </a:cubicBezTo>
                <a:cubicBezTo>
                  <a:pt x="676" y="601"/>
                  <a:pt x="563" y="696"/>
                  <a:pt x="536" y="823"/>
                </a:cubicBezTo>
                <a:cubicBezTo>
                  <a:pt x="453" y="872"/>
                  <a:pt x="397" y="962"/>
                  <a:pt x="397" y="1065"/>
                </a:cubicBezTo>
                <a:cubicBezTo>
                  <a:pt x="397" y="1220"/>
                  <a:pt x="523" y="1346"/>
                  <a:pt x="679" y="1346"/>
                </a:cubicBezTo>
                <a:cubicBezTo>
                  <a:pt x="726" y="1346"/>
                  <a:pt x="771" y="1334"/>
                  <a:pt x="811" y="1313"/>
                </a:cubicBezTo>
                <a:cubicBezTo>
                  <a:pt x="850" y="1334"/>
                  <a:pt x="895" y="1346"/>
                  <a:pt x="943" y="1346"/>
                </a:cubicBezTo>
                <a:cubicBezTo>
                  <a:pt x="1098" y="1346"/>
                  <a:pt x="1224" y="1220"/>
                  <a:pt x="1224" y="1065"/>
                </a:cubicBezTo>
                <a:cubicBezTo>
                  <a:pt x="1224" y="962"/>
                  <a:pt x="1169" y="872"/>
                  <a:pt x="1086" y="823"/>
                </a:cubicBezTo>
                <a:close/>
                <a:moveTo>
                  <a:pt x="1621" y="811"/>
                </a:moveTo>
                <a:cubicBezTo>
                  <a:pt x="1621" y="1258"/>
                  <a:pt x="1258" y="1621"/>
                  <a:pt x="811" y="1621"/>
                </a:cubicBezTo>
                <a:cubicBezTo>
                  <a:pt x="364" y="1621"/>
                  <a:pt x="0" y="1258"/>
                  <a:pt x="0" y="811"/>
                </a:cubicBezTo>
                <a:cubicBezTo>
                  <a:pt x="0" y="364"/>
                  <a:pt x="364" y="0"/>
                  <a:pt x="811" y="0"/>
                </a:cubicBezTo>
                <a:cubicBezTo>
                  <a:pt x="1258" y="0"/>
                  <a:pt x="1621" y="364"/>
                  <a:pt x="1621" y="811"/>
                </a:cubicBezTo>
                <a:close/>
                <a:moveTo>
                  <a:pt x="1502" y="811"/>
                </a:moveTo>
                <a:cubicBezTo>
                  <a:pt x="1502" y="429"/>
                  <a:pt x="1192" y="119"/>
                  <a:pt x="811" y="119"/>
                </a:cubicBezTo>
                <a:cubicBezTo>
                  <a:pt x="429" y="119"/>
                  <a:pt x="119" y="429"/>
                  <a:pt x="119" y="811"/>
                </a:cubicBezTo>
                <a:cubicBezTo>
                  <a:pt x="119" y="1192"/>
                  <a:pt x="429" y="1502"/>
                  <a:pt x="811" y="1502"/>
                </a:cubicBezTo>
                <a:cubicBezTo>
                  <a:pt x="1192" y="1502"/>
                  <a:pt x="1502" y="1192"/>
                  <a:pt x="1502" y="811"/>
                </a:cubicBezTo>
                <a:close/>
                <a:moveTo>
                  <a:pt x="1502" y="811"/>
                </a:moveTo>
                <a:cubicBezTo>
                  <a:pt x="1502" y="811"/>
                  <a:pt x="1502" y="811"/>
                  <a:pt x="1502" y="811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5" name="person174"/>
          <p:cNvSpPr>
            <a:spLocks noChangeAspect="1"/>
          </p:cNvSpPr>
          <p:nvPr/>
        </p:nvSpPr>
        <p:spPr bwMode="auto">
          <a:xfrm>
            <a:off x="5394076" y="3089454"/>
            <a:ext cx="402046" cy="342722"/>
          </a:xfrm>
          <a:custGeom>
            <a:avLst/>
            <a:gdLst>
              <a:gd name="T0" fmla="*/ 19 w 189"/>
              <a:gd name="T1" fmla="*/ 0 h 174"/>
              <a:gd name="T2" fmla="*/ 0 w 189"/>
              <a:gd name="T3" fmla="*/ 174 h 174"/>
              <a:gd name="T4" fmla="*/ 189 w 189"/>
              <a:gd name="T5" fmla="*/ 174 h 174"/>
              <a:gd name="T6" fmla="*/ 166 w 189"/>
              <a:gd name="T7" fmla="*/ 0 h 174"/>
              <a:gd name="T8" fmla="*/ 19 w 189"/>
              <a:gd name="T9" fmla="*/ 0 h 174"/>
              <a:gd name="T10" fmla="*/ 78 w 189"/>
              <a:gd name="T11" fmla="*/ 101 h 174"/>
              <a:gd name="T12" fmla="*/ 78 w 189"/>
              <a:gd name="T13" fmla="*/ 55 h 174"/>
              <a:gd name="T14" fmla="*/ 89 w 189"/>
              <a:gd name="T15" fmla="*/ 44 h 174"/>
              <a:gd name="T16" fmla="*/ 100 w 189"/>
              <a:gd name="T17" fmla="*/ 55 h 174"/>
              <a:gd name="T18" fmla="*/ 100 w 189"/>
              <a:gd name="T19" fmla="*/ 62 h 174"/>
              <a:gd name="T20" fmla="*/ 122 w 189"/>
              <a:gd name="T21" fmla="*/ 62 h 174"/>
              <a:gd name="T22" fmla="*/ 127 w 189"/>
              <a:gd name="T23" fmla="*/ 67 h 174"/>
              <a:gd name="T24" fmla="*/ 122 w 189"/>
              <a:gd name="T25" fmla="*/ 72 h 174"/>
              <a:gd name="T26" fmla="*/ 111 w 189"/>
              <a:gd name="T27" fmla="*/ 72 h 174"/>
              <a:gd name="T28" fmla="*/ 100 w 189"/>
              <a:gd name="T29" fmla="*/ 72 h 174"/>
              <a:gd name="T30" fmla="*/ 100 w 189"/>
              <a:gd name="T31" fmla="*/ 88 h 174"/>
              <a:gd name="T32" fmla="*/ 135 w 189"/>
              <a:gd name="T33" fmla="*/ 88 h 174"/>
              <a:gd name="T34" fmla="*/ 135 w 189"/>
              <a:gd name="T35" fmla="*/ 88 h 174"/>
              <a:gd name="T36" fmla="*/ 136 w 189"/>
              <a:gd name="T37" fmla="*/ 88 h 174"/>
              <a:gd name="T38" fmla="*/ 136 w 189"/>
              <a:gd name="T39" fmla="*/ 88 h 174"/>
              <a:gd name="T40" fmla="*/ 136 w 189"/>
              <a:gd name="T41" fmla="*/ 88 h 174"/>
              <a:gd name="T42" fmla="*/ 140 w 189"/>
              <a:gd name="T43" fmla="*/ 91 h 174"/>
              <a:gd name="T44" fmla="*/ 154 w 189"/>
              <a:gd name="T45" fmla="*/ 132 h 174"/>
              <a:gd name="T46" fmla="*/ 150 w 189"/>
              <a:gd name="T47" fmla="*/ 139 h 174"/>
              <a:gd name="T48" fmla="*/ 148 w 189"/>
              <a:gd name="T49" fmla="*/ 139 h 174"/>
              <a:gd name="T50" fmla="*/ 143 w 189"/>
              <a:gd name="T51" fmla="*/ 136 h 174"/>
              <a:gd name="T52" fmla="*/ 132 w 189"/>
              <a:gd name="T53" fmla="*/ 102 h 174"/>
              <a:gd name="T54" fmla="*/ 78 w 189"/>
              <a:gd name="T55" fmla="*/ 102 h 174"/>
              <a:gd name="T56" fmla="*/ 78 w 189"/>
              <a:gd name="T57" fmla="*/ 101 h 174"/>
              <a:gd name="T58" fmla="*/ 103 w 189"/>
              <a:gd name="T59" fmla="*/ 78 h 174"/>
              <a:gd name="T60" fmla="*/ 103 w 189"/>
              <a:gd name="T61" fmla="*/ 78 h 174"/>
              <a:gd name="T62" fmla="*/ 103 w 189"/>
              <a:gd name="T63" fmla="*/ 75 h 174"/>
              <a:gd name="T64" fmla="*/ 103 w 189"/>
              <a:gd name="T65" fmla="*/ 75 h 174"/>
              <a:gd name="T66" fmla="*/ 103 w 189"/>
              <a:gd name="T67" fmla="*/ 78 h 174"/>
              <a:gd name="T68" fmla="*/ 91 w 189"/>
              <a:gd name="T69" fmla="*/ 17 h 174"/>
              <a:gd name="T70" fmla="*/ 103 w 189"/>
              <a:gd name="T71" fmla="*/ 28 h 174"/>
              <a:gd name="T72" fmla="*/ 91 w 189"/>
              <a:gd name="T73" fmla="*/ 40 h 174"/>
              <a:gd name="T74" fmla="*/ 80 w 189"/>
              <a:gd name="T75" fmla="*/ 28 h 174"/>
              <a:gd name="T76" fmla="*/ 91 w 189"/>
              <a:gd name="T77" fmla="*/ 17 h 174"/>
              <a:gd name="T78" fmla="*/ 80 w 189"/>
              <a:gd name="T79" fmla="*/ 144 h 174"/>
              <a:gd name="T80" fmla="*/ 38 w 189"/>
              <a:gd name="T81" fmla="*/ 102 h 174"/>
              <a:gd name="T82" fmla="*/ 75 w 189"/>
              <a:gd name="T83" fmla="*/ 60 h 174"/>
              <a:gd name="T84" fmla="*/ 75 w 189"/>
              <a:gd name="T85" fmla="*/ 69 h 174"/>
              <a:gd name="T86" fmla="*/ 47 w 189"/>
              <a:gd name="T87" fmla="*/ 102 h 174"/>
              <a:gd name="T88" fmla="*/ 80 w 189"/>
              <a:gd name="T89" fmla="*/ 135 h 174"/>
              <a:gd name="T90" fmla="*/ 113 w 189"/>
              <a:gd name="T91" fmla="*/ 105 h 174"/>
              <a:gd name="T92" fmla="*/ 123 w 189"/>
              <a:gd name="T93" fmla="*/ 105 h 174"/>
              <a:gd name="T94" fmla="*/ 80 w 189"/>
              <a:gd name="T95" fmla="*/ 144 h 174"/>
              <a:gd name="T96" fmla="*/ 80 w 189"/>
              <a:gd name="T97" fmla="*/ 144 h 174"/>
              <a:gd name="T98" fmla="*/ 80 w 189"/>
              <a:gd name="T99" fmla="*/ 144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9" h="174">
                <a:moveTo>
                  <a:pt x="19" y="0"/>
                </a:moveTo>
                <a:cubicBezTo>
                  <a:pt x="0" y="174"/>
                  <a:pt x="0" y="174"/>
                  <a:pt x="0" y="174"/>
                </a:cubicBezTo>
                <a:cubicBezTo>
                  <a:pt x="189" y="174"/>
                  <a:pt x="189" y="174"/>
                  <a:pt x="189" y="174"/>
                </a:cubicBezTo>
                <a:cubicBezTo>
                  <a:pt x="166" y="0"/>
                  <a:pt x="166" y="0"/>
                  <a:pt x="166" y="0"/>
                </a:cubicBezTo>
                <a:lnTo>
                  <a:pt x="19" y="0"/>
                </a:lnTo>
                <a:close/>
                <a:moveTo>
                  <a:pt x="78" y="101"/>
                </a:moveTo>
                <a:cubicBezTo>
                  <a:pt x="78" y="55"/>
                  <a:pt x="78" y="55"/>
                  <a:pt x="78" y="55"/>
                </a:cubicBezTo>
                <a:cubicBezTo>
                  <a:pt x="78" y="49"/>
                  <a:pt x="83" y="44"/>
                  <a:pt x="89" y="44"/>
                </a:cubicBezTo>
                <a:cubicBezTo>
                  <a:pt x="95" y="44"/>
                  <a:pt x="100" y="49"/>
                  <a:pt x="100" y="55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122" y="62"/>
                  <a:pt x="122" y="62"/>
                  <a:pt x="122" y="62"/>
                </a:cubicBezTo>
                <a:cubicBezTo>
                  <a:pt x="125" y="62"/>
                  <a:pt x="127" y="64"/>
                  <a:pt x="127" y="67"/>
                </a:cubicBezTo>
                <a:cubicBezTo>
                  <a:pt x="127" y="70"/>
                  <a:pt x="125" y="72"/>
                  <a:pt x="122" y="72"/>
                </a:cubicBezTo>
                <a:cubicBezTo>
                  <a:pt x="111" y="72"/>
                  <a:pt x="111" y="72"/>
                  <a:pt x="111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35" y="88"/>
                  <a:pt x="135" y="88"/>
                  <a:pt x="135" y="88"/>
                </a:cubicBezTo>
                <a:cubicBezTo>
                  <a:pt x="135" y="88"/>
                  <a:pt x="135" y="88"/>
                  <a:pt x="135" y="88"/>
                </a:cubicBezTo>
                <a:cubicBezTo>
                  <a:pt x="135" y="88"/>
                  <a:pt x="135" y="88"/>
                  <a:pt x="136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38" y="88"/>
                  <a:pt x="140" y="89"/>
                  <a:pt x="140" y="91"/>
                </a:cubicBezTo>
                <a:cubicBezTo>
                  <a:pt x="154" y="132"/>
                  <a:pt x="154" y="132"/>
                  <a:pt x="154" y="132"/>
                </a:cubicBezTo>
                <a:cubicBezTo>
                  <a:pt x="155" y="135"/>
                  <a:pt x="153" y="138"/>
                  <a:pt x="150" y="139"/>
                </a:cubicBezTo>
                <a:cubicBezTo>
                  <a:pt x="150" y="139"/>
                  <a:pt x="149" y="139"/>
                  <a:pt x="148" y="139"/>
                </a:cubicBezTo>
                <a:cubicBezTo>
                  <a:pt x="146" y="139"/>
                  <a:pt x="144" y="138"/>
                  <a:pt x="143" y="136"/>
                </a:cubicBezTo>
                <a:cubicBezTo>
                  <a:pt x="132" y="102"/>
                  <a:pt x="132" y="102"/>
                  <a:pt x="132" y="102"/>
                </a:cubicBezTo>
                <a:cubicBezTo>
                  <a:pt x="78" y="102"/>
                  <a:pt x="78" y="102"/>
                  <a:pt x="78" y="102"/>
                </a:cubicBezTo>
                <a:lnTo>
                  <a:pt x="78" y="101"/>
                </a:lnTo>
                <a:close/>
                <a:moveTo>
                  <a:pt x="103" y="78"/>
                </a:moveTo>
                <a:cubicBezTo>
                  <a:pt x="103" y="78"/>
                  <a:pt x="103" y="78"/>
                  <a:pt x="103" y="78"/>
                </a:cubicBezTo>
                <a:cubicBezTo>
                  <a:pt x="103" y="75"/>
                  <a:pt x="103" y="75"/>
                  <a:pt x="103" y="75"/>
                </a:cubicBezTo>
                <a:cubicBezTo>
                  <a:pt x="103" y="75"/>
                  <a:pt x="103" y="75"/>
                  <a:pt x="103" y="75"/>
                </a:cubicBezTo>
                <a:lnTo>
                  <a:pt x="103" y="78"/>
                </a:lnTo>
                <a:close/>
                <a:moveTo>
                  <a:pt x="91" y="17"/>
                </a:moveTo>
                <a:cubicBezTo>
                  <a:pt x="98" y="17"/>
                  <a:pt x="103" y="22"/>
                  <a:pt x="103" y="28"/>
                </a:cubicBezTo>
                <a:cubicBezTo>
                  <a:pt x="103" y="35"/>
                  <a:pt x="98" y="40"/>
                  <a:pt x="91" y="40"/>
                </a:cubicBezTo>
                <a:cubicBezTo>
                  <a:pt x="85" y="40"/>
                  <a:pt x="80" y="35"/>
                  <a:pt x="80" y="28"/>
                </a:cubicBezTo>
                <a:cubicBezTo>
                  <a:pt x="80" y="22"/>
                  <a:pt x="85" y="17"/>
                  <a:pt x="91" y="17"/>
                </a:cubicBezTo>
                <a:close/>
                <a:moveTo>
                  <a:pt x="80" y="144"/>
                </a:moveTo>
                <a:cubicBezTo>
                  <a:pt x="57" y="144"/>
                  <a:pt x="38" y="125"/>
                  <a:pt x="38" y="102"/>
                </a:cubicBezTo>
                <a:cubicBezTo>
                  <a:pt x="38" y="80"/>
                  <a:pt x="54" y="62"/>
                  <a:pt x="75" y="60"/>
                </a:cubicBezTo>
                <a:cubicBezTo>
                  <a:pt x="75" y="69"/>
                  <a:pt x="75" y="69"/>
                  <a:pt x="75" y="69"/>
                </a:cubicBezTo>
                <a:cubicBezTo>
                  <a:pt x="59" y="72"/>
                  <a:pt x="47" y="85"/>
                  <a:pt x="47" y="102"/>
                </a:cubicBezTo>
                <a:cubicBezTo>
                  <a:pt x="47" y="120"/>
                  <a:pt x="62" y="135"/>
                  <a:pt x="80" y="135"/>
                </a:cubicBezTo>
                <a:cubicBezTo>
                  <a:pt x="97" y="135"/>
                  <a:pt x="111" y="122"/>
                  <a:pt x="113" y="105"/>
                </a:cubicBezTo>
                <a:cubicBezTo>
                  <a:pt x="123" y="105"/>
                  <a:pt x="123" y="105"/>
                  <a:pt x="123" y="105"/>
                </a:cubicBezTo>
                <a:cubicBezTo>
                  <a:pt x="121" y="127"/>
                  <a:pt x="103" y="144"/>
                  <a:pt x="80" y="144"/>
                </a:cubicBezTo>
                <a:close/>
                <a:moveTo>
                  <a:pt x="80" y="144"/>
                </a:moveTo>
                <a:cubicBezTo>
                  <a:pt x="80" y="144"/>
                  <a:pt x="80" y="144"/>
                  <a:pt x="80" y="144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6" name="parking11"/>
          <p:cNvSpPr>
            <a:spLocks noChangeAspect="1"/>
          </p:cNvSpPr>
          <p:nvPr/>
        </p:nvSpPr>
        <p:spPr bwMode="auto">
          <a:xfrm>
            <a:off x="6409919" y="3093287"/>
            <a:ext cx="402044" cy="335055"/>
          </a:xfrm>
          <a:custGeom>
            <a:avLst/>
            <a:gdLst>
              <a:gd name="connsiteX0" fmla="*/ 243830 w 508000"/>
              <a:gd name="connsiteY0" fmla="*/ 161416 h 456163"/>
              <a:gd name="connsiteX1" fmla="*/ 275464 w 508000"/>
              <a:gd name="connsiteY1" fmla="*/ 161416 h 456163"/>
              <a:gd name="connsiteX2" fmla="*/ 290970 w 508000"/>
              <a:gd name="connsiteY2" fmla="*/ 161416 h 456163"/>
              <a:gd name="connsiteX3" fmla="*/ 303996 w 508000"/>
              <a:gd name="connsiteY3" fmla="*/ 164526 h 456163"/>
              <a:gd name="connsiteX4" fmla="*/ 312990 w 508000"/>
              <a:gd name="connsiteY4" fmla="*/ 173544 h 456163"/>
              <a:gd name="connsiteX5" fmla="*/ 316401 w 508000"/>
              <a:gd name="connsiteY5" fmla="*/ 189714 h 456163"/>
              <a:gd name="connsiteX6" fmla="*/ 312990 w 508000"/>
              <a:gd name="connsiteY6" fmla="*/ 205884 h 456163"/>
              <a:gd name="connsiteX7" fmla="*/ 304306 w 508000"/>
              <a:gd name="connsiteY7" fmla="*/ 214591 h 456163"/>
              <a:gd name="connsiteX8" fmla="*/ 291280 w 508000"/>
              <a:gd name="connsiteY8" fmla="*/ 218633 h 456163"/>
              <a:gd name="connsiteX9" fmla="*/ 275464 w 508000"/>
              <a:gd name="connsiteY9" fmla="*/ 218633 h 456163"/>
              <a:gd name="connsiteX10" fmla="*/ 243830 w 508000"/>
              <a:gd name="connsiteY10" fmla="*/ 218633 h 456163"/>
              <a:gd name="connsiteX11" fmla="*/ 243830 w 508000"/>
              <a:gd name="connsiteY11" fmla="*/ 161416 h 456163"/>
              <a:gd name="connsiteX12" fmla="*/ 196270 w 508000"/>
              <a:gd name="connsiteY12" fmla="*/ 123587 h 456163"/>
              <a:gd name="connsiteX13" fmla="*/ 196270 w 508000"/>
              <a:gd name="connsiteY13" fmla="*/ 332576 h 456163"/>
              <a:gd name="connsiteX14" fmla="*/ 243792 w 508000"/>
              <a:gd name="connsiteY14" fmla="*/ 332576 h 456163"/>
              <a:gd name="connsiteX15" fmla="*/ 243792 w 508000"/>
              <a:gd name="connsiteY15" fmla="*/ 256495 h 456163"/>
              <a:gd name="connsiteX16" fmla="*/ 288208 w 508000"/>
              <a:gd name="connsiteY16" fmla="*/ 256495 h 456163"/>
              <a:gd name="connsiteX17" fmla="*/ 322063 w 508000"/>
              <a:gd name="connsiteY17" fmla="*/ 251527 h 456163"/>
              <a:gd name="connsiteX18" fmla="*/ 344737 w 508000"/>
              <a:gd name="connsiteY18" fmla="*/ 236932 h 456163"/>
              <a:gd name="connsiteX19" fmla="*/ 357782 w 508000"/>
              <a:gd name="connsiteY19" fmla="*/ 215194 h 456163"/>
              <a:gd name="connsiteX20" fmla="*/ 361509 w 508000"/>
              <a:gd name="connsiteY20" fmla="*/ 190041 h 456163"/>
              <a:gd name="connsiteX21" fmla="*/ 357782 w 508000"/>
              <a:gd name="connsiteY21" fmla="*/ 164888 h 456163"/>
              <a:gd name="connsiteX22" fmla="*/ 344737 w 508000"/>
              <a:gd name="connsiteY22" fmla="*/ 143461 h 456163"/>
              <a:gd name="connsiteX23" fmla="*/ 322063 w 508000"/>
              <a:gd name="connsiteY23" fmla="*/ 128555 h 456163"/>
              <a:gd name="connsiteX24" fmla="*/ 288208 w 508000"/>
              <a:gd name="connsiteY24" fmla="*/ 123587 h 456163"/>
              <a:gd name="connsiteX25" fmla="*/ 196270 w 508000"/>
              <a:gd name="connsiteY25" fmla="*/ 123587 h 456163"/>
              <a:gd name="connsiteX26" fmla="*/ 151233 w 508000"/>
              <a:gd name="connsiteY26" fmla="*/ 47506 h 456163"/>
              <a:gd name="connsiteX27" fmla="*/ 356850 w 508000"/>
              <a:gd name="connsiteY27" fmla="*/ 47506 h 456163"/>
              <a:gd name="connsiteX28" fmla="*/ 459969 w 508000"/>
              <a:gd name="connsiteY28" fmla="*/ 227926 h 456163"/>
              <a:gd name="connsiteX29" fmla="*/ 356850 w 508000"/>
              <a:gd name="connsiteY29" fmla="*/ 408657 h 456163"/>
              <a:gd name="connsiteX30" fmla="*/ 151233 w 508000"/>
              <a:gd name="connsiteY30" fmla="*/ 408657 h 456163"/>
              <a:gd name="connsiteX31" fmla="*/ 48425 w 508000"/>
              <a:gd name="connsiteY31" fmla="*/ 227926 h 456163"/>
              <a:gd name="connsiteX32" fmla="*/ 151233 w 508000"/>
              <a:gd name="connsiteY32" fmla="*/ 47506 h 456163"/>
              <a:gd name="connsiteX33" fmla="*/ 137925 w 508000"/>
              <a:gd name="connsiteY33" fmla="*/ 18897 h 456163"/>
              <a:gd name="connsiteX34" fmla="*/ 21785 w 508000"/>
              <a:gd name="connsiteY34" fmla="*/ 227950 h 456163"/>
              <a:gd name="connsiteX35" fmla="*/ 137925 w 508000"/>
              <a:gd name="connsiteY35" fmla="*/ 437266 h 456163"/>
              <a:gd name="connsiteX36" fmla="*/ 370206 w 508000"/>
              <a:gd name="connsiteY36" fmla="*/ 437266 h 456163"/>
              <a:gd name="connsiteX37" fmla="*/ 485691 w 508000"/>
              <a:gd name="connsiteY37" fmla="*/ 227950 h 456163"/>
              <a:gd name="connsiteX38" fmla="*/ 368894 w 508000"/>
              <a:gd name="connsiteY38" fmla="*/ 18897 h 456163"/>
              <a:gd name="connsiteX39" fmla="*/ 126770 w 508000"/>
              <a:gd name="connsiteY39" fmla="*/ 0 h 456163"/>
              <a:gd name="connsiteX40" fmla="*/ 381361 w 508000"/>
              <a:gd name="connsiteY40" fmla="*/ 0 h 456163"/>
              <a:gd name="connsiteX41" fmla="*/ 387004 w 508000"/>
              <a:gd name="connsiteY41" fmla="*/ 9580 h 456163"/>
              <a:gd name="connsiteX42" fmla="*/ 503145 w 508000"/>
              <a:gd name="connsiteY42" fmla="*/ 218895 h 456163"/>
              <a:gd name="connsiteX43" fmla="*/ 508000 w 508000"/>
              <a:gd name="connsiteY43" fmla="*/ 227950 h 456163"/>
              <a:gd name="connsiteX44" fmla="*/ 503145 w 508000"/>
              <a:gd name="connsiteY44" fmla="*/ 237268 h 456163"/>
              <a:gd name="connsiteX45" fmla="*/ 387004 w 508000"/>
              <a:gd name="connsiteY45" fmla="*/ 446321 h 456163"/>
              <a:gd name="connsiteX46" fmla="*/ 381361 w 508000"/>
              <a:gd name="connsiteY46" fmla="*/ 456163 h 456163"/>
              <a:gd name="connsiteX47" fmla="*/ 126770 w 508000"/>
              <a:gd name="connsiteY47" fmla="*/ 456163 h 456163"/>
              <a:gd name="connsiteX48" fmla="*/ 121390 w 508000"/>
              <a:gd name="connsiteY48" fmla="*/ 446321 h 456163"/>
              <a:gd name="connsiteX49" fmla="*/ 5249 w 508000"/>
              <a:gd name="connsiteY49" fmla="*/ 237268 h 456163"/>
              <a:gd name="connsiteX50" fmla="*/ 0 w 508000"/>
              <a:gd name="connsiteY50" fmla="*/ 227950 h 456163"/>
              <a:gd name="connsiteX51" fmla="*/ 4987 w 508000"/>
              <a:gd name="connsiteY51" fmla="*/ 218895 h 456163"/>
              <a:gd name="connsiteX52" fmla="*/ 121390 w 508000"/>
              <a:gd name="connsiteY52" fmla="*/ 9580 h 456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08000" h="456163">
                <a:moveTo>
                  <a:pt x="243830" y="161416"/>
                </a:moveTo>
                <a:cubicBezTo>
                  <a:pt x="243830" y="161416"/>
                  <a:pt x="243830" y="161416"/>
                  <a:pt x="275464" y="161416"/>
                </a:cubicBezTo>
                <a:cubicBezTo>
                  <a:pt x="281046" y="161416"/>
                  <a:pt x="290970" y="161416"/>
                  <a:pt x="290970" y="161416"/>
                </a:cubicBezTo>
                <a:cubicBezTo>
                  <a:pt x="290970" y="161416"/>
                  <a:pt x="299034" y="161416"/>
                  <a:pt x="303996" y="164526"/>
                </a:cubicBezTo>
                <a:cubicBezTo>
                  <a:pt x="307717" y="166702"/>
                  <a:pt x="310819" y="169501"/>
                  <a:pt x="312990" y="173544"/>
                </a:cubicBezTo>
                <a:cubicBezTo>
                  <a:pt x="315471" y="177897"/>
                  <a:pt x="316401" y="183183"/>
                  <a:pt x="316401" y="189714"/>
                </a:cubicBezTo>
                <a:cubicBezTo>
                  <a:pt x="316401" y="196555"/>
                  <a:pt x="315471" y="201841"/>
                  <a:pt x="312990" y="205884"/>
                </a:cubicBezTo>
                <a:cubicBezTo>
                  <a:pt x="310819" y="210237"/>
                  <a:pt x="308338" y="212414"/>
                  <a:pt x="304306" y="214591"/>
                </a:cubicBezTo>
                <a:cubicBezTo>
                  <a:pt x="299034" y="218011"/>
                  <a:pt x="291280" y="218633"/>
                  <a:pt x="291280" y="218633"/>
                </a:cubicBezTo>
                <a:cubicBezTo>
                  <a:pt x="291280" y="218633"/>
                  <a:pt x="281046" y="218633"/>
                  <a:pt x="275464" y="218633"/>
                </a:cubicBezTo>
                <a:cubicBezTo>
                  <a:pt x="275464" y="218633"/>
                  <a:pt x="275464" y="218633"/>
                  <a:pt x="243830" y="218633"/>
                </a:cubicBezTo>
                <a:cubicBezTo>
                  <a:pt x="243830" y="218633"/>
                  <a:pt x="243830" y="218633"/>
                  <a:pt x="243830" y="161416"/>
                </a:cubicBezTo>
                <a:close/>
                <a:moveTo>
                  <a:pt x="196270" y="123587"/>
                </a:moveTo>
                <a:cubicBezTo>
                  <a:pt x="196270" y="123587"/>
                  <a:pt x="196270" y="123587"/>
                  <a:pt x="196270" y="332576"/>
                </a:cubicBezTo>
                <a:cubicBezTo>
                  <a:pt x="196270" y="332576"/>
                  <a:pt x="196270" y="332576"/>
                  <a:pt x="243792" y="332576"/>
                </a:cubicBezTo>
                <a:cubicBezTo>
                  <a:pt x="243792" y="332576"/>
                  <a:pt x="243792" y="332576"/>
                  <a:pt x="243792" y="256495"/>
                </a:cubicBezTo>
                <a:cubicBezTo>
                  <a:pt x="243792" y="256495"/>
                  <a:pt x="243792" y="256495"/>
                  <a:pt x="288208" y="256495"/>
                </a:cubicBezTo>
                <a:cubicBezTo>
                  <a:pt x="301564" y="256495"/>
                  <a:pt x="312745" y="255253"/>
                  <a:pt x="322063" y="251527"/>
                </a:cubicBezTo>
                <a:cubicBezTo>
                  <a:pt x="331381" y="247800"/>
                  <a:pt x="339146" y="243453"/>
                  <a:pt x="344737" y="236932"/>
                </a:cubicBezTo>
                <a:cubicBezTo>
                  <a:pt x="350638" y="230721"/>
                  <a:pt x="354987" y="223268"/>
                  <a:pt x="357782" y="215194"/>
                </a:cubicBezTo>
                <a:cubicBezTo>
                  <a:pt x="360267" y="207121"/>
                  <a:pt x="361509" y="198736"/>
                  <a:pt x="361509" y="190041"/>
                </a:cubicBezTo>
                <a:cubicBezTo>
                  <a:pt x="361509" y="181346"/>
                  <a:pt x="360267" y="173272"/>
                  <a:pt x="357782" y="164888"/>
                </a:cubicBezTo>
                <a:cubicBezTo>
                  <a:pt x="354987" y="156814"/>
                  <a:pt x="350638" y="149982"/>
                  <a:pt x="344737" y="143461"/>
                </a:cubicBezTo>
                <a:cubicBezTo>
                  <a:pt x="339146" y="137250"/>
                  <a:pt x="331381" y="132592"/>
                  <a:pt x="322063" y="128555"/>
                </a:cubicBezTo>
                <a:cubicBezTo>
                  <a:pt x="312745" y="124829"/>
                  <a:pt x="301564" y="123587"/>
                  <a:pt x="288208" y="123587"/>
                </a:cubicBezTo>
                <a:cubicBezTo>
                  <a:pt x="288208" y="123587"/>
                  <a:pt x="288208" y="123587"/>
                  <a:pt x="196270" y="123587"/>
                </a:cubicBezTo>
                <a:close/>
                <a:moveTo>
                  <a:pt x="151233" y="47506"/>
                </a:moveTo>
                <a:cubicBezTo>
                  <a:pt x="151233" y="47506"/>
                  <a:pt x="151233" y="47506"/>
                  <a:pt x="356850" y="47506"/>
                </a:cubicBezTo>
                <a:cubicBezTo>
                  <a:pt x="356850" y="47506"/>
                  <a:pt x="356850" y="47506"/>
                  <a:pt x="459969" y="227926"/>
                </a:cubicBezTo>
                <a:cubicBezTo>
                  <a:pt x="459969" y="227926"/>
                  <a:pt x="459969" y="227926"/>
                  <a:pt x="356850" y="408657"/>
                </a:cubicBezTo>
                <a:lnTo>
                  <a:pt x="151233" y="408657"/>
                </a:lnTo>
                <a:cubicBezTo>
                  <a:pt x="151233" y="408657"/>
                  <a:pt x="151233" y="408657"/>
                  <a:pt x="48425" y="227926"/>
                </a:cubicBezTo>
                <a:cubicBezTo>
                  <a:pt x="48425" y="227926"/>
                  <a:pt x="48425" y="227926"/>
                  <a:pt x="151233" y="47506"/>
                </a:cubicBezTo>
                <a:close/>
                <a:moveTo>
                  <a:pt x="137925" y="18897"/>
                </a:moveTo>
                <a:lnTo>
                  <a:pt x="21785" y="227950"/>
                </a:lnTo>
                <a:lnTo>
                  <a:pt x="137925" y="437266"/>
                </a:lnTo>
                <a:lnTo>
                  <a:pt x="370206" y="437266"/>
                </a:lnTo>
                <a:lnTo>
                  <a:pt x="485691" y="227950"/>
                </a:lnTo>
                <a:lnTo>
                  <a:pt x="368894" y="18897"/>
                </a:lnTo>
                <a:close/>
                <a:moveTo>
                  <a:pt x="126770" y="0"/>
                </a:moveTo>
                <a:lnTo>
                  <a:pt x="381361" y="0"/>
                </a:lnTo>
                <a:lnTo>
                  <a:pt x="387004" y="9580"/>
                </a:lnTo>
                <a:lnTo>
                  <a:pt x="503145" y="218895"/>
                </a:lnTo>
                <a:lnTo>
                  <a:pt x="508000" y="227950"/>
                </a:lnTo>
                <a:lnTo>
                  <a:pt x="503145" y="237268"/>
                </a:lnTo>
                <a:lnTo>
                  <a:pt x="387004" y="446321"/>
                </a:lnTo>
                <a:lnTo>
                  <a:pt x="381361" y="456163"/>
                </a:lnTo>
                <a:lnTo>
                  <a:pt x="126770" y="456163"/>
                </a:lnTo>
                <a:lnTo>
                  <a:pt x="121390" y="446321"/>
                </a:lnTo>
                <a:lnTo>
                  <a:pt x="5249" y="237268"/>
                </a:lnTo>
                <a:lnTo>
                  <a:pt x="0" y="227950"/>
                </a:lnTo>
                <a:lnTo>
                  <a:pt x="4987" y="218895"/>
                </a:lnTo>
                <a:lnTo>
                  <a:pt x="121390" y="95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" name="TextBox 15"/>
          <p:cNvSpPr txBox="1"/>
          <p:nvPr/>
        </p:nvSpPr>
        <p:spPr>
          <a:xfrm>
            <a:off x="6177100" y="1800243"/>
            <a:ext cx="5291730" cy="407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67" b="1" dirty="0">
                <a:solidFill>
                  <a:schemeClr val="accent2">
                    <a:lumMod val="100000"/>
                  </a:schemeClr>
                </a:solidFill>
              </a:rPr>
              <a:t>标题文本预设</a:t>
            </a:r>
          </a:p>
        </p:txBody>
      </p:sp>
      <p:sp>
        <p:nvSpPr>
          <p:cNvPr id="28" name="TextBox 58"/>
          <p:cNvSpPr txBox="1"/>
          <p:nvPr/>
        </p:nvSpPr>
        <p:spPr>
          <a:xfrm>
            <a:off x="6177400" y="4270878"/>
            <a:ext cx="5291728" cy="407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67" b="1" dirty="0">
                <a:solidFill>
                  <a:schemeClr val="accent4">
                    <a:lumMod val="100000"/>
                  </a:schemeClr>
                </a:solidFill>
              </a:rPr>
              <a:t>标题文本预设</a:t>
            </a:r>
          </a:p>
        </p:txBody>
      </p:sp>
    </p:spTree>
    <p:extLst>
      <p:ext uri="{BB962C8B-B14F-4D97-AF65-F5344CB8AC3E}">
        <p14:creationId xmlns:p14="http://schemas.microsoft.com/office/powerpoint/2010/main" val="148713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33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五、标题文本预设</a:t>
            </a:r>
            <a:endParaRPr lang="zh-CN" altLang="en-US" dirty="0"/>
          </a:p>
        </p:txBody>
      </p:sp>
      <p:sp>
        <p:nvSpPr>
          <p:cNvPr id="5" name="Oval 55"/>
          <p:cNvSpPr/>
          <p:nvPr/>
        </p:nvSpPr>
        <p:spPr>
          <a:xfrm>
            <a:off x="3565177" y="1276351"/>
            <a:ext cx="4740274" cy="4740274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6" name="Group 34"/>
          <p:cNvGrpSpPr/>
          <p:nvPr/>
        </p:nvGrpSpPr>
        <p:grpSpPr>
          <a:xfrm>
            <a:off x="6069192" y="1708594"/>
            <a:ext cx="1775599" cy="1775599"/>
            <a:chOff x="4601826" y="1537199"/>
            <a:chExt cx="1019142" cy="1019142"/>
          </a:xfrm>
        </p:grpSpPr>
        <p:sp>
          <p:nvSpPr>
            <p:cNvPr id="7" name="Freeform 1"/>
            <p:cNvSpPr>
              <a:spLocks noChangeArrowheads="1"/>
            </p:cNvSpPr>
            <p:nvPr/>
          </p:nvSpPr>
          <p:spPr bwMode="auto">
            <a:xfrm rot="10800000">
              <a:off x="4601826" y="1537199"/>
              <a:ext cx="1019142" cy="1019142"/>
            </a:xfrm>
            <a:custGeom>
              <a:avLst/>
              <a:gdLst>
                <a:gd name="T0" fmla="*/ 4511 w 4512"/>
                <a:gd name="T1" fmla="*/ 0 h 4510"/>
                <a:gd name="T2" fmla="*/ 4511 w 4512"/>
                <a:gd name="T3" fmla="*/ 0 h 4510"/>
                <a:gd name="T4" fmla="*/ 4021 w 4512"/>
                <a:gd name="T5" fmla="*/ 0 h 4510"/>
                <a:gd name="T6" fmla="*/ 4021 w 4512"/>
                <a:gd name="T7" fmla="*/ 0 h 4510"/>
                <a:gd name="T8" fmla="*/ 851 w 4512"/>
                <a:gd name="T9" fmla="*/ 0 h 4510"/>
                <a:gd name="T10" fmla="*/ 799 w 4512"/>
                <a:gd name="T11" fmla="*/ 0 h 4510"/>
                <a:gd name="T12" fmla="*/ 774 w 4512"/>
                <a:gd name="T13" fmla="*/ 0 h 4510"/>
                <a:gd name="T14" fmla="*/ 774 w 4512"/>
                <a:gd name="T15" fmla="*/ 0 h 4510"/>
                <a:gd name="T16" fmla="*/ 0 w 4512"/>
                <a:gd name="T17" fmla="*/ 747 h 4510"/>
                <a:gd name="T18" fmla="*/ 0 w 4512"/>
                <a:gd name="T19" fmla="*/ 747 h 4510"/>
                <a:gd name="T20" fmla="*/ 0 w 4512"/>
                <a:gd name="T21" fmla="*/ 4509 h 4510"/>
                <a:gd name="T22" fmla="*/ 490 w 4512"/>
                <a:gd name="T23" fmla="*/ 4509 h 4510"/>
                <a:gd name="T24" fmla="*/ 490 w 4512"/>
                <a:gd name="T25" fmla="*/ 4509 h 4510"/>
                <a:gd name="T26" fmla="*/ 3660 w 4512"/>
                <a:gd name="T27" fmla="*/ 4509 h 4510"/>
                <a:gd name="T28" fmla="*/ 3738 w 4512"/>
                <a:gd name="T29" fmla="*/ 4509 h 4510"/>
                <a:gd name="T30" fmla="*/ 3789 w 4512"/>
                <a:gd name="T31" fmla="*/ 4509 h 4510"/>
                <a:gd name="T32" fmla="*/ 3789 w 4512"/>
                <a:gd name="T33" fmla="*/ 4509 h 4510"/>
                <a:gd name="T34" fmla="*/ 4511 w 4512"/>
                <a:gd name="T35" fmla="*/ 3788 h 4510"/>
                <a:gd name="T36" fmla="*/ 4511 w 4512"/>
                <a:gd name="T37" fmla="*/ 3788 h 4510"/>
                <a:gd name="T38" fmla="*/ 4511 w 4512"/>
                <a:gd name="T39" fmla="*/ 0 h 4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12" h="4510">
                  <a:moveTo>
                    <a:pt x="4511" y="0"/>
                  </a:moveTo>
                  <a:lnTo>
                    <a:pt x="4511" y="0"/>
                  </a:lnTo>
                  <a:cubicBezTo>
                    <a:pt x="4021" y="0"/>
                    <a:pt x="4021" y="0"/>
                    <a:pt x="4021" y="0"/>
                  </a:cubicBezTo>
                  <a:lnTo>
                    <a:pt x="4021" y="0"/>
                  </a:lnTo>
                  <a:cubicBezTo>
                    <a:pt x="851" y="0"/>
                    <a:pt x="851" y="0"/>
                    <a:pt x="851" y="0"/>
                  </a:cubicBezTo>
                  <a:cubicBezTo>
                    <a:pt x="825" y="0"/>
                    <a:pt x="825" y="0"/>
                    <a:pt x="799" y="0"/>
                  </a:cubicBezTo>
                  <a:cubicBezTo>
                    <a:pt x="774" y="0"/>
                    <a:pt x="774" y="0"/>
                    <a:pt x="774" y="0"/>
                  </a:cubicBezTo>
                  <a:lnTo>
                    <a:pt x="774" y="0"/>
                  </a:lnTo>
                  <a:cubicBezTo>
                    <a:pt x="361" y="26"/>
                    <a:pt x="52" y="361"/>
                    <a:pt x="0" y="747"/>
                  </a:cubicBezTo>
                  <a:lnTo>
                    <a:pt x="0" y="747"/>
                  </a:lnTo>
                  <a:cubicBezTo>
                    <a:pt x="0" y="4509"/>
                    <a:pt x="0" y="4509"/>
                    <a:pt x="0" y="4509"/>
                  </a:cubicBezTo>
                  <a:cubicBezTo>
                    <a:pt x="490" y="4509"/>
                    <a:pt x="490" y="4509"/>
                    <a:pt x="490" y="4509"/>
                  </a:cubicBezTo>
                  <a:lnTo>
                    <a:pt x="490" y="4509"/>
                  </a:lnTo>
                  <a:cubicBezTo>
                    <a:pt x="3660" y="4509"/>
                    <a:pt x="3660" y="4509"/>
                    <a:pt x="3660" y="4509"/>
                  </a:cubicBezTo>
                  <a:cubicBezTo>
                    <a:pt x="3686" y="4509"/>
                    <a:pt x="3712" y="4509"/>
                    <a:pt x="3738" y="4509"/>
                  </a:cubicBezTo>
                  <a:cubicBezTo>
                    <a:pt x="3789" y="4509"/>
                    <a:pt x="3789" y="4509"/>
                    <a:pt x="3789" y="4509"/>
                  </a:cubicBezTo>
                  <a:lnTo>
                    <a:pt x="3789" y="4509"/>
                  </a:lnTo>
                  <a:cubicBezTo>
                    <a:pt x="4150" y="4457"/>
                    <a:pt x="4460" y="4174"/>
                    <a:pt x="4511" y="3788"/>
                  </a:cubicBezTo>
                  <a:lnTo>
                    <a:pt x="4511" y="3788"/>
                  </a:lnTo>
                  <a:lnTo>
                    <a:pt x="451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00" dirty="0">
                <a:solidFill>
                  <a:schemeClr val="bg2">
                    <a:lumMod val="65000"/>
                  </a:schemeClr>
                </a:solidFill>
              </a:endParaRPr>
            </a:p>
          </p:txBody>
        </p:sp>
        <p:sp>
          <p:nvSpPr>
            <p:cNvPr id="8" name="Freeform 210"/>
            <p:cNvSpPr>
              <a:spLocks noEditPoints="1"/>
            </p:cNvSpPr>
            <p:nvPr/>
          </p:nvSpPr>
          <p:spPr bwMode="auto">
            <a:xfrm>
              <a:off x="4882797" y="1867932"/>
              <a:ext cx="457200" cy="357674"/>
            </a:xfrm>
            <a:custGeom>
              <a:avLst/>
              <a:gdLst/>
              <a:ahLst/>
              <a:cxnLst>
                <a:cxn ang="0">
                  <a:pos x="68" y="8"/>
                </a:cxn>
                <a:cxn ang="0">
                  <a:pos x="67" y="9"/>
                </a:cxn>
                <a:cxn ang="0">
                  <a:pos x="2" y="9"/>
                </a:cxn>
                <a:cxn ang="0">
                  <a:pos x="0" y="8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67" y="0"/>
                </a:cxn>
                <a:cxn ang="0">
                  <a:pos x="68" y="1"/>
                </a:cxn>
                <a:cxn ang="0">
                  <a:pos x="68" y="8"/>
                </a:cxn>
                <a:cxn ang="0">
                  <a:pos x="13" y="27"/>
                </a:cxn>
                <a:cxn ang="0">
                  <a:pos x="3" y="38"/>
                </a:cxn>
                <a:cxn ang="0">
                  <a:pos x="2" y="38"/>
                </a:cxn>
                <a:cxn ang="0">
                  <a:pos x="0" y="37"/>
                </a:cxn>
                <a:cxn ang="0">
                  <a:pos x="0" y="15"/>
                </a:cxn>
                <a:cxn ang="0">
                  <a:pos x="2" y="14"/>
                </a:cxn>
                <a:cxn ang="0">
                  <a:pos x="3" y="14"/>
                </a:cxn>
                <a:cxn ang="0">
                  <a:pos x="13" y="25"/>
                </a:cxn>
                <a:cxn ang="0">
                  <a:pos x="14" y="26"/>
                </a:cxn>
                <a:cxn ang="0">
                  <a:pos x="13" y="27"/>
                </a:cxn>
                <a:cxn ang="0">
                  <a:pos x="68" y="52"/>
                </a:cxn>
                <a:cxn ang="0">
                  <a:pos x="67" y="53"/>
                </a:cxn>
                <a:cxn ang="0">
                  <a:pos x="2" y="53"/>
                </a:cxn>
                <a:cxn ang="0">
                  <a:pos x="0" y="52"/>
                </a:cxn>
                <a:cxn ang="0">
                  <a:pos x="0" y="44"/>
                </a:cxn>
                <a:cxn ang="0">
                  <a:pos x="2" y="43"/>
                </a:cxn>
                <a:cxn ang="0">
                  <a:pos x="67" y="43"/>
                </a:cxn>
                <a:cxn ang="0">
                  <a:pos x="68" y="44"/>
                </a:cxn>
                <a:cxn ang="0">
                  <a:pos x="68" y="52"/>
                </a:cxn>
                <a:cxn ang="0">
                  <a:pos x="68" y="23"/>
                </a:cxn>
                <a:cxn ang="0">
                  <a:pos x="67" y="24"/>
                </a:cxn>
                <a:cxn ang="0">
                  <a:pos x="26" y="24"/>
                </a:cxn>
                <a:cxn ang="0">
                  <a:pos x="25" y="23"/>
                </a:cxn>
                <a:cxn ang="0">
                  <a:pos x="25" y="15"/>
                </a:cxn>
                <a:cxn ang="0">
                  <a:pos x="26" y="14"/>
                </a:cxn>
                <a:cxn ang="0">
                  <a:pos x="67" y="14"/>
                </a:cxn>
                <a:cxn ang="0">
                  <a:pos x="68" y="15"/>
                </a:cxn>
                <a:cxn ang="0">
                  <a:pos x="68" y="23"/>
                </a:cxn>
                <a:cxn ang="0">
                  <a:pos x="68" y="37"/>
                </a:cxn>
                <a:cxn ang="0">
                  <a:pos x="67" y="38"/>
                </a:cxn>
                <a:cxn ang="0">
                  <a:pos x="26" y="38"/>
                </a:cxn>
                <a:cxn ang="0">
                  <a:pos x="25" y="37"/>
                </a:cxn>
                <a:cxn ang="0">
                  <a:pos x="25" y="30"/>
                </a:cxn>
                <a:cxn ang="0">
                  <a:pos x="26" y="29"/>
                </a:cxn>
                <a:cxn ang="0">
                  <a:pos x="67" y="29"/>
                </a:cxn>
                <a:cxn ang="0">
                  <a:pos x="68" y="30"/>
                </a:cxn>
                <a:cxn ang="0">
                  <a:pos x="68" y="37"/>
                </a:cxn>
              </a:cxnLst>
              <a:rect l="0" t="0" r="r" b="b"/>
              <a:pathLst>
                <a:path w="68" h="53">
                  <a:moveTo>
                    <a:pt x="68" y="8"/>
                  </a:moveTo>
                  <a:cubicBezTo>
                    <a:pt x="68" y="9"/>
                    <a:pt x="68" y="9"/>
                    <a:pt x="67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9"/>
                    <a:pt x="0" y="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68" y="0"/>
                    <a:pt x="68" y="1"/>
                  </a:cubicBezTo>
                  <a:lnTo>
                    <a:pt x="68" y="8"/>
                  </a:lnTo>
                  <a:close/>
                  <a:moveTo>
                    <a:pt x="13" y="27"/>
                  </a:move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8"/>
                    <a:pt x="0" y="38"/>
                    <a:pt x="0" y="3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4"/>
                    <a:pt x="2" y="14"/>
                  </a:cubicBezTo>
                  <a:cubicBezTo>
                    <a:pt x="2" y="14"/>
                    <a:pt x="2" y="14"/>
                    <a:pt x="3" y="1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7"/>
                    <a:pt x="14" y="27"/>
                    <a:pt x="13" y="27"/>
                  </a:cubicBezTo>
                  <a:close/>
                  <a:moveTo>
                    <a:pt x="68" y="52"/>
                  </a:moveTo>
                  <a:cubicBezTo>
                    <a:pt x="68" y="52"/>
                    <a:pt x="68" y="53"/>
                    <a:pt x="67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1" y="53"/>
                    <a:pt x="0" y="52"/>
                    <a:pt x="0" y="5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1" y="43"/>
                    <a:pt x="2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8" y="43"/>
                    <a:pt x="68" y="44"/>
                    <a:pt x="68" y="44"/>
                  </a:cubicBezTo>
                  <a:lnTo>
                    <a:pt x="68" y="52"/>
                  </a:lnTo>
                  <a:close/>
                  <a:moveTo>
                    <a:pt x="68" y="23"/>
                  </a:moveTo>
                  <a:cubicBezTo>
                    <a:pt x="68" y="23"/>
                    <a:pt x="68" y="24"/>
                    <a:pt x="67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5" y="24"/>
                    <a:pt x="25" y="23"/>
                    <a:pt x="25" y="23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4"/>
                    <a:pt x="26" y="14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8" y="14"/>
                    <a:pt x="68" y="15"/>
                    <a:pt x="68" y="15"/>
                  </a:cubicBezTo>
                  <a:lnTo>
                    <a:pt x="68" y="23"/>
                  </a:lnTo>
                  <a:close/>
                  <a:moveTo>
                    <a:pt x="68" y="37"/>
                  </a:moveTo>
                  <a:cubicBezTo>
                    <a:pt x="68" y="38"/>
                    <a:pt x="68" y="38"/>
                    <a:pt x="67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5" y="38"/>
                    <a:pt x="25" y="38"/>
                    <a:pt x="25" y="37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5" y="29"/>
                    <a:pt x="26" y="29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30"/>
                  </a:cubicBezTo>
                  <a:lnTo>
                    <a:pt x="68" y="3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</p:grpSp>
      <p:grpSp>
        <p:nvGrpSpPr>
          <p:cNvPr id="9" name="Group 40"/>
          <p:cNvGrpSpPr/>
          <p:nvPr/>
        </p:nvGrpSpPr>
        <p:grpSpPr>
          <a:xfrm>
            <a:off x="4025838" y="1708596"/>
            <a:ext cx="1775599" cy="1775598"/>
            <a:chOff x="3523033" y="1522757"/>
            <a:chExt cx="1019142" cy="1019141"/>
          </a:xfrm>
        </p:grpSpPr>
        <p:sp>
          <p:nvSpPr>
            <p:cNvPr id="10" name="Freeform 1"/>
            <p:cNvSpPr>
              <a:spLocks noChangeArrowheads="1"/>
            </p:cNvSpPr>
            <p:nvPr/>
          </p:nvSpPr>
          <p:spPr bwMode="auto">
            <a:xfrm rot="5400000">
              <a:off x="3523033" y="1522757"/>
              <a:ext cx="1019141" cy="1019142"/>
            </a:xfrm>
            <a:custGeom>
              <a:avLst/>
              <a:gdLst>
                <a:gd name="T0" fmla="*/ 4511 w 4512"/>
                <a:gd name="T1" fmla="*/ 0 h 4510"/>
                <a:gd name="T2" fmla="*/ 4511 w 4512"/>
                <a:gd name="T3" fmla="*/ 0 h 4510"/>
                <a:gd name="T4" fmla="*/ 4021 w 4512"/>
                <a:gd name="T5" fmla="*/ 0 h 4510"/>
                <a:gd name="T6" fmla="*/ 4021 w 4512"/>
                <a:gd name="T7" fmla="*/ 0 h 4510"/>
                <a:gd name="T8" fmla="*/ 851 w 4512"/>
                <a:gd name="T9" fmla="*/ 0 h 4510"/>
                <a:gd name="T10" fmla="*/ 799 w 4512"/>
                <a:gd name="T11" fmla="*/ 0 h 4510"/>
                <a:gd name="T12" fmla="*/ 774 w 4512"/>
                <a:gd name="T13" fmla="*/ 0 h 4510"/>
                <a:gd name="T14" fmla="*/ 774 w 4512"/>
                <a:gd name="T15" fmla="*/ 0 h 4510"/>
                <a:gd name="T16" fmla="*/ 0 w 4512"/>
                <a:gd name="T17" fmla="*/ 747 h 4510"/>
                <a:gd name="T18" fmla="*/ 0 w 4512"/>
                <a:gd name="T19" fmla="*/ 747 h 4510"/>
                <a:gd name="T20" fmla="*/ 0 w 4512"/>
                <a:gd name="T21" fmla="*/ 4509 h 4510"/>
                <a:gd name="T22" fmla="*/ 490 w 4512"/>
                <a:gd name="T23" fmla="*/ 4509 h 4510"/>
                <a:gd name="T24" fmla="*/ 490 w 4512"/>
                <a:gd name="T25" fmla="*/ 4509 h 4510"/>
                <a:gd name="T26" fmla="*/ 3660 w 4512"/>
                <a:gd name="T27" fmla="*/ 4509 h 4510"/>
                <a:gd name="T28" fmla="*/ 3738 w 4512"/>
                <a:gd name="T29" fmla="*/ 4509 h 4510"/>
                <a:gd name="T30" fmla="*/ 3789 w 4512"/>
                <a:gd name="T31" fmla="*/ 4509 h 4510"/>
                <a:gd name="T32" fmla="*/ 3789 w 4512"/>
                <a:gd name="T33" fmla="*/ 4509 h 4510"/>
                <a:gd name="T34" fmla="*/ 4511 w 4512"/>
                <a:gd name="T35" fmla="*/ 3788 h 4510"/>
                <a:gd name="T36" fmla="*/ 4511 w 4512"/>
                <a:gd name="T37" fmla="*/ 3788 h 4510"/>
                <a:gd name="T38" fmla="*/ 4511 w 4512"/>
                <a:gd name="T39" fmla="*/ 0 h 4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12" h="4510">
                  <a:moveTo>
                    <a:pt x="4511" y="0"/>
                  </a:moveTo>
                  <a:lnTo>
                    <a:pt x="4511" y="0"/>
                  </a:lnTo>
                  <a:cubicBezTo>
                    <a:pt x="4021" y="0"/>
                    <a:pt x="4021" y="0"/>
                    <a:pt x="4021" y="0"/>
                  </a:cubicBezTo>
                  <a:lnTo>
                    <a:pt x="4021" y="0"/>
                  </a:lnTo>
                  <a:cubicBezTo>
                    <a:pt x="851" y="0"/>
                    <a:pt x="851" y="0"/>
                    <a:pt x="851" y="0"/>
                  </a:cubicBezTo>
                  <a:cubicBezTo>
                    <a:pt x="825" y="0"/>
                    <a:pt x="825" y="0"/>
                    <a:pt x="799" y="0"/>
                  </a:cubicBezTo>
                  <a:cubicBezTo>
                    <a:pt x="774" y="0"/>
                    <a:pt x="774" y="0"/>
                    <a:pt x="774" y="0"/>
                  </a:cubicBezTo>
                  <a:lnTo>
                    <a:pt x="774" y="0"/>
                  </a:lnTo>
                  <a:cubicBezTo>
                    <a:pt x="361" y="26"/>
                    <a:pt x="52" y="361"/>
                    <a:pt x="0" y="747"/>
                  </a:cubicBezTo>
                  <a:lnTo>
                    <a:pt x="0" y="747"/>
                  </a:lnTo>
                  <a:cubicBezTo>
                    <a:pt x="0" y="4509"/>
                    <a:pt x="0" y="4509"/>
                    <a:pt x="0" y="4509"/>
                  </a:cubicBezTo>
                  <a:cubicBezTo>
                    <a:pt x="490" y="4509"/>
                    <a:pt x="490" y="4509"/>
                    <a:pt x="490" y="4509"/>
                  </a:cubicBezTo>
                  <a:lnTo>
                    <a:pt x="490" y="4509"/>
                  </a:lnTo>
                  <a:cubicBezTo>
                    <a:pt x="3660" y="4509"/>
                    <a:pt x="3660" y="4509"/>
                    <a:pt x="3660" y="4509"/>
                  </a:cubicBezTo>
                  <a:cubicBezTo>
                    <a:pt x="3686" y="4509"/>
                    <a:pt x="3712" y="4509"/>
                    <a:pt x="3738" y="4509"/>
                  </a:cubicBezTo>
                  <a:cubicBezTo>
                    <a:pt x="3789" y="4509"/>
                    <a:pt x="3789" y="4509"/>
                    <a:pt x="3789" y="4509"/>
                  </a:cubicBezTo>
                  <a:lnTo>
                    <a:pt x="3789" y="4509"/>
                  </a:lnTo>
                  <a:cubicBezTo>
                    <a:pt x="4150" y="4457"/>
                    <a:pt x="4460" y="4174"/>
                    <a:pt x="4511" y="3788"/>
                  </a:cubicBezTo>
                  <a:lnTo>
                    <a:pt x="4511" y="3788"/>
                  </a:lnTo>
                  <a:lnTo>
                    <a:pt x="451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rIns="360000" anchor="ctr"/>
            <a:lstStyle/>
            <a:p>
              <a:endParaRPr lang="en-US" sz="3200" dirty="0">
                <a:solidFill>
                  <a:schemeClr val="bg2">
                    <a:lumMod val="65000"/>
                  </a:schemeClr>
                </a:solidFill>
              </a:endParaRPr>
            </a:p>
          </p:txBody>
        </p:sp>
        <p:sp>
          <p:nvSpPr>
            <p:cNvPr id="11" name="Freeform 92"/>
            <p:cNvSpPr>
              <a:spLocks noEditPoints="1"/>
            </p:cNvSpPr>
            <p:nvPr/>
          </p:nvSpPr>
          <p:spPr bwMode="auto">
            <a:xfrm>
              <a:off x="3809058" y="1854058"/>
              <a:ext cx="447091" cy="356540"/>
            </a:xfrm>
            <a:custGeom>
              <a:avLst/>
              <a:gdLst/>
              <a:ahLst/>
              <a:cxnLst>
                <a:cxn ang="0">
                  <a:pos x="73" y="52"/>
                </a:cxn>
                <a:cxn ang="0">
                  <a:pos x="67" y="58"/>
                </a:cxn>
                <a:cxn ang="0">
                  <a:pos x="7" y="58"/>
                </a:cxn>
                <a:cxn ang="0">
                  <a:pos x="0" y="52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67" y="0"/>
                </a:cxn>
                <a:cxn ang="0">
                  <a:pos x="73" y="6"/>
                </a:cxn>
                <a:cxn ang="0">
                  <a:pos x="73" y="52"/>
                </a:cxn>
                <a:cxn ang="0">
                  <a:pos x="7" y="4"/>
                </a:cxn>
                <a:cxn ang="0">
                  <a:pos x="5" y="6"/>
                </a:cxn>
                <a:cxn ang="0">
                  <a:pos x="5" y="52"/>
                </a:cxn>
                <a:cxn ang="0">
                  <a:pos x="7" y="53"/>
                </a:cxn>
                <a:cxn ang="0">
                  <a:pos x="67" y="53"/>
                </a:cxn>
                <a:cxn ang="0">
                  <a:pos x="68" y="52"/>
                </a:cxn>
                <a:cxn ang="0">
                  <a:pos x="68" y="6"/>
                </a:cxn>
                <a:cxn ang="0">
                  <a:pos x="67" y="4"/>
                </a:cxn>
                <a:cxn ang="0">
                  <a:pos x="7" y="4"/>
                </a:cxn>
                <a:cxn ang="0">
                  <a:pos x="17" y="24"/>
                </a:cxn>
                <a:cxn ang="0">
                  <a:pos x="10" y="17"/>
                </a:cxn>
                <a:cxn ang="0">
                  <a:pos x="17" y="9"/>
                </a:cxn>
                <a:cxn ang="0">
                  <a:pos x="25" y="17"/>
                </a:cxn>
                <a:cxn ang="0">
                  <a:pos x="17" y="24"/>
                </a:cxn>
                <a:cxn ang="0">
                  <a:pos x="64" y="48"/>
                </a:cxn>
                <a:cxn ang="0">
                  <a:pos x="10" y="48"/>
                </a:cxn>
                <a:cxn ang="0">
                  <a:pos x="10" y="41"/>
                </a:cxn>
                <a:cxn ang="0">
                  <a:pos x="22" y="29"/>
                </a:cxn>
                <a:cxn ang="0">
                  <a:pos x="28" y="35"/>
                </a:cxn>
                <a:cxn ang="0">
                  <a:pos x="48" y="15"/>
                </a:cxn>
                <a:cxn ang="0">
                  <a:pos x="64" y="31"/>
                </a:cxn>
                <a:cxn ang="0">
                  <a:pos x="64" y="48"/>
                </a:cxn>
              </a:cxnLst>
              <a:rect l="0" t="0" r="r" b="b"/>
              <a:pathLst>
                <a:path w="73" h="58">
                  <a:moveTo>
                    <a:pt x="73" y="52"/>
                  </a:moveTo>
                  <a:cubicBezTo>
                    <a:pt x="73" y="55"/>
                    <a:pt x="71" y="58"/>
                    <a:pt x="6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1" y="0"/>
                    <a:pt x="73" y="2"/>
                    <a:pt x="73" y="6"/>
                  </a:cubicBezTo>
                  <a:lnTo>
                    <a:pt x="73" y="52"/>
                  </a:lnTo>
                  <a:close/>
                  <a:moveTo>
                    <a:pt x="7" y="4"/>
                  </a:moveTo>
                  <a:cubicBezTo>
                    <a:pt x="6" y="4"/>
                    <a:pt x="5" y="5"/>
                    <a:pt x="5" y="6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5" y="52"/>
                    <a:pt x="6" y="53"/>
                    <a:pt x="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8" y="53"/>
                    <a:pt x="68" y="52"/>
                    <a:pt x="68" y="52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5"/>
                    <a:pt x="68" y="4"/>
                    <a:pt x="67" y="4"/>
                  </a:cubicBezTo>
                  <a:lnTo>
                    <a:pt x="7" y="4"/>
                  </a:lnTo>
                  <a:close/>
                  <a:moveTo>
                    <a:pt x="17" y="24"/>
                  </a:moveTo>
                  <a:cubicBezTo>
                    <a:pt x="13" y="24"/>
                    <a:pt x="10" y="21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cubicBezTo>
                    <a:pt x="21" y="9"/>
                    <a:pt x="25" y="13"/>
                    <a:pt x="25" y="17"/>
                  </a:cubicBezTo>
                  <a:cubicBezTo>
                    <a:pt x="25" y="21"/>
                    <a:pt x="21" y="24"/>
                    <a:pt x="17" y="24"/>
                  </a:cubicBezTo>
                  <a:close/>
                  <a:moveTo>
                    <a:pt x="64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64" y="31"/>
                    <a:pt x="64" y="31"/>
                    <a:pt x="64" y="31"/>
                  </a:cubicBezTo>
                  <a:lnTo>
                    <a:pt x="64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36000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</p:grpSp>
      <p:sp>
        <p:nvSpPr>
          <p:cNvPr id="12" name="Oval 56"/>
          <p:cNvSpPr/>
          <p:nvPr/>
        </p:nvSpPr>
        <p:spPr>
          <a:xfrm>
            <a:off x="7294458" y="1863661"/>
            <a:ext cx="335176" cy="335176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Oval 57"/>
          <p:cNvSpPr/>
          <p:nvPr/>
        </p:nvSpPr>
        <p:spPr>
          <a:xfrm>
            <a:off x="4240992" y="1845960"/>
            <a:ext cx="335176" cy="335176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025838" y="3726831"/>
            <a:ext cx="1775599" cy="1775599"/>
            <a:chOff x="4384632" y="3702309"/>
            <a:chExt cx="1591381" cy="1591381"/>
          </a:xfrm>
        </p:grpSpPr>
        <p:grpSp>
          <p:nvGrpSpPr>
            <p:cNvPr id="15" name="Group 31"/>
            <p:cNvGrpSpPr/>
            <p:nvPr/>
          </p:nvGrpSpPr>
          <p:grpSpPr>
            <a:xfrm>
              <a:off x="4384632" y="3702309"/>
              <a:ext cx="1591381" cy="1591381"/>
              <a:chOff x="3523033" y="2587160"/>
              <a:chExt cx="1019142" cy="1019142"/>
            </a:xfrm>
          </p:grpSpPr>
          <p:sp>
            <p:nvSpPr>
              <p:cNvPr id="17" name="Freeform 1"/>
              <p:cNvSpPr>
                <a:spLocks noChangeArrowheads="1"/>
              </p:cNvSpPr>
              <p:nvPr/>
            </p:nvSpPr>
            <p:spPr bwMode="auto">
              <a:xfrm>
                <a:off x="3523033" y="2587160"/>
                <a:ext cx="1019142" cy="1019142"/>
              </a:xfrm>
              <a:custGeom>
                <a:avLst/>
                <a:gdLst>
                  <a:gd name="T0" fmla="*/ 4511 w 4512"/>
                  <a:gd name="T1" fmla="*/ 0 h 4510"/>
                  <a:gd name="T2" fmla="*/ 4511 w 4512"/>
                  <a:gd name="T3" fmla="*/ 0 h 4510"/>
                  <a:gd name="T4" fmla="*/ 4021 w 4512"/>
                  <a:gd name="T5" fmla="*/ 0 h 4510"/>
                  <a:gd name="T6" fmla="*/ 4021 w 4512"/>
                  <a:gd name="T7" fmla="*/ 0 h 4510"/>
                  <a:gd name="T8" fmla="*/ 851 w 4512"/>
                  <a:gd name="T9" fmla="*/ 0 h 4510"/>
                  <a:gd name="T10" fmla="*/ 799 w 4512"/>
                  <a:gd name="T11" fmla="*/ 0 h 4510"/>
                  <a:gd name="T12" fmla="*/ 774 w 4512"/>
                  <a:gd name="T13" fmla="*/ 0 h 4510"/>
                  <a:gd name="T14" fmla="*/ 774 w 4512"/>
                  <a:gd name="T15" fmla="*/ 0 h 4510"/>
                  <a:gd name="T16" fmla="*/ 0 w 4512"/>
                  <a:gd name="T17" fmla="*/ 747 h 4510"/>
                  <a:gd name="T18" fmla="*/ 0 w 4512"/>
                  <a:gd name="T19" fmla="*/ 747 h 4510"/>
                  <a:gd name="T20" fmla="*/ 0 w 4512"/>
                  <a:gd name="T21" fmla="*/ 4509 h 4510"/>
                  <a:gd name="T22" fmla="*/ 490 w 4512"/>
                  <a:gd name="T23" fmla="*/ 4509 h 4510"/>
                  <a:gd name="T24" fmla="*/ 490 w 4512"/>
                  <a:gd name="T25" fmla="*/ 4509 h 4510"/>
                  <a:gd name="T26" fmla="*/ 3660 w 4512"/>
                  <a:gd name="T27" fmla="*/ 4509 h 4510"/>
                  <a:gd name="T28" fmla="*/ 3738 w 4512"/>
                  <a:gd name="T29" fmla="*/ 4509 h 4510"/>
                  <a:gd name="T30" fmla="*/ 3789 w 4512"/>
                  <a:gd name="T31" fmla="*/ 4509 h 4510"/>
                  <a:gd name="T32" fmla="*/ 3789 w 4512"/>
                  <a:gd name="T33" fmla="*/ 4509 h 4510"/>
                  <a:gd name="T34" fmla="*/ 4511 w 4512"/>
                  <a:gd name="T35" fmla="*/ 3788 h 4510"/>
                  <a:gd name="T36" fmla="*/ 4511 w 4512"/>
                  <a:gd name="T37" fmla="*/ 3788 h 4510"/>
                  <a:gd name="T38" fmla="*/ 4511 w 4512"/>
                  <a:gd name="T39" fmla="*/ 0 h 4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512" h="4510">
                    <a:moveTo>
                      <a:pt x="4511" y="0"/>
                    </a:moveTo>
                    <a:lnTo>
                      <a:pt x="4511" y="0"/>
                    </a:lnTo>
                    <a:cubicBezTo>
                      <a:pt x="4021" y="0"/>
                      <a:pt x="4021" y="0"/>
                      <a:pt x="4021" y="0"/>
                    </a:cubicBezTo>
                    <a:lnTo>
                      <a:pt x="4021" y="0"/>
                    </a:lnTo>
                    <a:cubicBezTo>
                      <a:pt x="851" y="0"/>
                      <a:pt x="851" y="0"/>
                      <a:pt x="851" y="0"/>
                    </a:cubicBezTo>
                    <a:cubicBezTo>
                      <a:pt x="825" y="0"/>
                      <a:pt x="825" y="0"/>
                      <a:pt x="799" y="0"/>
                    </a:cubicBezTo>
                    <a:cubicBezTo>
                      <a:pt x="774" y="0"/>
                      <a:pt x="774" y="0"/>
                      <a:pt x="774" y="0"/>
                    </a:cubicBezTo>
                    <a:lnTo>
                      <a:pt x="774" y="0"/>
                    </a:lnTo>
                    <a:cubicBezTo>
                      <a:pt x="361" y="26"/>
                      <a:pt x="52" y="361"/>
                      <a:pt x="0" y="747"/>
                    </a:cubicBezTo>
                    <a:lnTo>
                      <a:pt x="0" y="747"/>
                    </a:lnTo>
                    <a:cubicBezTo>
                      <a:pt x="0" y="4509"/>
                      <a:pt x="0" y="4509"/>
                      <a:pt x="0" y="4509"/>
                    </a:cubicBezTo>
                    <a:cubicBezTo>
                      <a:pt x="490" y="4509"/>
                      <a:pt x="490" y="4509"/>
                      <a:pt x="490" y="4509"/>
                    </a:cubicBezTo>
                    <a:lnTo>
                      <a:pt x="490" y="4509"/>
                    </a:lnTo>
                    <a:cubicBezTo>
                      <a:pt x="3660" y="4509"/>
                      <a:pt x="3660" y="4509"/>
                      <a:pt x="3660" y="4509"/>
                    </a:cubicBezTo>
                    <a:cubicBezTo>
                      <a:pt x="3686" y="4509"/>
                      <a:pt x="3712" y="4509"/>
                      <a:pt x="3738" y="4509"/>
                    </a:cubicBezTo>
                    <a:cubicBezTo>
                      <a:pt x="3789" y="4509"/>
                      <a:pt x="3789" y="4509"/>
                      <a:pt x="3789" y="4509"/>
                    </a:cubicBezTo>
                    <a:lnTo>
                      <a:pt x="3789" y="4509"/>
                    </a:lnTo>
                    <a:cubicBezTo>
                      <a:pt x="4150" y="4457"/>
                      <a:pt x="4460" y="4174"/>
                      <a:pt x="4511" y="3788"/>
                    </a:cubicBezTo>
                    <a:lnTo>
                      <a:pt x="4511" y="3788"/>
                    </a:lnTo>
                    <a:lnTo>
                      <a:pt x="4511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200" dirty="0">
                  <a:solidFill>
                    <a:schemeClr val="bg2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8" name="Freeform 101"/>
              <p:cNvSpPr>
                <a:spLocks noEditPoints="1"/>
              </p:cNvSpPr>
              <p:nvPr/>
            </p:nvSpPr>
            <p:spPr bwMode="auto">
              <a:xfrm>
                <a:off x="3767243" y="2920890"/>
                <a:ext cx="530722" cy="351683"/>
              </a:xfrm>
              <a:custGeom>
                <a:avLst/>
                <a:gdLst/>
                <a:ahLst/>
                <a:cxnLst>
                  <a:cxn ang="0">
                    <a:pos x="77" y="43"/>
                  </a:cxn>
                  <a:cxn ang="0">
                    <a:pos x="77" y="47"/>
                  </a:cxn>
                  <a:cxn ang="0">
                    <a:pos x="70" y="51"/>
                  </a:cxn>
                  <a:cxn ang="0">
                    <a:pos x="6" y="51"/>
                  </a:cxn>
                  <a:cxn ang="0">
                    <a:pos x="0" y="47"/>
                  </a:cxn>
                  <a:cxn ang="0">
                    <a:pos x="0" y="43"/>
                  </a:cxn>
                  <a:cxn ang="0">
                    <a:pos x="6" y="43"/>
                  </a:cxn>
                  <a:cxn ang="0">
                    <a:pos x="70" y="43"/>
                  </a:cxn>
                  <a:cxn ang="0">
                    <a:pos x="77" y="43"/>
                  </a:cxn>
                  <a:cxn ang="0">
                    <a:pos x="10" y="34"/>
                  </a:cxn>
                  <a:cxn ang="0">
                    <a:pos x="10" y="6"/>
                  </a:cxn>
                  <a:cxn ang="0">
                    <a:pos x="16" y="0"/>
                  </a:cxn>
                  <a:cxn ang="0">
                    <a:pos x="60" y="0"/>
                  </a:cxn>
                  <a:cxn ang="0">
                    <a:pos x="67" y="6"/>
                  </a:cxn>
                  <a:cxn ang="0">
                    <a:pos x="67" y="34"/>
                  </a:cxn>
                  <a:cxn ang="0">
                    <a:pos x="60" y="41"/>
                  </a:cxn>
                  <a:cxn ang="0">
                    <a:pos x="16" y="41"/>
                  </a:cxn>
                  <a:cxn ang="0">
                    <a:pos x="10" y="34"/>
                  </a:cxn>
                  <a:cxn ang="0">
                    <a:pos x="15" y="34"/>
                  </a:cxn>
                  <a:cxn ang="0">
                    <a:pos x="16" y="36"/>
                  </a:cxn>
                  <a:cxn ang="0">
                    <a:pos x="60" y="36"/>
                  </a:cxn>
                  <a:cxn ang="0">
                    <a:pos x="61" y="34"/>
                  </a:cxn>
                  <a:cxn ang="0">
                    <a:pos x="61" y="6"/>
                  </a:cxn>
                  <a:cxn ang="0">
                    <a:pos x="60" y="5"/>
                  </a:cxn>
                  <a:cxn ang="0">
                    <a:pos x="16" y="5"/>
                  </a:cxn>
                  <a:cxn ang="0">
                    <a:pos x="15" y="6"/>
                  </a:cxn>
                  <a:cxn ang="0">
                    <a:pos x="15" y="34"/>
                  </a:cxn>
                  <a:cxn ang="0">
                    <a:pos x="42" y="47"/>
                  </a:cxn>
                  <a:cxn ang="0">
                    <a:pos x="42" y="46"/>
                  </a:cxn>
                  <a:cxn ang="0">
                    <a:pos x="35" y="46"/>
                  </a:cxn>
                  <a:cxn ang="0">
                    <a:pos x="34" y="47"/>
                  </a:cxn>
                  <a:cxn ang="0">
                    <a:pos x="35" y="47"/>
                  </a:cxn>
                  <a:cxn ang="0">
                    <a:pos x="42" y="47"/>
                  </a:cxn>
                  <a:cxn ang="0">
                    <a:pos x="42" y="47"/>
                  </a:cxn>
                </a:cxnLst>
                <a:rect l="0" t="0" r="r" b="b"/>
                <a:pathLst>
                  <a:path w="77" h="51">
                    <a:moveTo>
                      <a:pt x="77" y="43"/>
                    </a:moveTo>
                    <a:cubicBezTo>
                      <a:pt x="77" y="47"/>
                      <a:pt x="77" y="47"/>
                      <a:pt x="77" y="47"/>
                    </a:cubicBezTo>
                    <a:cubicBezTo>
                      <a:pt x="77" y="49"/>
                      <a:pt x="74" y="51"/>
                      <a:pt x="70" y="51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3" y="51"/>
                      <a:pt x="0" y="49"/>
                      <a:pt x="0" y="47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70" y="43"/>
                      <a:pt x="70" y="43"/>
                      <a:pt x="70" y="43"/>
                    </a:cubicBezTo>
                    <a:lnTo>
                      <a:pt x="77" y="43"/>
                    </a:lnTo>
                    <a:close/>
                    <a:moveTo>
                      <a:pt x="10" y="34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10" y="2"/>
                      <a:pt x="13" y="0"/>
                      <a:pt x="16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4" y="0"/>
                      <a:pt x="67" y="2"/>
                      <a:pt x="67" y="6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38"/>
                      <a:pt x="64" y="41"/>
                      <a:pt x="60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0" y="38"/>
                      <a:pt x="10" y="34"/>
                    </a:cubicBezTo>
                    <a:close/>
                    <a:moveTo>
                      <a:pt x="15" y="34"/>
                    </a:moveTo>
                    <a:cubicBezTo>
                      <a:pt x="15" y="35"/>
                      <a:pt x="16" y="36"/>
                      <a:pt x="16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1" y="36"/>
                      <a:pt x="61" y="35"/>
                      <a:pt x="61" y="34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61" y="5"/>
                      <a:pt x="61" y="5"/>
                      <a:pt x="60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5"/>
                      <a:pt x="15" y="6"/>
                    </a:cubicBezTo>
                    <a:lnTo>
                      <a:pt x="15" y="34"/>
                    </a:lnTo>
                    <a:close/>
                    <a:moveTo>
                      <a:pt x="42" y="47"/>
                    </a:moveTo>
                    <a:cubicBezTo>
                      <a:pt x="42" y="46"/>
                      <a:pt x="42" y="46"/>
                      <a:pt x="42" y="46"/>
                    </a:cubicBezTo>
                    <a:cubicBezTo>
                      <a:pt x="35" y="46"/>
                      <a:pt x="35" y="46"/>
                      <a:pt x="35" y="46"/>
                    </a:cubicBezTo>
                    <a:cubicBezTo>
                      <a:pt x="35" y="46"/>
                      <a:pt x="34" y="46"/>
                      <a:pt x="34" y="47"/>
                    </a:cubicBezTo>
                    <a:cubicBezTo>
                      <a:pt x="34" y="47"/>
                      <a:pt x="35" y="47"/>
                      <a:pt x="35" y="47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42" y="47"/>
                      <a:pt x="42" y="47"/>
                      <a:pt x="42" y="4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/>
              </a:p>
            </p:txBody>
          </p:sp>
        </p:grpSp>
        <p:sp>
          <p:nvSpPr>
            <p:cNvPr id="16" name="Oval 58"/>
            <p:cNvSpPr/>
            <p:nvPr/>
          </p:nvSpPr>
          <p:spPr>
            <a:xfrm>
              <a:off x="4577464" y="4866965"/>
              <a:ext cx="300402" cy="30040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061038" y="3726831"/>
            <a:ext cx="1775599" cy="1775598"/>
            <a:chOff x="6208680" y="3724858"/>
            <a:chExt cx="1591381" cy="1591380"/>
          </a:xfrm>
        </p:grpSpPr>
        <p:grpSp>
          <p:nvGrpSpPr>
            <p:cNvPr id="20" name="Group 37"/>
            <p:cNvGrpSpPr/>
            <p:nvPr/>
          </p:nvGrpSpPr>
          <p:grpSpPr>
            <a:xfrm>
              <a:off x="6208680" y="3724858"/>
              <a:ext cx="1591381" cy="1591380"/>
              <a:chOff x="4597146" y="2601600"/>
              <a:chExt cx="1019142" cy="1019141"/>
            </a:xfrm>
          </p:grpSpPr>
          <p:sp>
            <p:nvSpPr>
              <p:cNvPr id="22" name="Freeform 1"/>
              <p:cNvSpPr>
                <a:spLocks noChangeArrowheads="1"/>
              </p:cNvSpPr>
              <p:nvPr/>
            </p:nvSpPr>
            <p:spPr bwMode="auto">
              <a:xfrm rot="16200000">
                <a:off x="4597146" y="2601600"/>
                <a:ext cx="1019141" cy="1019142"/>
              </a:xfrm>
              <a:custGeom>
                <a:avLst/>
                <a:gdLst>
                  <a:gd name="T0" fmla="*/ 4511 w 4512"/>
                  <a:gd name="T1" fmla="*/ 0 h 4510"/>
                  <a:gd name="T2" fmla="*/ 4511 w 4512"/>
                  <a:gd name="T3" fmla="*/ 0 h 4510"/>
                  <a:gd name="T4" fmla="*/ 4021 w 4512"/>
                  <a:gd name="T5" fmla="*/ 0 h 4510"/>
                  <a:gd name="T6" fmla="*/ 4021 w 4512"/>
                  <a:gd name="T7" fmla="*/ 0 h 4510"/>
                  <a:gd name="T8" fmla="*/ 851 w 4512"/>
                  <a:gd name="T9" fmla="*/ 0 h 4510"/>
                  <a:gd name="T10" fmla="*/ 799 w 4512"/>
                  <a:gd name="T11" fmla="*/ 0 h 4510"/>
                  <a:gd name="T12" fmla="*/ 774 w 4512"/>
                  <a:gd name="T13" fmla="*/ 0 h 4510"/>
                  <a:gd name="T14" fmla="*/ 774 w 4512"/>
                  <a:gd name="T15" fmla="*/ 0 h 4510"/>
                  <a:gd name="T16" fmla="*/ 0 w 4512"/>
                  <a:gd name="T17" fmla="*/ 747 h 4510"/>
                  <a:gd name="T18" fmla="*/ 0 w 4512"/>
                  <a:gd name="T19" fmla="*/ 747 h 4510"/>
                  <a:gd name="T20" fmla="*/ 0 w 4512"/>
                  <a:gd name="T21" fmla="*/ 4509 h 4510"/>
                  <a:gd name="T22" fmla="*/ 490 w 4512"/>
                  <a:gd name="T23" fmla="*/ 4509 h 4510"/>
                  <a:gd name="T24" fmla="*/ 490 w 4512"/>
                  <a:gd name="T25" fmla="*/ 4509 h 4510"/>
                  <a:gd name="T26" fmla="*/ 3660 w 4512"/>
                  <a:gd name="T27" fmla="*/ 4509 h 4510"/>
                  <a:gd name="T28" fmla="*/ 3738 w 4512"/>
                  <a:gd name="T29" fmla="*/ 4509 h 4510"/>
                  <a:gd name="T30" fmla="*/ 3789 w 4512"/>
                  <a:gd name="T31" fmla="*/ 4509 h 4510"/>
                  <a:gd name="T32" fmla="*/ 3789 w 4512"/>
                  <a:gd name="T33" fmla="*/ 4509 h 4510"/>
                  <a:gd name="T34" fmla="*/ 4511 w 4512"/>
                  <a:gd name="T35" fmla="*/ 3788 h 4510"/>
                  <a:gd name="T36" fmla="*/ 4511 w 4512"/>
                  <a:gd name="T37" fmla="*/ 3788 h 4510"/>
                  <a:gd name="T38" fmla="*/ 4511 w 4512"/>
                  <a:gd name="T39" fmla="*/ 0 h 4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512" h="4510">
                    <a:moveTo>
                      <a:pt x="4511" y="0"/>
                    </a:moveTo>
                    <a:lnTo>
                      <a:pt x="4511" y="0"/>
                    </a:lnTo>
                    <a:cubicBezTo>
                      <a:pt x="4021" y="0"/>
                      <a:pt x="4021" y="0"/>
                      <a:pt x="4021" y="0"/>
                    </a:cubicBezTo>
                    <a:lnTo>
                      <a:pt x="4021" y="0"/>
                    </a:lnTo>
                    <a:cubicBezTo>
                      <a:pt x="851" y="0"/>
                      <a:pt x="851" y="0"/>
                      <a:pt x="851" y="0"/>
                    </a:cubicBezTo>
                    <a:cubicBezTo>
                      <a:pt x="825" y="0"/>
                      <a:pt x="825" y="0"/>
                      <a:pt x="799" y="0"/>
                    </a:cubicBezTo>
                    <a:cubicBezTo>
                      <a:pt x="774" y="0"/>
                      <a:pt x="774" y="0"/>
                      <a:pt x="774" y="0"/>
                    </a:cubicBezTo>
                    <a:lnTo>
                      <a:pt x="774" y="0"/>
                    </a:lnTo>
                    <a:cubicBezTo>
                      <a:pt x="361" y="26"/>
                      <a:pt x="52" y="361"/>
                      <a:pt x="0" y="747"/>
                    </a:cubicBezTo>
                    <a:lnTo>
                      <a:pt x="0" y="747"/>
                    </a:lnTo>
                    <a:cubicBezTo>
                      <a:pt x="0" y="4509"/>
                      <a:pt x="0" y="4509"/>
                      <a:pt x="0" y="4509"/>
                    </a:cubicBezTo>
                    <a:cubicBezTo>
                      <a:pt x="490" y="4509"/>
                      <a:pt x="490" y="4509"/>
                      <a:pt x="490" y="4509"/>
                    </a:cubicBezTo>
                    <a:lnTo>
                      <a:pt x="490" y="4509"/>
                    </a:lnTo>
                    <a:cubicBezTo>
                      <a:pt x="3660" y="4509"/>
                      <a:pt x="3660" y="4509"/>
                      <a:pt x="3660" y="4509"/>
                    </a:cubicBezTo>
                    <a:cubicBezTo>
                      <a:pt x="3686" y="4509"/>
                      <a:pt x="3712" y="4509"/>
                      <a:pt x="3738" y="4509"/>
                    </a:cubicBezTo>
                    <a:cubicBezTo>
                      <a:pt x="3789" y="4509"/>
                      <a:pt x="3789" y="4509"/>
                      <a:pt x="3789" y="4509"/>
                    </a:cubicBezTo>
                    <a:lnTo>
                      <a:pt x="3789" y="4509"/>
                    </a:lnTo>
                    <a:cubicBezTo>
                      <a:pt x="4150" y="4457"/>
                      <a:pt x="4460" y="4174"/>
                      <a:pt x="4511" y="3788"/>
                    </a:cubicBezTo>
                    <a:lnTo>
                      <a:pt x="4511" y="3788"/>
                    </a:lnTo>
                    <a:lnTo>
                      <a:pt x="4511" y="0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200" dirty="0">
                  <a:solidFill>
                    <a:schemeClr val="bg2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3" name="Freeform 91"/>
              <p:cNvSpPr>
                <a:spLocks noEditPoints="1"/>
              </p:cNvSpPr>
              <p:nvPr/>
            </p:nvSpPr>
            <p:spPr bwMode="auto">
              <a:xfrm>
                <a:off x="4909236" y="2912112"/>
                <a:ext cx="394961" cy="398119"/>
              </a:xfrm>
              <a:custGeom>
                <a:avLst/>
                <a:gdLst/>
                <a:ahLst/>
                <a:cxnLst>
                  <a:cxn ang="0">
                    <a:pos x="58" y="47"/>
                  </a:cxn>
                  <a:cxn ang="0">
                    <a:pos x="47" y="58"/>
                  </a:cxn>
                  <a:cxn ang="0">
                    <a:pos x="11" y="58"/>
                  </a:cxn>
                  <a:cxn ang="0">
                    <a:pos x="0" y="47"/>
                  </a:cxn>
                  <a:cxn ang="0">
                    <a:pos x="0" y="10"/>
                  </a:cxn>
                  <a:cxn ang="0">
                    <a:pos x="11" y="0"/>
                  </a:cxn>
                  <a:cxn ang="0">
                    <a:pos x="47" y="0"/>
                  </a:cxn>
                  <a:cxn ang="0">
                    <a:pos x="58" y="10"/>
                  </a:cxn>
                  <a:cxn ang="0">
                    <a:pos x="58" y="47"/>
                  </a:cxn>
                  <a:cxn ang="0">
                    <a:pos x="41" y="27"/>
                  </a:cxn>
                  <a:cxn ang="0">
                    <a:pos x="30" y="17"/>
                  </a:cxn>
                  <a:cxn ang="0">
                    <a:pos x="9" y="37"/>
                  </a:cxn>
                  <a:cxn ang="0">
                    <a:pos x="9" y="48"/>
                  </a:cxn>
                  <a:cxn ang="0">
                    <a:pos x="20" y="48"/>
                  </a:cxn>
                  <a:cxn ang="0">
                    <a:pos x="41" y="27"/>
                  </a:cxn>
                  <a:cxn ang="0">
                    <a:pos x="21" y="43"/>
                  </a:cxn>
                  <a:cxn ang="0">
                    <a:pos x="19" y="44"/>
                  </a:cxn>
                  <a:cxn ang="0">
                    <a:pos x="17" y="44"/>
                  </a:cxn>
                  <a:cxn ang="0">
                    <a:pos x="17" y="41"/>
                  </a:cxn>
                  <a:cxn ang="0">
                    <a:pos x="13" y="41"/>
                  </a:cxn>
                  <a:cxn ang="0">
                    <a:pos x="13" y="39"/>
                  </a:cxn>
                  <a:cxn ang="0">
                    <a:pos x="15" y="37"/>
                  </a:cxn>
                  <a:cxn ang="0">
                    <a:pos x="21" y="43"/>
                  </a:cxn>
                  <a:cxn ang="0">
                    <a:pos x="31" y="23"/>
                  </a:cxn>
                  <a:cxn ang="0">
                    <a:pos x="20" y="34"/>
                  </a:cxn>
                  <a:cxn ang="0">
                    <a:pos x="19" y="34"/>
                  </a:cxn>
                  <a:cxn ang="0">
                    <a:pos x="19" y="33"/>
                  </a:cxn>
                  <a:cxn ang="0">
                    <a:pos x="30" y="22"/>
                  </a:cxn>
                  <a:cxn ang="0">
                    <a:pos x="31" y="22"/>
                  </a:cxn>
                  <a:cxn ang="0">
                    <a:pos x="31" y="23"/>
                  </a:cxn>
                  <a:cxn ang="0">
                    <a:pos x="47" y="22"/>
                  </a:cxn>
                  <a:cxn ang="0">
                    <a:pos x="47" y="16"/>
                  </a:cxn>
                  <a:cxn ang="0">
                    <a:pos x="41" y="11"/>
                  </a:cxn>
                  <a:cxn ang="0">
                    <a:pos x="36" y="11"/>
                  </a:cxn>
                  <a:cxn ang="0">
                    <a:pos x="33" y="14"/>
                  </a:cxn>
                  <a:cxn ang="0">
                    <a:pos x="43" y="25"/>
                  </a:cxn>
                  <a:cxn ang="0">
                    <a:pos x="47" y="22"/>
                  </a:cxn>
                </a:cxnLst>
                <a:rect l="0" t="0" r="r" b="b"/>
                <a:pathLst>
                  <a:path w="58" h="58">
                    <a:moveTo>
                      <a:pt x="58" y="47"/>
                    </a:moveTo>
                    <a:cubicBezTo>
                      <a:pt x="58" y="53"/>
                      <a:pt x="53" y="58"/>
                      <a:pt x="47" y="58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5" y="58"/>
                      <a:pt x="0" y="53"/>
                      <a:pt x="0" y="4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3" y="0"/>
                      <a:pt x="58" y="4"/>
                      <a:pt x="58" y="10"/>
                    </a:cubicBezTo>
                    <a:lnTo>
                      <a:pt x="58" y="47"/>
                    </a:lnTo>
                    <a:close/>
                    <a:moveTo>
                      <a:pt x="41" y="27"/>
                    </a:moveTo>
                    <a:cubicBezTo>
                      <a:pt x="30" y="17"/>
                      <a:pt x="30" y="17"/>
                      <a:pt x="30" y="1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20" y="48"/>
                      <a:pt x="20" y="48"/>
                      <a:pt x="20" y="48"/>
                    </a:cubicBezTo>
                    <a:lnTo>
                      <a:pt x="41" y="27"/>
                    </a:lnTo>
                    <a:close/>
                    <a:moveTo>
                      <a:pt x="21" y="43"/>
                    </a:moveTo>
                    <a:cubicBezTo>
                      <a:pt x="19" y="44"/>
                      <a:pt x="19" y="44"/>
                      <a:pt x="19" y="44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5" y="37"/>
                      <a:pt x="15" y="37"/>
                      <a:pt x="15" y="37"/>
                    </a:cubicBezTo>
                    <a:lnTo>
                      <a:pt x="21" y="43"/>
                    </a:lnTo>
                    <a:close/>
                    <a:moveTo>
                      <a:pt x="31" y="23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19" y="34"/>
                      <a:pt x="19" y="35"/>
                      <a:pt x="19" y="34"/>
                    </a:cubicBezTo>
                    <a:cubicBezTo>
                      <a:pt x="18" y="34"/>
                      <a:pt x="18" y="33"/>
                      <a:pt x="19" y="33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1" y="22"/>
                      <a:pt x="31" y="22"/>
                    </a:cubicBezTo>
                    <a:cubicBezTo>
                      <a:pt x="31" y="22"/>
                      <a:pt x="31" y="23"/>
                      <a:pt x="31" y="23"/>
                    </a:cubicBezTo>
                    <a:close/>
                    <a:moveTo>
                      <a:pt x="47" y="22"/>
                    </a:moveTo>
                    <a:cubicBezTo>
                      <a:pt x="48" y="20"/>
                      <a:pt x="48" y="18"/>
                      <a:pt x="47" y="16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0" y="9"/>
                      <a:pt x="37" y="9"/>
                      <a:pt x="36" y="11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43" y="25"/>
                      <a:pt x="43" y="25"/>
                      <a:pt x="43" y="25"/>
                    </a:cubicBezTo>
                    <a:lnTo>
                      <a:pt x="47" y="2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/>
              </a:p>
            </p:txBody>
          </p:sp>
        </p:grpSp>
        <p:sp>
          <p:nvSpPr>
            <p:cNvPr id="21" name="Oval 59"/>
            <p:cNvSpPr/>
            <p:nvPr/>
          </p:nvSpPr>
          <p:spPr>
            <a:xfrm>
              <a:off x="7314133" y="4886796"/>
              <a:ext cx="300402" cy="30040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002468" y="2123479"/>
            <a:ext cx="2870971" cy="945832"/>
            <a:chOff x="2653530" y="5074715"/>
            <a:chExt cx="2262955" cy="847702"/>
          </a:xfrm>
        </p:grpSpPr>
        <p:sp>
          <p:nvSpPr>
            <p:cNvPr id="25" name="TextBox 45"/>
            <p:cNvSpPr txBox="1"/>
            <p:nvPr/>
          </p:nvSpPr>
          <p:spPr>
            <a:xfrm>
              <a:off x="2653530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360000" bIns="0" rtlCol="0" anchor="ctr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26" name="Title 20"/>
            <p:cNvSpPr txBox="1">
              <a:spLocks/>
            </p:cNvSpPr>
            <p:nvPr/>
          </p:nvSpPr>
          <p:spPr>
            <a:xfrm>
              <a:off x="2653530" y="5366119"/>
              <a:ext cx="2262955" cy="556298"/>
            </a:xfrm>
            <a:prstGeom prst="rect">
              <a:avLst/>
            </a:prstGeom>
          </p:spPr>
          <p:txBody>
            <a:bodyPr vert="horz" wrap="square" lIns="0" tIns="0" rIns="360000" bIns="0" rtlCol="0" anchor="ctr" anchorCtr="0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  <a:t>此部分内容作为文字排版占位显示 </a:t>
              </a:r>
              <a:r>
                <a:rPr lang="en-US" altLang="zh-CN" sz="105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  <a:t/>
              </a:r>
              <a:br>
                <a:rPr lang="en-US" altLang="zh-CN" sz="105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</a:b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  <a:t>（建议使用主题字体）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+mn-ea"/>
                <a:ea typeface="+mn-ea"/>
                <a:cs typeface="Lato Ligh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997189" y="2123477"/>
            <a:ext cx="3192344" cy="945832"/>
            <a:chOff x="7284132" y="5074715"/>
            <a:chExt cx="2262955" cy="847702"/>
          </a:xfrm>
        </p:grpSpPr>
        <p:sp>
          <p:nvSpPr>
            <p:cNvPr id="28" name="TextBox 45"/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360000" tIns="0" rIns="288000" bIns="0" rtlCol="0" anchor="ctr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29" name="Title 20"/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360000" tIns="0" rIns="288000" bIns="0" rtlCol="0" anchor="ctr" anchorCtr="0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  <a:t>此部分内容作为文字排版占位显示 </a:t>
              </a:r>
              <a:r>
                <a:rPr lang="en-US" altLang="zh-CN" sz="105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  <a:t/>
              </a:r>
              <a:br>
                <a:rPr lang="en-US" altLang="zh-CN" sz="105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</a:b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  <a:t>（建议使用主题字体）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+mn-ea"/>
                <a:ea typeface="+mn-ea"/>
                <a:cs typeface="Lato Ligh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002468" y="4141713"/>
            <a:ext cx="2870971" cy="945832"/>
            <a:chOff x="2653530" y="5074715"/>
            <a:chExt cx="2262955" cy="847702"/>
          </a:xfrm>
        </p:grpSpPr>
        <p:sp>
          <p:nvSpPr>
            <p:cNvPr id="31" name="TextBox 45"/>
            <p:cNvSpPr txBox="1"/>
            <p:nvPr/>
          </p:nvSpPr>
          <p:spPr>
            <a:xfrm>
              <a:off x="2653530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360000" bIns="0" rtlCol="0" anchor="ctr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32" name="Title 20"/>
            <p:cNvSpPr txBox="1">
              <a:spLocks/>
            </p:cNvSpPr>
            <p:nvPr/>
          </p:nvSpPr>
          <p:spPr>
            <a:xfrm>
              <a:off x="2653530" y="5366119"/>
              <a:ext cx="2262955" cy="556298"/>
            </a:xfrm>
            <a:prstGeom prst="rect">
              <a:avLst/>
            </a:prstGeom>
          </p:spPr>
          <p:txBody>
            <a:bodyPr vert="horz" wrap="square" lIns="0" tIns="0" rIns="360000" bIns="0" rtlCol="0" anchor="ctr" anchorCtr="0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  <a:t>此部分内容作为文字排版占位显示 </a:t>
              </a:r>
              <a:r>
                <a:rPr lang="en-US" altLang="zh-CN" sz="105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  <a:t/>
              </a:r>
              <a:br>
                <a:rPr lang="en-US" altLang="zh-CN" sz="105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</a:b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  <a:t>（建议使用主题字体）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+mn-ea"/>
                <a:ea typeface="+mn-ea"/>
                <a:cs typeface="La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997189" y="4141713"/>
            <a:ext cx="3192344" cy="945832"/>
            <a:chOff x="7284132" y="5074715"/>
            <a:chExt cx="2262955" cy="847702"/>
          </a:xfrm>
        </p:grpSpPr>
        <p:sp>
          <p:nvSpPr>
            <p:cNvPr id="34" name="TextBox 45"/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360000" tIns="0" rIns="288000" bIns="0" rtlCol="0" anchor="ctr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35" name="Title 20"/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360000" tIns="0" rIns="288000" bIns="0" rtlCol="0" anchor="ctr" anchorCtr="0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  <a:t>此部分内容作为文字排版占位显示 </a:t>
              </a:r>
              <a:r>
                <a:rPr lang="en-US" altLang="zh-CN" sz="105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  <a:t/>
              </a:r>
              <a:br>
                <a:rPr lang="en-US" altLang="zh-CN" sz="105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</a:b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  <a:t>（建议使用主题字体）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+mn-ea"/>
                <a:ea typeface="+mn-ea"/>
                <a:cs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660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34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6389573" y="2851540"/>
            <a:ext cx="5082956" cy="700192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defTabSz="914377">
              <a:lnSpc>
                <a:spcPct val="150000"/>
              </a:lnSpc>
            </a:pPr>
            <a:r>
              <a:rPr lang="zh-CN" altLang="en-US" sz="1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此部分内容作为文字排版占位显示（建议使用主题字体）</a:t>
            </a:r>
          </a:p>
          <a:p>
            <a:pPr defTabSz="914377">
              <a:lnSpc>
                <a:spcPct val="150000"/>
              </a:lnSpc>
            </a:pPr>
            <a:r>
              <a:rPr lang="zh-CN" altLang="en-US" sz="1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如需更改请在（设置形状格式）菜单下（文本选项）中调整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21290" y="4197768"/>
            <a:ext cx="3451696" cy="1002821"/>
            <a:chOff x="1021290" y="4197768"/>
            <a:chExt cx="3451696" cy="1002821"/>
          </a:xfrm>
        </p:grpSpPr>
        <p:sp>
          <p:nvSpPr>
            <p:cNvPr id="7" name="Rectangle 10"/>
            <p:cNvSpPr/>
            <p:nvPr/>
          </p:nvSpPr>
          <p:spPr>
            <a:xfrm>
              <a:off x="2141846" y="4197768"/>
              <a:ext cx="12105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377"/>
              <a:r>
                <a:rPr lang="zh-CN" altLang="en-US" sz="2000" b="1" dirty="0">
                  <a:solidFill>
                    <a:prstClr val="white"/>
                  </a:solidFill>
                  <a:cs typeface="+mn-ea"/>
                  <a:sym typeface="+mn-lt"/>
                </a:rPr>
                <a:t>第六部分</a:t>
              </a:r>
            </a:p>
          </p:txBody>
        </p:sp>
        <p:sp>
          <p:nvSpPr>
            <p:cNvPr id="8" name="Rectangle 11"/>
            <p:cNvSpPr/>
            <p:nvPr/>
          </p:nvSpPr>
          <p:spPr>
            <a:xfrm>
              <a:off x="1021290" y="4567100"/>
              <a:ext cx="3451696" cy="633489"/>
            </a:xfrm>
            <a:prstGeom prst="rect">
              <a:avLst/>
            </a:prstGeom>
          </p:spPr>
          <p:txBody>
            <a:bodyPr wrap="square" tIns="72000" bIns="72000" anchor="t" anchorCtr="1">
              <a:spAutoFit/>
            </a:bodyPr>
            <a:lstStyle/>
            <a:p>
              <a:pPr algn="ctr" defTabSz="914377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sp>
        <p:nvSpPr>
          <p:cNvPr id="9" name="TextBox 12"/>
          <p:cNvSpPr txBox="1"/>
          <p:nvPr/>
        </p:nvSpPr>
        <p:spPr>
          <a:xfrm>
            <a:off x="5861188" y="2048763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“</a:t>
            </a:r>
          </a:p>
        </p:txBody>
      </p:sp>
      <p:sp>
        <p:nvSpPr>
          <p:cNvPr id="10" name="TextBox 13"/>
          <p:cNvSpPr txBox="1"/>
          <p:nvPr/>
        </p:nvSpPr>
        <p:spPr>
          <a:xfrm>
            <a:off x="10891826" y="3721887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”</a:t>
            </a:r>
            <a:endParaRPr lang="id-ID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402672" y="1247775"/>
            <a:ext cx="2687316" cy="2687316"/>
          </a:xfrm>
          <a:prstGeom prst="ellipse">
            <a:avLst/>
          </a:prstGeom>
          <a:solidFill>
            <a:srgbClr val="4276AA">
              <a:lumMod val="20000"/>
              <a:lumOff val="80000"/>
              <a:alpha val="56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graphicFrame>
        <p:nvGraphicFramePr>
          <p:cNvPr id="13" name="图示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0847814"/>
              </p:ext>
            </p:extLst>
          </p:nvPr>
        </p:nvGraphicFramePr>
        <p:xfrm>
          <a:off x="1544072" y="1379572"/>
          <a:ext cx="2404516" cy="242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727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35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六、标题文本预设</a:t>
            </a:r>
            <a:endParaRPr lang="zh-CN" altLang="en-US" dirty="0"/>
          </a:p>
        </p:txBody>
      </p:sp>
      <p:sp>
        <p:nvSpPr>
          <p:cNvPr id="6" name="Rounded Rectangle 7"/>
          <p:cNvSpPr/>
          <p:nvPr/>
        </p:nvSpPr>
        <p:spPr>
          <a:xfrm>
            <a:off x="725528" y="1239140"/>
            <a:ext cx="2498511" cy="1821559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8"/>
          <p:cNvSpPr/>
          <p:nvPr/>
        </p:nvSpPr>
        <p:spPr>
          <a:xfrm>
            <a:off x="725528" y="3252903"/>
            <a:ext cx="2498511" cy="2839920"/>
          </a:xfrm>
          <a:custGeom>
            <a:avLst/>
            <a:gdLst>
              <a:gd name="connsiteX0" fmla="*/ 250698 w 2387600"/>
              <a:gd name="connsiteY0" fmla="*/ 0 h 2980266"/>
              <a:gd name="connsiteX1" fmla="*/ 2136902 w 2387600"/>
              <a:gd name="connsiteY1" fmla="*/ 0 h 2980266"/>
              <a:gd name="connsiteX2" fmla="*/ 2387600 w 2387600"/>
              <a:gd name="connsiteY2" fmla="*/ 250698 h 2980266"/>
              <a:gd name="connsiteX3" fmla="*/ 2387600 w 2387600"/>
              <a:gd name="connsiteY3" fmla="*/ 2980266 h 2980266"/>
              <a:gd name="connsiteX4" fmla="*/ 2387600 w 2387600"/>
              <a:gd name="connsiteY4" fmla="*/ 2980266 h 2980266"/>
              <a:gd name="connsiteX5" fmla="*/ 0 w 2387600"/>
              <a:gd name="connsiteY5" fmla="*/ 2980266 h 2980266"/>
              <a:gd name="connsiteX6" fmla="*/ 0 w 2387600"/>
              <a:gd name="connsiteY6" fmla="*/ 2980266 h 2980266"/>
              <a:gd name="connsiteX7" fmla="*/ 0 w 2387600"/>
              <a:gd name="connsiteY7" fmla="*/ 250698 h 2980266"/>
              <a:gd name="connsiteX8" fmla="*/ 250698 w 2387600"/>
              <a:gd name="connsiteY8" fmla="*/ 0 h 29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87600" h="2980266">
                <a:moveTo>
                  <a:pt x="2136902" y="2980266"/>
                </a:moveTo>
                <a:lnTo>
                  <a:pt x="250698" y="2980266"/>
                </a:lnTo>
                <a:cubicBezTo>
                  <a:pt x="112241" y="2980266"/>
                  <a:pt x="0" y="2868025"/>
                  <a:pt x="0" y="2729568"/>
                </a:cubicBezTo>
                <a:lnTo>
                  <a:pt x="0" y="0"/>
                </a:lnTo>
                <a:lnTo>
                  <a:pt x="0" y="0"/>
                </a:lnTo>
                <a:lnTo>
                  <a:pt x="2387600" y="0"/>
                </a:lnTo>
                <a:lnTo>
                  <a:pt x="2387600" y="0"/>
                </a:lnTo>
                <a:lnTo>
                  <a:pt x="2387600" y="2729568"/>
                </a:lnTo>
                <a:cubicBezTo>
                  <a:pt x="2387600" y="2868025"/>
                  <a:pt x="2275359" y="2980266"/>
                  <a:pt x="2136902" y="298026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3251" tIns="369824" rIns="443251" bIns="443251" numCol="1" spcCol="127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23114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/>
                </a:solidFill>
                <a:cs typeface="+mn-ea"/>
                <a:sym typeface="+mn-lt"/>
              </a:rPr>
              <a:t>此部分内容作为文字排版占位显示</a:t>
            </a:r>
            <a:endParaRPr lang="en-US" altLang="zh-CN" sz="11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ctr" defTabSz="23114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/>
                </a:solidFill>
                <a:cs typeface="+mn-ea"/>
                <a:sym typeface="+mn-lt"/>
              </a:rPr>
              <a:t>（建议使用主题字体）</a:t>
            </a:r>
            <a:endParaRPr lang="en-US" sz="1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Rounded Rectangle 9"/>
          <p:cNvSpPr/>
          <p:nvPr/>
        </p:nvSpPr>
        <p:spPr>
          <a:xfrm>
            <a:off x="3473893" y="1239140"/>
            <a:ext cx="2498511" cy="1821559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10"/>
          <p:cNvSpPr/>
          <p:nvPr/>
        </p:nvSpPr>
        <p:spPr>
          <a:xfrm>
            <a:off x="3473893" y="3252902"/>
            <a:ext cx="2498511" cy="2839922"/>
          </a:xfrm>
          <a:custGeom>
            <a:avLst/>
            <a:gdLst>
              <a:gd name="connsiteX0" fmla="*/ 250698 w 2387600"/>
              <a:gd name="connsiteY0" fmla="*/ 0 h 2980266"/>
              <a:gd name="connsiteX1" fmla="*/ 2136902 w 2387600"/>
              <a:gd name="connsiteY1" fmla="*/ 0 h 2980266"/>
              <a:gd name="connsiteX2" fmla="*/ 2387600 w 2387600"/>
              <a:gd name="connsiteY2" fmla="*/ 250698 h 2980266"/>
              <a:gd name="connsiteX3" fmla="*/ 2387600 w 2387600"/>
              <a:gd name="connsiteY3" fmla="*/ 2980266 h 2980266"/>
              <a:gd name="connsiteX4" fmla="*/ 2387600 w 2387600"/>
              <a:gd name="connsiteY4" fmla="*/ 2980266 h 2980266"/>
              <a:gd name="connsiteX5" fmla="*/ 0 w 2387600"/>
              <a:gd name="connsiteY5" fmla="*/ 2980266 h 2980266"/>
              <a:gd name="connsiteX6" fmla="*/ 0 w 2387600"/>
              <a:gd name="connsiteY6" fmla="*/ 2980266 h 2980266"/>
              <a:gd name="connsiteX7" fmla="*/ 0 w 2387600"/>
              <a:gd name="connsiteY7" fmla="*/ 250698 h 2980266"/>
              <a:gd name="connsiteX8" fmla="*/ 250698 w 2387600"/>
              <a:gd name="connsiteY8" fmla="*/ 0 h 29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87600" h="2980266">
                <a:moveTo>
                  <a:pt x="2136902" y="2980266"/>
                </a:moveTo>
                <a:lnTo>
                  <a:pt x="250698" y="2980266"/>
                </a:lnTo>
                <a:cubicBezTo>
                  <a:pt x="112241" y="2980266"/>
                  <a:pt x="0" y="2868025"/>
                  <a:pt x="0" y="2729568"/>
                </a:cubicBezTo>
                <a:lnTo>
                  <a:pt x="0" y="0"/>
                </a:lnTo>
                <a:lnTo>
                  <a:pt x="0" y="0"/>
                </a:lnTo>
                <a:lnTo>
                  <a:pt x="2387600" y="0"/>
                </a:lnTo>
                <a:lnTo>
                  <a:pt x="2387600" y="0"/>
                </a:lnTo>
                <a:lnTo>
                  <a:pt x="2387600" y="2729568"/>
                </a:lnTo>
                <a:cubicBezTo>
                  <a:pt x="2387600" y="2868025"/>
                  <a:pt x="2275359" y="2980266"/>
                  <a:pt x="2136902" y="298026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3251" tIns="369825" rIns="443251" bIns="443251" numCol="1" spcCol="127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23114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/>
                </a:solidFill>
                <a:cs typeface="+mn-ea"/>
                <a:sym typeface="+mn-lt"/>
              </a:rPr>
              <a:t>此部分内容作为文字排版占位显示</a:t>
            </a:r>
            <a:endParaRPr lang="en-US" altLang="zh-CN" sz="11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ctr" defTabSz="23114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/>
                </a:solidFill>
                <a:cs typeface="+mn-ea"/>
                <a:sym typeface="+mn-lt"/>
              </a:rPr>
              <a:t>（建议使用主题字体）</a:t>
            </a:r>
            <a:endParaRPr lang="en-US" altLang="zh-CN" sz="1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Rounded Rectangle 11"/>
          <p:cNvSpPr/>
          <p:nvPr/>
        </p:nvSpPr>
        <p:spPr>
          <a:xfrm>
            <a:off x="6222255" y="1239140"/>
            <a:ext cx="2498511" cy="1821559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Freeform 12"/>
          <p:cNvSpPr/>
          <p:nvPr/>
        </p:nvSpPr>
        <p:spPr>
          <a:xfrm>
            <a:off x="6222255" y="3252903"/>
            <a:ext cx="2498513" cy="2839920"/>
          </a:xfrm>
          <a:custGeom>
            <a:avLst/>
            <a:gdLst>
              <a:gd name="connsiteX0" fmla="*/ 250698 w 2387600"/>
              <a:gd name="connsiteY0" fmla="*/ 0 h 2980266"/>
              <a:gd name="connsiteX1" fmla="*/ 2136902 w 2387600"/>
              <a:gd name="connsiteY1" fmla="*/ 0 h 2980266"/>
              <a:gd name="connsiteX2" fmla="*/ 2387600 w 2387600"/>
              <a:gd name="connsiteY2" fmla="*/ 250698 h 2980266"/>
              <a:gd name="connsiteX3" fmla="*/ 2387600 w 2387600"/>
              <a:gd name="connsiteY3" fmla="*/ 2980266 h 2980266"/>
              <a:gd name="connsiteX4" fmla="*/ 2387600 w 2387600"/>
              <a:gd name="connsiteY4" fmla="*/ 2980266 h 2980266"/>
              <a:gd name="connsiteX5" fmla="*/ 0 w 2387600"/>
              <a:gd name="connsiteY5" fmla="*/ 2980266 h 2980266"/>
              <a:gd name="connsiteX6" fmla="*/ 0 w 2387600"/>
              <a:gd name="connsiteY6" fmla="*/ 2980266 h 2980266"/>
              <a:gd name="connsiteX7" fmla="*/ 0 w 2387600"/>
              <a:gd name="connsiteY7" fmla="*/ 250698 h 2980266"/>
              <a:gd name="connsiteX8" fmla="*/ 250698 w 2387600"/>
              <a:gd name="connsiteY8" fmla="*/ 0 h 29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87600" h="2980266">
                <a:moveTo>
                  <a:pt x="2136902" y="2980266"/>
                </a:moveTo>
                <a:lnTo>
                  <a:pt x="250698" y="2980266"/>
                </a:lnTo>
                <a:cubicBezTo>
                  <a:pt x="112241" y="2980266"/>
                  <a:pt x="0" y="2868025"/>
                  <a:pt x="0" y="2729568"/>
                </a:cubicBezTo>
                <a:lnTo>
                  <a:pt x="0" y="0"/>
                </a:lnTo>
                <a:lnTo>
                  <a:pt x="0" y="0"/>
                </a:lnTo>
                <a:lnTo>
                  <a:pt x="2387600" y="0"/>
                </a:lnTo>
                <a:lnTo>
                  <a:pt x="2387600" y="0"/>
                </a:lnTo>
                <a:lnTo>
                  <a:pt x="2387600" y="2729568"/>
                </a:lnTo>
                <a:cubicBezTo>
                  <a:pt x="2387600" y="2868025"/>
                  <a:pt x="2275359" y="2980266"/>
                  <a:pt x="2136902" y="298026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3251" tIns="369824" rIns="443252" bIns="443251" numCol="1" spcCol="127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23114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/>
                </a:solidFill>
                <a:cs typeface="+mn-ea"/>
                <a:sym typeface="+mn-lt"/>
              </a:rPr>
              <a:t>此部分内容作为文字排版占位显示</a:t>
            </a:r>
            <a:endParaRPr lang="en-US" altLang="zh-CN" sz="11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ctr" defTabSz="23114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/>
                </a:solidFill>
                <a:cs typeface="+mn-ea"/>
                <a:sym typeface="+mn-lt"/>
              </a:rPr>
              <a:t>（建议使用主题字体）</a:t>
            </a:r>
            <a:endParaRPr lang="en-US" altLang="zh-CN" sz="1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Rounded Rectangle 13"/>
          <p:cNvSpPr/>
          <p:nvPr/>
        </p:nvSpPr>
        <p:spPr>
          <a:xfrm>
            <a:off x="8970617" y="1239140"/>
            <a:ext cx="2498511" cy="1821559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4"/>
          <p:cNvSpPr/>
          <p:nvPr/>
        </p:nvSpPr>
        <p:spPr>
          <a:xfrm>
            <a:off x="8970615" y="3252903"/>
            <a:ext cx="2498513" cy="2839920"/>
          </a:xfrm>
          <a:custGeom>
            <a:avLst/>
            <a:gdLst>
              <a:gd name="connsiteX0" fmla="*/ 250698 w 2387600"/>
              <a:gd name="connsiteY0" fmla="*/ 0 h 2980266"/>
              <a:gd name="connsiteX1" fmla="*/ 2136902 w 2387600"/>
              <a:gd name="connsiteY1" fmla="*/ 0 h 2980266"/>
              <a:gd name="connsiteX2" fmla="*/ 2387600 w 2387600"/>
              <a:gd name="connsiteY2" fmla="*/ 250698 h 2980266"/>
              <a:gd name="connsiteX3" fmla="*/ 2387600 w 2387600"/>
              <a:gd name="connsiteY3" fmla="*/ 2980266 h 2980266"/>
              <a:gd name="connsiteX4" fmla="*/ 2387600 w 2387600"/>
              <a:gd name="connsiteY4" fmla="*/ 2980266 h 2980266"/>
              <a:gd name="connsiteX5" fmla="*/ 0 w 2387600"/>
              <a:gd name="connsiteY5" fmla="*/ 2980266 h 2980266"/>
              <a:gd name="connsiteX6" fmla="*/ 0 w 2387600"/>
              <a:gd name="connsiteY6" fmla="*/ 2980266 h 2980266"/>
              <a:gd name="connsiteX7" fmla="*/ 0 w 2387600"/>
              <a:gd name="connsiteY7" fmla="*/ 250698 h 2980266"/>
              <a:gd name="connsiteX8" fmla="*/ 250698 w 2387600"/>
              <a:gd name="connsiteY8" fmla="*/ 0 h 29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87600" h="2980266">
                <a:moveTo>
                  <a:pt x="2136902" y="2980266"/>
                </a:moveTo>
                <a:lnTo>
                  <a:pt x="250698" y="2980266"/>
                </a:lnTo>
                <a:cubicBezTo>
                  <a:pt x="112241" y="2980266"/>
                  <a:pt x="0" y="2868025"/>
                  <a:pt x="0" y="2729568"/>
                </a:cubicBezTo>
                <a:lnTo>
                  <a:pt x="0" y="0"/>
                </a:lnTo>
                <a:lnTo>
                  <a:pt x="0" y="0"/>
                </a:lnTo>
                <a:lnTo>
                  <a:pt x="2387600" y="0"/>
                </a:lnTo>
                <a:lnTo>
                  <a:pt x="2387600" y="0"/>
                </a:lnTo>
                <a:lnTo>
                  <a:pt x="2387600" y="2729568"/>
                </a:lnTo>
                <a:cubicBezTo>
                  <a:pt x="2387600" y="2868025"/>
                  <a:pt x="2275359" y="2980266"/>
                  <a:pt x="2136902" y="298026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3251" tIns="369824" rIns="443252" bIns="443251" numCol="1" spcCol="127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23114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100" dirty="0">
                <a:solidFill>
                  <a:schemeClr val="tx1"/>
                </a:solidFill>
                <a:cs typeface="+mn-ea"/>
                <a:sym typeface="+mn-lt"/>
              </a:rPr>
              <a:t>此部分内容作为文字排版占位显示</a:t>
            </a:r>
            <a:endParaRPr lang="en-US" altLang="zh-CN" sz="11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ctr" defTabSz="23114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100" dirty="0">
                <a:solidFill>
                  <a:schemeClr val="tx1"/>
                </a:solidFill>
                <a:cs typeface="+mn-ea"/>
                <a:sym typeface="+mn-lt"/>
              </a:rPr>
              <a:t>（建议使用主题字体）</a:t>
            </a:r>
            <a:endParaRPr lang="en-US" altLang="zh-CN" sz="1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Round Same Side Corner Rectangle 24"/>
          <p:cNvSpPr/>
          <p:nvPr/>
        </p:nvSpPr>
        <p:spPr>
          <a:xfrm flipV="1">
            <a:off x="722872" y="5536110"/>
            <a:ext cx="2498511" cy="556715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cs typeface="+mn-ea"/>
              <a:sym typeface="+mn-lt"/>
            </a:endParaRPr>
          </a:p>
        </p:txBody>
      </p:sp>
      <p:sp>
        <p:nvSpPr>
          <p:cNvPr id="15" name="Round Same Side Corner Rectangle 25"/>
          <p:cNvSpPr/>
          <p:nvPr/>
        </p:nvSpPr>
        <p:spPr>
          <a:xfrm flipV="1">
            <a:off x="3467431" y="5536110"/>
            <a:ext cx="2498511" cy="556715"/>
          </a:xfrm>
          <a:prstGeom prst="round2Same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cs typeface="+mn-ea"/>
              <a:sym typeface="+mn-lt"/>
            </a:endParaRPr>
          </a:p>
        </p:txBody>
      </p:sp>
      <p:sp>
        <p:nvSpPr>
          <p:cNvPr id="16" name="Round Same Side Corner Rectangle 26"/>
          <p:cNvSpPr/>
          <p:nvPr/>
        </p:nvSpPr>
        <p:spPr>
          <a:xfrm flipV="1">
            <a:off x="6222255" y="5536109"/>
            <a:ext cx="2498511" cy="556715"/>
          </a:xfrm>
          <a:prstGeom prst="round2Same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cs typeface="+mn-ea"/>
              <a:sym typeface="+mn-lt"/>
            </a:endParaRPr>
          </a:p>
        </p:txBody>
      </p:sp>
      <p:sp>
        <p:nvSpPr>
          <p:cNvPr id="17" name="Round Same Side Corner Rectangle 27"/>
          <p:cNvSpPr/>
          <p:nvPr/>
        </p:nvSpPr>
        <p:spPr>
          <a:xfrm flipV="1">
            <a:off x="8970617" y="5536108"/>
            <a:ext cx="2498511" cy="556715"/>
          </a:xfrm>
          <a:prstGeom prst="round2Same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cs typeface="+mn-ea"/>
              <a:sym typeface="+mn-lt"/>
            </a:endParaRPr>
          </a:p>
        </p:txBody>
      </p:sp>
      <p:sp>
        <p:nvSpPr>
          <p:cNvPr id="18" name="Freeform 15"/>
          <p:cNvSpPr>
            <a:spLocks noEditPoints="1"/>
          </p:cNvSpPr>
          <p:nvPr/>
        </p:nvSpPr>
        <p:spPr bwMode="auto">
          <a:xfrm>
            <a:off x="4403547" y="1446633"/>
            <a:ext cx="645877" cy="602861"/>
          </a:xfrm>
          <a:custGeom>
            <a:avLst/>
            <a:gdLst>
              <a:gd name="T0" fmla="*/ 68 w 113"/>
              <a:gd name="T1" fmla="*/ 54 h 108"/>
              <a:gd name="T2" fmla="*/ 45 w 113"/>
              <a:gd name="T3" fmla="*/ 54 h 108"/>
              <a:gd name="T4" fmla="*/ 48 w 113"/>
              <a:gd name="T5" fmla="*/ 32 h 108"/>
              <a:gd name="T6" fmla="*/ 0 w 113"/>
              <a:gd name="T7" fmla="*/ 54 h 108"/>
              <a:gd name="T8" fmla="*/ 17 w 113"/>
              <a:gd name="T9" fmla="*/ 93 h 108"/>
              <a:gd name="T10" fmla="*/ 62 w 113"/>
              <a:gd name="T11" fmla="*/ 78 h 108"/>
              <a:gd name="T12" fmla="*/ 38 w 113"/>
              <a:gd name="T13" fmla="*/ 84 h 108"/>
              <a:gd name="T14" fmla="*/ 26 w 113"/>
              <a:gd name="T15" fmla="*/ 73 h 108"/>
              <a:gd name="T16" fmla="*/ 57 w 113"/>
              <a:gd name="T17" fmla="*/ 76 h 108"/>
              <a:gd name="T18" fmla="*/ 79 w 113"/>
              <a:gd name="T19" fmla="*/ 82 h 108"/>
              <a:gd name="T20" fmla="*/ 64 w 113"/>
              <a:gd name="T21" fmla="*/ 89 h 108"/>
              <a:gd name="T22" fmla="*/ 52 w 113"/>
              <a:gd name="T23" fmla="*/ 89 h 108"/>
              <a:gd name="T24" fmla="*/ 80 w 113"/>
              <a:gd name="T25" fmla="*/ 105 h 108"/>
              <a:gd name="T26" fmla="*/ 86 w 113"/>
              <a:gd name="T27" fmla="*/ 73 h 108"/>
              <a:gd name="T28" fmla="*/ 113 w 113"/>
              <a:gd name="T29" fmla="*/ 54 h 108"/>
              <a:gd name="T30" fmla="*/ 70 w 113"/>
              <a:gd name="T31" fmla="*/ 32 h 108"/>
              <a:gd name="T32" fmla="*/ 76 w 113"/>
              <a:gd name="T33" fmla="*/ 23 h 108"/>
              <a:gd name="T34" fmla="*/ 88 w 113"/>
              <a:gd name="T35" fmla="*/ 33 h 108"/>
              <a:gd name="T36" fmla="*/ 96 w 113"/>
              <a:gd name="T37" fmla="*/ 14 h 108"/>
              <a:gd name="T38" fmla="*/ 63 w 113"/>
              <a:gd name="T39" fmla="*/ 20 h 108"/>
              <a:gd name="T40" fmla="*/ 33 w 113"/>
              <a:gd name="T41" fmla="*/ 3 h 108"/>
              <a:gd name="T42" fmla="*/ 26 w 113"/>
              <a:gd name="T43" fmla="*/ 29 h 108"/>
              <a:gd name="T44" fmla="*/ 34 w 113"/>
              <a:gd name="T45" fmla="*/ 25 h 108"/>
              <a:gd name="T46" fmla="*/ 49 w 113"/>
              <a:gd name="T47" fmla="*/ 18 h 108"/>
              <a:gd name="T48" fmla="*/ 48 w 113"/>
              <a:gd name="T49" fmla="*/ 32 h 108"/>
              <a:gd name="T50" fmla="*/ 92 w 113"/>
              <a:gd name="T51" fmla="*/ 45 h 108"/>
              <a:gd name="T52" fmla="*/ 92 w 113"/>
              <a:gd name="T53" fmla="*/ 62 h 108"/>
              <a:gd name="T54" fmla="*/ 77 w 113"/>
              <a:gd name="T55" fmla="*/ 44 h 108"/>
              <a:gd name="T56" fmla="*/ 75 w 113"/>
              <a:gd name="T57" fmla="*/ 66 h 108"/>
              <a:gd name="T58" fmla="*/ 65 w 113"/>
              <a:gd name="T59" fmla="*/ 41 h 108"/>
              <a:gd name="T60" fmla="*/ 51 w 113"/>
              <a:gd name="T61" fmla="*/ 41 h 108"/>
              <a:gd name="T62" fmla="*/ 47 w 113"/>
              <a:gd name="T63" fmla="*/ 44 h 108"/>
              <a:gd name="T64" fmla="*/ 57 w 113"/>
              <a:gd name="T65" fmla="*/ 67 h 108"/>
              <a:gd name="T66" fmla="*/ 22 w 113"/>
              <a:gd name="T67" fmla="*/ 62 h 108"/>
              <a:gd name="T68" fmla="*/ 9 w 113"/>
              <a:gd name="T69" fmla="*/ 54 h 108"/>
              <a:gd name="T70" fmla="*/ 37 w 113"/>
              <a:gd name="T71" fmla="*/ 42 h 108"/>
              <a:gd name="T72" fmla="*/ 64 w 113"/>
              <a:gd name="T73" fmla="*/ 50 h 108"/>
              <a:gd name="T74" fmla="*/ 64 w 113"/>
              <a:gd name="T75" fmla="*/ 50 h 108"/>
              <a:gd name="T76" fmla="*/ 50 w 113"/>
              <a:gd name="T77" fmla="*/ 53 h 108"/>
              <a:gd name="T78" fmla="*/ 49 w 113"/>
              <a:gd name="T79" fmla="*/ 57 h 108"/>
              <a:gd name="T80" fmla="*/ 51 w 113"/>
              <a:gd name="T81" fmla="*/ 52 h 108"/>
              <a:gd name="T82" fmla="*/ 56 w 113"/>
              <a:gd name="T83" fmla="*/ 45 h 108"/>
              <a:gd name="T84" fmla="*/ 58 w 113"/>
              <a:gd name="T85" fmla="*/ 45 h 108"/>
              <a:gd name="T86" fmla="*/ 60 w 113"/>
              <a:gd name="T87" fmla="*/ 4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3" h="108">
                <a:moveTo>
                  <a:pt x="57" y="42"/>
                </a:moveTo>
                <a:cubicBezTo>
                  <a:pt x="63" y="42"/>
                  <a:pt x="68" y="47"/>
                  <a:pt x="68" y="54"/>
                </a:cubicBezTo>
                <a:cubicBezTo>
                  <a:pt x="68" y="60"/>
                  <a:pt x="63" y="65"/>
                  <a:pt x="57" y="65"/>
                </a:cubicBezTo>
                <a:cubicBezTo>
                  <a:pt x="50" y="65"/>
                  <a:pt x="45" y="60"/>
                  <a:pt x="45" y="54"/>
                </a:cubicBezTo>
                <a:cubicBezTo>
                  <a:pt x="45" y="47"/>
                  <a:pt x="50" y="42"/>
                  <a:pt x="57" y="42"/>
                </a:cubicBezTo>
                <a:close/>
                <a:moveTo>
                  <a:pt x="48" y="32"/>
                </a:moveTo>
                <a:cubicBezTo>
                  <a:pt x="36" y="32"/>
                  <a:pt x="26" y="34"/>
                  <a:pt x="19" y="37"/>
                </a:cubicBezTo>
                <a:cubicBezTo>
                  <a:pt x="7" y="41"/>
                  <a:pt x="0" y="47"/>
                  <a:pt x="0" y="54"/>
                </a:cubicBezTo>
                <a:cubicBezTo>
                  <a:pt x="0" y="60"/>
                  <a:pt x="7" y="66"/>
                  <a:pt x="17" y="70"/>
                </a:cubicBezTo>
                <a:cubicBezTo>
                  <a:pt x="13" y="80"/>
                  <a:pt x="12" y="89"/>
                  <a:pt x="17" y="93"/>
                </a:cubicBezTo>
                <a:cubicBezTo>
                  <a:pt x="22" y="98"/>
                  <a:pt x="31" y="98"/>
                  <a:pt x="42" y="92"/>
                </a:cubicBezTo>
                <a:cubicBezTo>
                  <a:pt x="48" y="89"/>
                  <a:pt x="55" y="84"/>
                  <a:pt x="62" y="78"/>
                </a:cubicBezTo>
                <a:cubicBezTo>
                  <a:pt x="48" y="78"/>
                  <a:pt x="48" y="78"/>
                  <a:pt x="48" y="78"/>
                </a:cubicBezTo>
                <a:cubicBezTo>
                  <a:pt x="44" y="81"/>
                  <a:pt x="41" y="83"/>
                  <a:pt x="38" y="84"/>
                </a:cubicBezTo>
                <a:cubicBezTo>
                  <a:pt x="31" y="88"/>
                  <a:pt x="25" y="89"/>
                  <a:pt x="23" y="87"/>
                </a:cubicBezTo>
                <a:cubicBezTo>
                  <a:pt x="21" y="85"/>
                  <a:pt x="23" y="80"/>
                  <a:pt x="26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35" y="75"/>
                  <a:pt x="45" y="76"/>
                  <a:pt x="57" y="76"/>
                </a:cubicBezTo>
                <a:cubicBezTo>
                  <a:pt x="64" y="76"/>
                  <a:pt x="71" y="75"/>
                  <a:pt x="77" y="74"/>
                </a:cubicBezTo>
                <a:cubicBezTo>
                  <a:pt x="78" y="77"/>
                  <a:pt x="78" y="80"/>
                  <a:pt x="79" y="82"/>
                </a:cubicBezTo>
                <a:cubicBezTo>
                  <a:pt x="79" y="90"/>
                  <a:pt x="79" y="95"/>
                  <a:pt x="76" y="96"/>
                </a:cubicBezTo>
                <a:cubicBezTo>
                  <a:pt x="74" y="98"/>
                  <a:pt x="69" y="95"/>
                  <a:pt x="64" y="89"/>
                </a:cubicBezTo>
                <a:cubicBezTo>
                  <a:pt x="62" y="88"/>
                  <a:pt x="61" y="86"/>
                  <a:pt x="60" y="84"/>
                </a:cubicBezTo>
                <a:cubicBezTo>
                  <a:pt x="52" y="89"/>
                  <a:pt x="52" y="89"/>
                  <a:pt x="52" y="89"/>
                </a:cubicBezTo>
                <a:cubicBezTo>
                  <a:pt x="54" y="91"/>
                  <a:pt x="56" y="93"/>
                  <a:pt x="57" y="95"/>
                </a:cubicBezTo>
                <a:cubicBezTo>
                  <a:pt x="65" y="104"/>
                  <a:pt x="74" y="108"/>
                  <a:pt x="80" y="105"/>
                </a:cubicBezTo>
                <a:cubicBezTo>
                  <a:pt x="86" y="102"/>
                  <a:pt x="89" y="93"/>
                  <a:pt x="88" y="81"/>
                </a:cubicBezTo>
                <a:cubicBezTo>
                  <a:pt x="87" y="79"/>
                  <a:pt x="87" y="76"/>
                  <a:pt x="86" y="73"/>
                </a:cubicBezTo>
                <a:cubicBezTo>
                  <a:pt x="89" y="72"/>
                  <a:pt x="92" y="71"/>
                  <a:pt x="95" y="70"/>
                </a:cubicBezTo>
                <a:cubicBezTo>
                  <a:pt x="106" y="67"/>
                  <a:pt x="113" y="61"/>
                  <a:pt x="113" y="54"/>
                </a:cubicBezTo>
                <a:cubicBezTo>
                  <a:pt x="113" y="47"/>
                  <a:pt x="106" y="41"/>
                  <a:pt x="95" y="37"/>
                </a:cubicBezTo>
                <a:cubicBezTo>
                  <a:pt x="88" y="35"/>
                  <a:pt x="80" y="33"/>
                  <a:pt x="70" y="32"/>
                </a:cubicBezTo>
                <a:cubicBezTo>
                  <a:pt x="69" y="31"/>
                  <a:pt x="69" y="29"/>
                  <a:pt x="68" y="28"/>
                </a:cubicBezTo>
                <a:cubicBezTo>
                  <a:pt x="70" y="26"/>
                  <a:pt x="73" y="24"/>
                  <a:pt x="76" y="23"/>
                </a:cubicBezTo>
                <a:cubicBezTo>
                  <a:pt x="83" y="20"/>
                  <a:pt x="88" y="18"/>
                  <a:pt x="90" y="20"/>
                </a:cubicBezTo>
                <a:cubicBezTo>
                  <a:pt x="92" y="22"/>
                  <a:pt x="91" y="27"/>
                  <a:pt x="88" y="33"/>
                </a:cubicBezTo>
                <a:cubicBezTo>
                  <a:pt x="97" y="35"/>
                  <a:pt x="97" y="35"/>
                  <a:pt x="97" y="35"/>
                </a:cubicBezTo>
                <a:cubicBezTo>
                  <a:pt x="101" y="26"/>
                  <a:pt x="101" y="18"/>
                  <a:pt x="96" y="14"/>
                </a:cubicBezTo>
                <a:cubicBezTo>
                  <a:pt x="91" y="9"/>
                  <a:pt x="82" y="10"/>
                  <a:pt x="72" y="15"/>
                </a:cubicBezTo>
                <a:cubicBezTo>
                  <a:pt x="69" y="16"/>
                  <a:pt x="66" y="18"/>
                  <a:pt x="63" y="20"/>
                </a:cubicBezTo>
                <a:cubicBezTo>
                  <a:pt x="60" y="17"/>
                  <a:pt x="58" y="15"/>
                  <a:pt x="56" y="12"/>
                </a:cubicBezTo>
                <a:cubicBezTo>
                  <a:pt x="48" y="4"/>
                  <a:pt x="39" y="0"/>
                  <a:pt x="33" y="3"/>
                </a:cubicBezTo>
                <a:cubicBezTo>
                  <a:pt x="27" y="6"/>
                  <a:pt x="24" y="14"/>
                  <a:pt x="26" y="26"/>
                </a:cubicBezTo>
                <a:cubicBezTo>
                  <a:pt x="26" y="27"/>
                  <a:pt x="26" y="28"/>
                  <a:pt x="26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5" y="27"/>
                  <a:pt x="35" y="26"/>
                  <a:pt x="34" y="25"/>
                </a:cubicBezTo>
                <a:cubicBezTo>
                  <a:pt x="34" y="17"/>
                  <a:pt x="34" y="12"/>
                  <a:pt x="37" y="11"/>
                </a:cubicBezTo>
                <a:cubicBezTo>
                  <a:pt x="39" y="10"/>
                  <a:pt x="44" y="13"/>
                  <a:pt x="49" y="18"/>
                </a:cubicBezTo>
                <a:cubicBezTo>
                  <a:pt x="51" y="20"/>
                  <a:pt x="53" y="23"/>
                  <a:pt x="55" y="25"/>
                </a:cubicBezTo>
                <a:cubicBezTo>
                  <a:pt x="53" y="27"/>
                  <a:pt x="50" y="30"/>
                  <a:pt x="48" y="32"/>
                </a:cubicBezTo>
                <a:close/>
                <a:moveTo>
                  <a:pt x="75" y="42"/>
                </a:moveTo>
                <a:cubicBezTo>
                  <a:pt x="82" y="43"/>
                  <a:pt x="87" y="44"/>
                  <a:pt x="92" y="45"/>
                </a:cubicBezTo>
                <a:cubicBezTo>
                  <a:pt x="99" y="48"/>
                  <a:pt x="104" y="51"/>
                  <a:pt x="104" y="54"/>
                </a:cubicBezTo>
                <a:cubicBezTo>
                  <a:pt x="104" y="56"/>
                  <a:pt x="99" y="59"/>
                  <a:pt x="92" y="62"/>
                </a:cubicBezTo>
                <a:cubicBezTo>
                  <a:pt x="89" y="63"/>
                  <a:pt x="87" y="63"/>
                  <a:pt x="84" y="64"/>
                </a:cubicBezTo>
                <a:cubicBezTo>
                  <a:pt x="82" y="58"/>
                  <a:pt x="80" y="51"/>
                  <a:pt x="77" y="44"/>
                </a:cubicBezTo>
                <a:cubicBezTo>
                  <a:pt x="76" y="44"/>
                  <a:pt x="76" y="43"/>
                  <a:pt x="75" y="42"/>
                </a:cubicBezTo>
                <a:close/>
                <a:moveTo>
                  <a:pt x="75" y="66"/>
                </a:moveTo>
                <a:cubicBezTo>
                  <a:pt x="73" y="60"/>
                  <a:pt x="71" y="54"/>
                  <a:pt x="69" y="48"/>
                </a:cubicBezTo>
                <a:cubicBezTo>
                  <a:pt x="67" y="46"/>
                  <a:pt x="66" y="43"/>
                  <a:pt x="65" y="41"/>
                </a:cubicBezTo>
                <a:cubicBezTo>
                  <a:pt x="62" y="41"/>
                  <a:pt x="59" y="41"/>
                  <a:pt x="57" y="41"/>
                </a:cubicBezTo>
                <a:cubicBezTo>
                  <a:pt x="55" y="41"/>
                  <a:pt x="53" y="41"/>
                  <a:pt x="51" y="41"/>
                </a:cubicBezTo>
                <a:cubicBezTo>
                  <a:pt x="50" y="42"/>
                  <a:pt x="49" y="43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1" y="51"/>
                  <a:pt x="35" y="58"/>
                  <a:pt x="31" y="64"/>
                </a:cubicBezTo>
                <a:cubicBezTo>
                  <a:pt x="38" y="66"/>
                  <a:pt x="47" y="67"/>
                  <a:pt x="57" y="67"/>
                </a:cubicBezTo>
                <a:cubicBezTo>
                  <a:pt x="63" y="67"/>
                  <a:pt x="69" y="66"/>
                  <a:pt x="75" y="66"/>
                </a:cubicBezTo>
                <a:close/>
                <a:moveTo>
                  <a:pt x="22" y="62"/>
                </a:moveTo>
                <a:cubicBezTo>
                  <a:pt x="22" y="62"/>
                  <a:pt x="22" y="62"/>
                  <a:pt x="22" y="62"/>
                </a:cubicBezTo>
                <a:cubicBezTo>
                  <a:pt x="14" y="59"/>
                  <a:pt x="9" y="56"/>
                  <a:pt x="9" y="54"/>
                </a:cubicBezTo>
                <a:cubicBezTo>
                  <a:pt x="9" y="51"/>
                  <a:pt x="14" y="48"/>
                  <a:pt x="22" y="45"/>
                </a:cubicBezTo>
                <a:cubicBezTo>
                  <a:pt x="26" y="44"/>
                  <a:pt x="31" y="43"/>
                  <a:pt x="37" y="42"/>
                </a:cubicBezTo>
                <a:cubicBezTo>
                  <a:pt x="31" y="49"/>
                  <a:pt x="26" y="56"/>
                  <a:pt x="22" y="62"/>
                </a:cubicBezTo>
                <a:close/>
                <a:moveTo>
                  <a:pt x="64" y="50"/>
                </a:moveTo>
                <a:cubicBezTo>
                  <a:pt x="63" y="55"/>
                  <a:pt x="61" y="59"/>
                  <a:pt x="57" y="62"/>
                </a:cubicBezTo>
                <a:cubicBezTo>
                  <a:pt x="63" y="62"/>
                  <a:pt x="66" y="55"/>
                  <a:pt x="64" y="50"/>
                </a:cubicBezTo>
                <a:close/>
                <a:moveTo>
                  <a:pt x="49" y="57"/>
                </a:moveTo>
                <a:cubicBezTo>
                  <a:pt x="49" y="55"/>
                  <a:pt x="50" y="54"/>
                  <a:pt x="50" y="53"/>
                </a:cubicBezTo>
                <a:cubicBezTo>
                  <a:pt x="49" y="52"/>
                  <a:pt x="49" y="52"/>
                  <a:pt x="49" y="52"/>
                </a:cubicBezTo>
                <a:cubicBezTo>
                  <a:pt x="48" y="54"/>
                  <a:pt x="48" y="55"/>
                  <a:pt x="49" y="57"/>
                </a:cubicBezTo>
                <a:close/>
                <a:moveTo>
                  <a:pt x="49" y="50"/>
                </a:moveTo>
                <a:cubicBezTo>
                  <a:pt x="51" y="52"/>
                  <a:pt x="51" y="52"/>
                  <a:pt x="51" y="52"/>
                </a:cubicBezTo>
                <a:cubicBezTo>
                  <a:pt x="53" y="50"/>
                  <a:pt x="55" y="49"/>
                  <a:pt x="57" y="47"/>
                </a:cubicBezTo>
                <a:cubicBezTo>
                  <a:pt x="56" y="45"/>
                  <a:pt x="56" y="45"/>
                  <a:pt x="56" y="45"/>
                </a:cubicBezTo>
                <a:cubicBezTo>
                  <a:pt x="53" y="45"/>
                  <a:pt x="50" y="47"/>
                  <a:pt x="49" y="50"/>
                </a:cubicBezTo>
                <a:close/>
                <a:moveTo>
                  <a:pt x="58" y="45"/>
                </a:moveTo>
                <a:cubicBezTo>
                  <a:pt x="58" y="47"/>
                  <a:pt x="58" y="47"/>
                  <a:pt x="58" y="47"/>
                </a:cubicBezTo>
                <a:cubicBezTo>
                  <a:pt x="59" y="46"/>
                  <a:pt x="59" y="46"/>
                  <a:pt x="60" y="46"/>
                </a:cubicBezTo>
                <a:cubicBezTo>
                  <a:pt x="59" y="45"/>
                  <a:pt x="58" y="45"/>
                  <a:pt x="58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9" name="Freeform 16"/>
          <p:cNvSpPr>
            <a:spLocks noEditPoints="1"/>
          </p:cNvSpPr>
          <p:nvPr/>
        </p:nvSpPr>
        <p:spPr bwMode="auto">
          <a:xfrm>
            <a:off x="9950092" y="1492696"/>
            <a:ext cx="539558" cy="553700"/>
          </a:xfrm>
          <a:custGeom>
            <a:avLst/>
            <a:gdLst>
              <a:gd name="T0" fmla="*/ 156 w 203"/>
              <a:gd name="T1" fmla="*/ 26 h 214"/>
              <a:gd name="T2" fmla="*/ 166 w 203"/>
              <a:gd name="T3" fmla="*/ 7 h 214"/>
              <a:gd name="T4" fmla="*/ 138 w 203"/>
              <a:gd name="T5" fmla="*/ 18 h 214"/>
              <a:gd name="T6" fmla="*/ 7 w 203"/>
              <a:gd name="T7" fmla="*/ 145 h 214"/>
              <a:gd name="T8" fmla="*/ 28 w 203"/>
              <a:gd name="T9" fmla="*/ 203 h 214"/>
              <a:gd name="T10" fmla="*/ 28 w 203"/>
              <a:gd name="T11" fmla="*/ 156 h 214"/>
              <a:gd name="T12" fmla="*/ 100 w 203"/>
              <a:gd name="T13" fmla="*/ 104 h 214"/>
              <a:gd name="T14" fmla="*/ 106 w 203"/>
              <a:gd name="T15" fmla="*/ 84 h 214"/>
              <a:gd name="T16" fmla="*/ 80 w 203"/>
              <a:gd name="T17" fmla="*/ 95 h 214"/>
              <a:gd name="T18" fmla="*/ 69 w 203"/>
              <a:gd name="T19" fmla="*/ 91 h 214"/>
              <a:gd name="T20" fmla="*/ 106 w 203"/>
              <a:gd name="T21" fmla="*/ 76 h 214"/>
              <a:gd name="T22" fmla="*/ 121 w 203"/>
              <a:gd name="T23" fmla="*/ 82 h 214"/>
              <a:gd name="T24" fmla="*/ 121 w 203"/>
              <a:gd name="T25" fmla="*/ 18 h 214"/>
              <a:gd name="T26" fmla="*/ 164 w 203"/>
              <a:gd name="T27" fmla="*/ 0 h 214"/>
              <a:gd name="T28" fmla="*/ 166 w 203"/>
              <a:gd name="T29" fmla="*/ 0 h 214"/>
              <a:gd name="T30" fmla="*/ 203 w 203"/>
              <a:gd name="T31" fmla="*/ 18 h 214"/>
              <a:gd name="T32" fmla="*/ 158 w 203"/>
              <a:gd name="T33" fmla="*/ 171 h 214"/>
              <a:gd name="T34" fmla="*/ 145 w 203"/>
              <a:gd name="T35" fmla="*/ 164 h 214"/>
              <a:gd name="T36" fmla="*/ 97 w 203"/>
              <a:gd name="T37" fmla="*/ 192 h 214"/>
              <a:gd name="T38" fmla="*/ 82 w 203"/>
              <a:gd name="T39" fmla="*/ 184 h 214"/>
              <a:gd name="T40" fmla="*/ 35 w 203"/>
              <a:gd name="T41" fmla="*/ 214 h 214"/>
              <a:gd name="T42" fmla="*/ 3 w 203"/>
              <a:gd name="T43" fmla="*/ 199 h 214"/>
              <a:gd name="T44" fmla="*/ 0 w 203"/>
              <a:gd name="T45" fmla="*/ 194 h 214"/>
              <a:gd name="T46" fmla="*/ 0 w 203"/>
              <a:gd name="T47" fmla="*/ 134 h 214"/>
              <a:gd name="T48" fmla="*/ 44 w 203"/>
              <a:gd name="T49" fmla="*/ 117 h 214"/>
              <a:gd name="T50" fmla="*/ 46 w 203"/>
              <a:gd name="T51" fmla="*/ 117 h 214"/>
              <a:gd name="T52" fmla="*/ 82 w 203"/>
              <a:gd name="T53" fmla="*/ 134 h 214"/>
              <a:gd name="T54" fmla="*/ 91 w 203"/>
              <a:gd name="T55" fmla="*/ 181 h 214"/>
              <a:gd name="T56" fmla="*/ 69 w 203"/>
              <a:gd name="T57" fmla="*/ 104 h 214"/>
              <a:gd name="T58" fmla="*/ 63 w 203"/>
              <a:gd name="T59" fmla="*/ 125 h 214"/>
              <a:gd name="T60" fmla="*/ 63 w 203"/>
              <a:gd name="T61" fmla="*/ 93 h 214"/>
              <a:gd name="T62" fmla="*/ 128 w 203"/>
              <a:gd name="T63" fmla="*/ 87 h 214"/>
              <a:gd name="T64" fmla="*/ 145 w 203"/>
              <a:gd name="T65" fmla="*/ 93 h 214"/>
              <a:gd name="T66" fmla="*/ 151 w 203"/>
              <a:gd name="T67" fmla="*/ 160 h 214"/>
              <a:gd name="T68" fmla="*/ 128 w 203"/>
              <a:gd name="T69" fmla="*/ 28 h 214"/>
              <a:gd name="T70" fmla="*/ 128 w 203"/>
              <a:gd name="T71" fmla="*/ 87 h 214"/>
              <a:gd name="T72" fmla="*/ 35 w 203"/>
              <a:gd name="T73" fmla="*/ 145 h 214"/>
              <a:gd name="T74" fmla="*/ 44 w 203"/>
              <a:gd name="T75" fmla="*/ 125 h 214"/>
              <a:gd name="T76" fmla="*/ 18 w 203"/>
              <a:gd name="T77" fmla="*/ 136 h 214"/>
              <a:gd name="T78" fmla="*/ 158 w 203"/>
              <a:gd name="T79" fmla="*/ 33 h 214"/>
              <a:gd name="T80" fmla="*/ 158 w 203"/>
              <a:gd name="T81" fmla="*/ 35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3" h="214">
                <a:moveTo>
                  <a:pt x="138" y="18"/>
                </a:moveTo>
                <a:lnTo>
                  <a:pt x="156" y="26"/>
                </a:lnTo>
                <a:lnTo>
                  <a:pt x="186" y="18"/>
                </a:lnTo>
                <a:lnTo>
                  <a:pt x="166" y="7"/>
                </a:lnTo>
                <a:lnTo>
                  <a:pt x="138" y="18"/>
                </a:lnTo>
                <a:lnTo>
                  <a:pt x="138" y="18"/>
                </a:lnTo>
                <a:close/>
                <a:moveTo>
                  <a:pt x="28" y="156"/>
                </a:moveTo>
                <a:lnTo>
                  <a:pt x="7" y="145"/>
                </a:lnTo>
                <a:lnTo>
                  <a:pt x="7" y="192"/>
                </a:lnTo>
                <a:lnTo>
                  <a:pt x="28" y="203"/>
                </a:lnTo>
                <a:lnTo>
                  <a:pt x="28" y="156"/>
                </a:lnTo>
                <a:lnTo>
                  <a:pt x="28" y="156"/>
                </a:lnTo>
                <a:close/>
                <a:moveTo>
                  <a:pt x="80" y="95"/>
                </a:moveTo>
                <a:lnTo>
                  <a:pt x="100" y="104"/>
                </a:lnTo>
                <a:lnTo>
                  <a:pt x="126" y="93"/>
                </a:lnTo>
                <a:lnTo>
                  <a:pt x="106" y="84"/>
                </a:lnTo>
                <a:lnTo>
                  <a:pt x="80" y="95"/>
                </a:lnTo>
                <a:lnTo>
                  <a:pt x="80" y="95"/>
                </a:lnTo>
                <a:close/>
                <a:moveTo>
                  <a:pt x="63" y="93"/>
                </a:moveTo>
                <a:lnTo>
                  <a:pt x="69" y="91"/>
                </a:lnTo>
                <a:lnTo>
                  <a:pt x="106" y="76"/>
                </a:lnTo>
                <a:lnTo>
                  <a:pt x="106" y="76"/>
                </a:lnTo>
                <a:lnTo>
                  <a:pt x="108" y="76"/>
                </a:lnTo>
                <a:lnTo>
                  <a:pt x="121" y="82"/>
                </a:lnTo>
                <a:lnTo>
                  <a:pt x="121" y="22"/>
                </a:lnTo>
                <a:lnTo>
                  <a:pt x="121" y="18"/>
                </a:lnTo>
                <a:lnTo>
                  <a:pt x="128" y="13"/>
                </a:lnTo>
                <a:lnTo>
                  <a:pt x="164" y="0"/>
                </a:lnTo>
                <a:lnTo>
                  <a:pt x="166" y="0"/>
                </a:lnTo>
                <a:lnTo>
                  <a:pt x="166" y="0"/>
                </a:lnTo>
                <a:lnTo>
                  <a:pt x="197" y="13"/>
                </a:lnTo>
                <a:lnTo>
                  <a:pt x="203" y="18"/>
                </a:lnTo>
                <a:lnTo>
                  <a:pt x="203" y="153"/>
                </a:lnTo>
                <a:lnTo>
                  <a:pt x="158" y="171"/>
                </a:lnTo>
                <a:lnTo>
                  <a:pt x="154" y="169"/>
                </a:lnTo>
                <a:lnTo>
                  <a:pt x="145" y="164"/>
                </a:lnTo>
                <a:lnTo>
                  <a:pt x="145" y="175"/>
                </a:lnTo>
                <a:lnTo>
                  <a:pt x="97" y="192"/>
                </a:lnTo>
                <a:lnTo>
                  <a:pt x="93" y="190"/>
                </a:lnTo>
                <a:lnTo>
                  <a:pt x="82" y="184"/>
                </a:lnTo>
                <a:lnTo>
                  <a:pt x="82" y="197"/>
                </a:lnTo>
                <a:lnTo>
                  <a:pt x="35" y="214"/>
                </a:lnTo>
                <a:lnTo>
                  <a:pt x="31" y="212"/>
                </a:lnTo>
                <a:lnTo>
                  <a:pt x="3" y="199"/>
                </a:lnTo>
                <a:lnTo>
                  <a:pt x="0" y="197"/>
                </a:lnTo>
                <a:lnTo>
                  <a:pt x="0" y="194"/>
                </a:lnTo>
                <a:lnTo>
                  <a:pt x="0" y="141"/>
                </a:lnTo>
                <a:lnTo>
                  <a:pt x="0" y="134"/>
                </a:lnTo>
                <a:lnTo>
                  <a:pt x="7" y="132"/>
                </a:lnTo>
                <a:lnTo>
                  <a:pt x="44" y="117"/>
                </a:lnTo>
                <a:lnTo>
                  <a:pt x="44" y="117"/>
                </a:lnTo>
                <a:lnTo>
                  <a:pt x="46" y="117"/>
                </a:lnTo>
                <a:lnTo>
                  <a:pt x="74" y="132"/>
                </a:lnTo>
                <a:lnTo>
                  <a:pt x="82" y="134"/>
                </a:lnTo>
                <a:lnTo>
                  <a:pt x="82" y="177"/>
                </a:lnTo>
                <a:lnTo>
                  <a:pt x="91" y="181"/>
                </a:lnTo>
                <a:lnTo>
                  <a:pt x="91" y="115"/>
                </a:lnTo>
                <a:lnTo>
                  <a:pt x="69" y="104"/>
                </a:lnTo>
                <a:lnTo>
                  <a:pt x="69" y="130"/>
                </a:lnTo>
                <a:lnTo>
                  <a:pt x="63" y="125"/>
                </a:lnTo>
                <a:lnTo>
                  <a:pt x="63" y="100"/>
                </a:lnTo>
                <a:lnTo>
                  <a:pt x="63" y="93"/>
                </a:lnTo>
                <a:lnTo>
                  <a:pt x="63" y="93"/>
                </a:lnTo>
                <a:close/>
                <a:moveTo>
                  <a:pt x="128" y="87"/>
                </a:moveTo>
                <a:lnTo>
                  <a:pt x="136" y="91"/>
                </a:lnTo>
                <a:lnTo>
                  <a:pt x="145" y="93"/>
                </a:lnTo>
                <a:lnTo>
                  <a:pt x="145" y="156"/>
                </a:lnTo>
                <a:lnTo>
                  <a:pt x="151" y="160"/>
                </a:lnTo>
                <a:lnTo>
                  <a:pt x="151" y="39"/>
                </a:lnTo>
                <a:lnTo>
                  <a:pt x="128" y="28"/>
                </a:lnTo>
                <a:lnTo>
                  <a:pt x="128" y="87"/>
                </a:lnTo>
                <a:lnTo>
                  <a:pt x="128" y="87"/>
                </a:lnTo>
                <a:close/>
                <a:moveTo>
                  <a:pt x="18" y="136"/>
                </a:moveTo>
                <a:lnTo>
                  <a:pt x="35" y="145"/>
                </a:lnTo>
                <a:lnTo>
                  <a:pt x="65" y="134"/>
                </a:lnTo>
                <a:lnTo>
                  <a:pt x="44" y="125"/>
                </a:lnTo>
                <a:lnTo>
                  <a:pt x="18" y="136"/>
                </a:lnTo>
                <a:lnTo>
                  <a:pt x="18" y="136"/>
                </a:lnTo>
                <a:close/>
                <a:moveTo>
                  <a:pt x="158" y="35"/>
                </a:moveTo>
                <a:lnTo>
                  <a:pt x="158" y="33"/>
                </a:lnTo>
                <a:lnTo>
                  <a:pt x="158" y="35"/>
                </a:lnTo>
                <a:lnTo>
                  <a:pt x="158" y="35"/>
                </a:lnTo>
                <a:lnTo>
                  <a:pt x="158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0" name="Freeform 17"/>
          <p:cNvSpPr>
            <a:spLocks noEditPoints="1"/>
          </p:cNvSpPr>
          <p:nvPr/>
        </p:nvSpPr>
        <p:spPr bwMode="auto">
          <a:xfrm>
            <a:off x="7216347" y="1475754"/>
            <a:ext cx="510322" cy="527825"/>
          </a:xfrm>
          <a:custGeom>
            <a:avLst/>
            <a:gdLst>
              <a:gd name="T0" fmla="*/ 75 w 89"/>
              <a:gd name="T1" fmla="*/ 22 h 95"/>
              <a:gd name="T2" fmla="*/ 89 w 89"/>
              <a:gd name="T3" fmla="*/ 53 h 95"/>
              <a:gd name="T4" fmla="*/ 78 w 89"/>
              <a:gd name="T5" fmla="*/ 80 h 95"/>
              <a:gd name="T6" fmla="*/ 47 w 89"/>
              <a:gd name="T7" fmla="*/ 53 h 95"/>
              <a:gd name="T8" fmla="*/ 75 w 89"/>
              <a:gd name="T9" fmla="*/ 22 h 95"/>
              <a:gd name="T10" fmla="*/ 76 w 89"/>
              <a:gd name="T11" fmla="*/ 83 h 95"/>
              <a:gd name="T12" fmla="*/ 69 w 89"/>
              <a:gd name="T13" fmla="*/ 88 h 95"/>
              <a:gd name="T14" fmla="*/ 74 w 89"/>
              <a:gd name="T15" fmla="*/ 81 h 95"/>
              <a:gd name="T16" fmla="*/ 76 w 89"/>
              <a:gd name="T17" fmla="*/ 83 h 95"/>
              <a:gd name="T18" fmla="*/ 64 w 89"/>
              <a:gd name="T19" fmla="*/ 92 h 95"/>
              <a:gd name="T20" fmla="*/ 72 w 89"/>
              <a:gd name="T21" fmla="*/ 79 h 95"/>
              <a:gd name="T22" fmla="*/ 70 w 89"/>
              <a:gd name="T23" fmla="*/ 77 h 95"/>
              <a:gd name="T24" fmla="*/ 60 w 89"/>
              <a:gd name="T25" fmla="*/ 94 h 95"/>
              <a:gd name="T26" fmla="*/ 64 w 89"/>
              <a:gd name="T27" fmla="*/ 92 h 95"/>
              <a:gd name="T28" fmla="*/ 58 w 89"/>
              <a:gd name="T29" fmla="*/ 91 h 95"/>
              <a:gd name="T30" fmla="*/ 67 w 89"/>
              <a:gd name="T31" fmla="*/ 75 h 95"/>
              <a:gd name="T32" fmla="*/ 65 w 89"/>
              <a:gd name="T33" fmla="*/ 74 h 95"/>
              <a:gd name="T34" fmla="*/ 57 w 89"/>
              <a:gd name="T35" fmla="*/ 88 h 95"/>
              <a:gd name="T36" fmla="*/ 58 w 89"/>
              <a:gd name="T37" fmla="*/ 91 h 95"/>
              <a:gd name="T38" fmla="*/ 56 w 89"/>
              <a:gd name="T39" fmla="*/ 84 h 95"/>
              <a:gd name="T40" fmla="*/ 63 w 89"/>
              <a:gd name="T41" fmla="*/ 72 h 95"/>
              <a:gd name="T42" fmla="*/ 61 w 89"/>
              <a:gd name="T43" fmla="*/ 70 h 95"/>
              <a:gd name="T44" fmla="*/ 55 w 89"/>
              <a:gd name="T45" fmla="*/ 81 h 95"/>
              <a:gd name="T46" fmla="*/ 56 w 89"/>
              <a:gd name="T47" fmla="*/ 84 h 95"/>
              <a:gd name="T48" fmla="*/ 53 w 89"/>
              <a:gd name="T49" fmla="*/ 78 h 95"/>
              <a:gd name="T50" fmla="*/ 59 w 89"/>
              <a:gd name="T51" fmla="*/ 68 h 95"/>
              <a:gd name="T52" fmla="*/ 57 w 89"/>
              <a:gd name="T53" fmla="*/ 66 h 95"/>
              <a:gd name="T54" fmla="*/ 52 w 89"/>
              <a:gd name="T55" fmla="*/ 75 h 95"/>
              <a:gd name="T56" fmla="*/ 53 w 89"/>
              <a:gd name="T57" fmla="*/ 78 h 95"/>
              <a:gd name="T58" fmla="*/ 51 w 89"/>
              <a:gd name="T59" fmla="*/ 71 h 95"/>
              <a:gd name="T60" fmla="*/ 55 w 89"/>
              <a:gd name="T61" fmla="*/ 64 h 95"/>
              <a:gd name="T62" fmla="*/ 53 w 89"/>
              <a:gd name="T63" fmla="*/ 62 h 95"/>
              <a:gd name="T64" fmla="*/ 50 w 89"/>
              <a:gd name="T65" fmla="*/ 68 h 95"/>
              <a:gd name="T66" fmla="*/ 51 w 89"/>
              <a:gd name="T67" fmla="*/ 71 h 95"/>
              <a:gd name="T68" fmla="*/ 48 w 89"/>
              <a:gd name="T69" fmla="*/ 65 h 95"/>
              <a:gd name="T70" fmla="*/ 51 w 89"/>
              <a:gd name="T71" fmla="*/ 61 h 95"/>
              <a:gd name="T72" fmla="*/ 49 w 89"/>
              <a:gd name="T73" fmla="*/ 59 h 95"/>
              <a:gd name="T74" fmla="*/ 47 w 89"/>
              <a:gd name="T75" fmla="*/ 61 h 95"/>
              <a:gd name="T76" fmla="*/ 48 w 89"/>
              <a:gd name="T77" fmla="*/ 65 h 95"/>
              <a:gd name="T78" fmla="*/ 46 w 89"/>
              <a:gd name="T79" fmla="*/ 58 h 95"/>
              <a:gd name="T80" fmla="*/ 45 w 89"/>
              <a:gd name="T81" fmla="*/ 55 h 95"/>
              <a:gd name="T82" fmla="*/ 47 w 89"/>
              <a:gd name="T83" fmla="*/ 57 h 95"/>
              <a:gd name="T84" fmla="*/ 46 w 89"/>
              <a:gd name="T85" fmla="*/ 58 h 95"/>
              <a:gd name="T86" fmla="*/ 59 w 89"/>
              <a:gd name="T87" fmla="*/ 17 h 95"/>
              <a:gd name="T88" fmla="*/ 41 w 89"/>
              <a:gd name="T89" fmla="*/ 54 h 95"/>
              <a:gd name="T90" fmla="*/ 36 w 89"/>
              <a:gd name="T91" fmla="*/ 13 h 95"/>
              <a:gd name="T92" fmla="*/ 0 w 89"/>
              <a:gd name="T93" fmla="*/ 54 h 95"/>
              <a:gd name="T94" fmla="*/ 41 w 89"/>
              <a:gd name="T95" fmla="*/ 95 h 95"/>
              <a:gd name="T96" fmla="*/ 55 w 89"/>
              <a:gd name="T97" fmla="*/ 93 h 95"/>
              <a:gd name="T98" fmla="*/ 41 w 89"/>
              <a:gd name="T99" fmla="*/ 54 h 95"/>
              <a:gd name="T100" fmla="*/ 68 w 89"/>
              <a:gd name="T101" fmla="*/ 23 h 95"/>
              <a:gd name="T102" fmla="*/ 59 w 89"/>
              <a:gd name="T103" fmla="*/ 17 h 95"/>
              <a:gd name="T104" fmla="*/ 43 w 89"/>
              <a:gd name="T105" fmla="*/ 0 h 95"/>
              <a:gd name="T106" fmla="*/ 38 w 89"/>
              <a:gd name="T107" fmla="*/ 0 h 95"/>
              <a:gd name="T108" fmla="*/ 43 w 89"/>
              <a:gd name="T109" fmla="*/ 41 h 95"/>
              <a:gd name="T110" fmla="*/ 61 w 89"/>
              <a:gd name="T111" fmla="*/ 4 h 95"/>
              <a:gd name="T112" fmla="*/ 43 w 89"/>
              <a:gd name="T1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" h="95">
                <a:moveTo>
                  <a:pt x="75" y="22"/>
                </a:moveTo>
                <a:cubicBezTo>
                  <a:pt x="83" y="29"/>
                  <a:pt x="89" y="40"/>
                  <a:pt x="89" y="53"/>
                </a:cubicBezTo>
                <a:cubicBezTo>
                  <a:pt x="89" y="63"/>
                  <a:pt x="85" y="73"/>
                  <a:pt x="78" y="80"/>
                </a:cubicBezTo>
                <a:cubicBezTo>
                  <a:pt x="47" y="53"/>
                  <a:pt x="47" y="53"/>
                  <a:pt x="47" y="53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6" y="83"/>
                </a:moveTo>
                <a:cubicBezTo>
                  <a:pt x="74" y="85"/>
                  <a:pt x="72" y="87"/>
                  <a:pt x="69" y="88"/>
                </a:cubicBezTo>
                <a:cubicBezTo>
                  <a:pt x="74" y="81"/>
                  <a:pt x="74" y="81"/>
                  <a:pt x="74" y="81"/>
                </a:cubicBezTo>
                <a:cubicBezTo>
                  <a:pt x="76" y="83"/>
                  <a:pt x="76" y="83"/>
                  <a:pt x="76" y="83"/>
                </a:cubicBezTo>
                <a:close/>
                <a:moveTo>
                  <a:pt x="64" y="92"/>
                </a:moveTo>
                <a:cubicBezTo>
                  <a:pt x="72" y="79"/>
                  <a:pt x="72" y="79"/>
                  <a:pt x="72" y="79"/>
                </a:cubicBezTo>
                <a:cubicBezTo>
                  <a:pt x="70" y="77"/>
                  <a:pt x="70" y="77"/>
                  <a:pt x="70" y="77"/>
                </a:cubicBezTo>
                <a:cubicBezTo>
                  <a:pt x="60" y="94"/>
                  <a:pt x="60" y="94"/>
                  <a:pt x="60" y="94"/>
                </a:cubicBezTo>
                <a:cubicBezTo>
                  <a:pt x="61" y="93"/>
                  <a:pt x="63" y="92"/>
                  <a:pt x="64" y="92"/>
                </a:cubicBezTo>
                <a:close/>
                <a:moveTo>
                  <a:pt x="58" y="91"/>
                </a:moveTo>
                <a:cubicBezTo>
                  <a:pt x="67" y="75"/>
                  <a:pt x="67" y="75"/>
                  <a:pt x="67" y="75"/>
                </a:cubicBezTo>
                <a:cubicBezTo>
                  <a:pt x="65" y="74"/>
                  <a:pt x="65" y="74"/>
                  <a:pt x="65" y="74"/>
                </a:cubicBezTo>
                <a:cubicBezTo>
                  <a:pt x="57" y="88"/>
                  <a:pt x="57" y="88"/>
                  <a:pt x="57" y="88"/>
                </a:cubicBezTo>
                <a:cubicBezTo>
                  <a:pt x="58" y="91"/>
                  <a:pt x="58" y="91"/>
                  <a:pt x="58" y="91"/>
                </a:cubicBezTo>
                <a:close/>
                <a:moveTo>
                  <a:pt x="56" y="84"/>
                </a:moveTo>
                <a:cubicBezTo>
                  <a:pt x="63" y="72"/>
                  <a:pt x="63" y="72"/>
                  <a:pt x="63" y="72"/>
                </a:cubicBezTo>
                <a:cubicBezTo>
                  <a:pt x="61" y="70"/>
                  <a:pt x="61" y="70"/>
                  <a:pt x="61" y="70"/>
                </a:cubicBezTo>
                <a:cubicBezTo>
                  <a:pt x="55" y="81"/>
                  <a:pt x="55" y="81"/>
                  <a:pt x="55" y="81"/>
                </a:cubicBezTo>
                <a:cubicBezTo>
                  <a:pt x="56" y="84"/>
                  <a:pt x="56" y="84"/>
                  <a:pt x="56" y="84"/>
                </a:cubicBezTo>
                <a:close/>
                <a:moveTo>
                  <a:pt x="53" y="78"/>
                </a:moveTo>
                <a:cubicBezTo>
                  <a:pt x="59" y="68"/>
                  <a:pt x="59" y="68"/>
                  <a:pt x="59" y="68"/>
                </a:cubicBezTo>
                <a:cubicBezTo>
                  <a:pt x="57" y="66"/>
                  <a:pt x="57" y="66"/>
                  <a:pt x="57" y="66"/>
                </a:cubicBezTo>
                <a:cubicBezTo>
                  <a:pt x="52" y="75"/>
                  <a:pt x="52" y="75"/>
                  <a:pt x="52" y="75"/>
                </a:cubicBezTo>
                <a:cubicBezTo>
                  <a:pt x="53" y="78"/>
                  <a:pt x="53" y="78"/>
                  <a:pt x="53" y="78"/>
                </a:cubicBezTo>
                <a:close/>
                <a:moveTo>
                  <a:pt x="51" y="71"/>
                </a:moveTo>
                <a:cubicBezTo>
                  <a:pt x="55" y="64"/>
                  <a:pt x="55" y="64"/>
                  <a:pt x="55" y="64"/>
                </a:cubicBezTo>
                <a:cubicBezTo>
                  <a:pt x="53" y="62"/>
                  <a:pt x="53" y="62"/>
                  <a:pt x="53" y="62"/>
                </a:cubicBezTo>
                <a:cubicBezTo>
                  <a:pt x="50" y="68"/>
                  <a:pt x="50" y="68"/>
                  <a:pt x="50" y="68"/>
                </a:cubicBezTo>
                <a:cubicBezTo>
                  <a:pt x="51" y="71"/>
                  <a:pt x="51" y="71"/>
                  <a:pt x="51" y="71"/>
                </a:cubicBezTo>
                <a:close/>
                <a:moveTo>
                  <a:pt x="48" y="65"/>
                </a:moveTo>
                <a:cubicBezTo>
                  <a:pt x="51" y="61"/>
                  <a:pt x="51" y="61"/>
                  <a:pt x="51" y="61"/>
                </a:cubicBezTo>
                <a:cubicBezTo>
                  <a:pt x="49" y="59"/>
                  <a:pt x="49" y="59"/>
                  <a:pt x="49" y="59"/>
                </a:cubicBezTo>
                <a:cubicBezTo>
                  <a:pt x="47" y="61"/>
                  <a:pt x="47" y="61"/>
                  <a:pt x="47" y="61"/>
                </a:cubicBezTo>
                <a:cubicBezTo>
                  <a:pt x="48" y="65"/>
                  <a:pt x="48" y="65"/>
                  <a:pt x="48" y="65"/>
                </a:cubicBezTo>
                <a:close/>
                <a:moveTo>
                  <a:pt x="46" y="58"/>
                </a:moveTo>
                <a:cubicBezTo>
                  <a:pt x="45" y="55"/>
                  <a:pt x="45" y="55"/>
                  <a:pt x="45" y="55"/>
                </a:cubicBezTo>
                <a:cubicBezTo>
                  <a:pt x="47" y="57"/>
                  <a:pt x="47" y="57"/>
                  <a:pt x="47" y="57"/>
                </a:cubicBezTo>
                <a:cubicBezTo>
                  <a:pt x="46" y="58"/>
                  <a:pt x="46" y="58"/>
                  <a:pt x="46" y="58"/>
                </a:cubicBezTo>
                <a:close/>
                <a:moveTo>
                  <a:pt x="59" y="17"/>
                </a:moveTo>
                <a:cubicBezTo>
                  <a:pt x="41" y="54"/>
                  <a:pt x="41" y="54"/>
                  <a:pt x="41" y="54"/>
                </a:cubicBezTo>
                <a:cubicBezTo>
                  <a:pt x="41" y="54"/>
                  <a:pt x="38" y="28"/>
                  <a:pt x="36" y="13"/>
                </a:cubicBezTo>
                <a:cubicBezTo>
                  <a:pt x="16" y="15"/>
                  <a:pt x="0" y="33"/>
                  <a:pt x="0" y="54"/>
                </a:cubicBezTo>
                <a:cubicBezTo>
                  <a:pt x="0" y="77"/>
                  <a:pt x="18" y="95"/>
                  <a:pt x="41" y="95"/>
                </a:cubicBezTo>
                <a:cubicBezTo>
                  <a:pt x="46" y="95"/>
                  <a:pt x="51" y="94"/>
                  <a:pt x="55" y="93"/>
                </a:cubicBezTo>
                <a:cubicBezTo>
                  <a:pt x="41" y="54"/>
                  <a:pt x="41" y="54"/>
                  <a:pt x="41" y="54"/>
                </a:cubicBezTo>
                <a:cubicBezTo>
                  <a:pt x="68" y="23"/>
                  <a:pt x="68" y="23"/>
                  <a:pt x="68" y="23"/>
                </a:cubicBezTo>
                <a:cubicBezTo>
                  <a:pt x="66" y="20"/>
                  <a:pt x="63" y="18"/>
                  <a:pt x="59" y="17"/>
                </a:cubicBezTo>
                <a:close/>
                <a:moveTo>
                  <a:pt x="43" y="0"/>
                </a:moveTo>
                <a:cubicBezTo>
                  <a:pt x="41" y="0"/>
                  <a:pt x="40" y="0"/>
                  <a:pt x="38" y="0"/>
                </a:cubicBezTo>
                <a:cubicBezTo>
                  <a:pt x="40" y="15"/>
                  <a:pt x="43" y="41"/>
                  <a:pt x="43" y="41"/>
                </a:cubicBezTo>
                <a:cubicBezTo>
                  <a:pt x="61" y="4"/>
                  <a:pt x="61" y="4"/>
                  <a:pt x="61" y="4"/>
                </a:cubicBezTo>
                <a:cubicBezTo>
                  <a:pt x="56" y="1"/>
                  <a:pt x="49" y="0"/>
                  <a:pt x="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1" name="Freeform 18"/>
          <p:cNvSpPr>
            <a:spLocks noEditPoints="1"/>
          </p:cNvSpPr>
          <p:nvPr/>
        </p:nvSpPr>
        <p:spPr bwMode="auto">
          <a:xfrm>
            <a:off x="1662477" y="1492697"/>
            <a:ext cx="624612" cy="491604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2" name="TextBox 20"/>
          <p:cNvSpPr txBox="1"/>
          <p:nvPr/>
        </p:nvSpPr>
        <p:spPr>
          <a:xfrm>
            <a:off x="3962165" y="2186019"/>
            <a:ext cx="1521965" cy="37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标题文本预设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TextBox 21"/>
          <p:cNvSpPr txBox="1"/>
          <p:nvPr/>
        </p:nvSpPr>
        <p:spPr>
          <a:xfrm>
            <a:off x="6710527" y="2186019"/>
            <a:ext cx="1521965" cy="37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标题文本预设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TextBox 22"/>
          <p:cNvSpPr txBox="1"/>
          <p:nvPr/>
        </p:nvSpPr>
        <p:spPr>
          <a:xfrm>
            <a:off x="9458888" y="2186019"/>
            <a:ext cx="1521965" cy="37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标题文本预设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TextBox 23"/>
          <p:cNvSpPr txBox="1"/>
          <p:nvPr/>
        </p:nvSpPr>
        <p:spPr>
          <a:xfrm>
            <a:off x="1213801" y="2186019"/>
            <a:ext cx="1521965" cy="37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标题文本预设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TextBox 28"/>
          <p:cNvSpPr txBox="1"/>
          <p:nvPr/>
        </p:nvSpPr>
        <p:spPr>
          <a:xfrm>
            <a:off x="1211144" y="5626869"/>
            <a:ext cx="1521965" cy="37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标题文本预设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TextBox 28"/>
          <p:cNvSpPr txBox="1"/>
          <p:nvPr/>
        </p:nvSpPr>
        <p:spPr>
          <a:xfrm>
            <a:off x="3965501" y="5626876"/>
            <a:ext cx="1521965" cy="37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标题文本预设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6704065" y="5626868"/>
            <a:ext cx="1521965" cy="37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标题文本预设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451210" y="5626870"/>
            <a:ext cx="1521965" cy="37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标题文本预设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624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36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六、标题文本预设</a:t>
            </a:r>
            <a:endParaRPr lang="zh-CN" altLang="en-US" dirty="0"/>
          </a:p>
        </p:txBody>
      </p:sp>
      <p:graphicFrame>
        <p:nvGraphicFramePr>
          <p:cNvPr id="5" name="图示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053280"/>
              </p:ext>
            </p:extLst>
          </p:nvPr>
        </p:nvGraphicFramePr>
        <p:xfrm>
          <a:off x="2661421" y="1446870"/>
          <a:ext cx="3395343" cy="2134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767161"/>
              </p:ext>
            </p:extLst>
          </p:nvPr>
        </p:nvGraphicFramePr>
        <p:xfrm>
          <a:off x="6135237" y="1446870"/>
          <a:ext cx="3395343" cy="2134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图示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603472"/>
              </p:ext>
            </p:extLst>
          </p:nvPr>
        </p:nvGraphicFramePr>
        <p:xfrm>
          <a:off x="2661421" y="3648585"/>
          <a:ext cx="3395343" cy="2134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图示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613622"/>
              </p:ext>
            </p:extLst>
          </p:nvPr>
        </p:nvGraphicFramePr>
        <p:xfrm>
          <a:off x="6135237" y="3648585"/>
          <a:ext cx="3395343" cy="2134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9" name="Rectangle 6"/>
          <p:cNvSpPr>
            <a:spLocks/>
          </p:cNvSpPr>
          <p:nvPr/>
        </p:nvSpPr>
        <p:spPr bwMode="auto">
          <a:xfrm>
            <a:off x="721052" y="2708920"/>
            <a:ext cx="1817806" cy="802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norm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此部分内容作为文字排版占位显示 </a:t>
            </a:r>
          </a:p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（建议使用主题字体）</a:t>
            </a:r>
          </a:p>
        </p:txBody>
      </p:sp>
      <p:sp>
        <p:nvSpPr>
          <p:cNvPr id="10" name="AutoShape 8"/>
          <p:cNvSpPr>
            <a:spLocks/>
          </p:cNvSpPr>
          <p:nvPr/>
        </p:nvSpPr>
        <p:spPr bwMode="auto">
          <a:xfrm>
            <a:off x="721052" y="2234868"/>
            <a:ext cx="2349316" cy="46347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>
                    <a:alpha val="8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标题文本预设</a:t>
            </a:r>
          </a:p>
        </p:txBody>
      </p:sp>
      <p:sp>
        <p:nvSpPr>
          <p:cNvPr id="11" name="AutoShape 12"/>
          <p:cNvSpPr>
            <a:spLocks/>
          </p:cNvSpPr>
          <p:nvPr/>
        </p:nvSpPr>
        <p:spPr bwMode="auto">
          <a:xfrm>
            <a:off x="721052" y="4494299"/>
            <a:ext cx="2349316" cy="46347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>
                    <a:alpha val="8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zh-CN" altLang="en-US" sz="1400" b="1">
                <a:solidFill>
                  <a:schemeClr val="bg1"/>
                </a:solidFill>
                <a:cs typeface="+mn-ea"/>
                <a:sym typeface="+mn-lt"/>
              </a:rPr>
              <a:t>标题文本预设</a:t>
            </a:r>
          </a:p>
        </p:txBody>
      </p:sp>
      <p:sp>
        <p:nvSpPr>
          <p:cNvPr id="12" name="AutoShape 16"/>
          <p:cNvSpPr>
            <a:spLocks/>
          </p:cNvSpPr>
          <p:nvPr/>
        </p:nvSpPr>
        <p:spPr bwMode="auto">
          <a:xfrm>
            <a:off x="9121633" y="4494299"/>
            <a:ext cx="2349316" cy="46347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>
                    <a:alpha val="8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lvl="0" algn="ctr"/>
            <a:r>
              <a:rPr lang="zh-CN" altLang="en-US" sz="1400" b="1">
                <a:solidFill>
                  <a:srgbClr val="FFFFFF"/>
                </a:solidFill>
                <a:cs typeface="+mn-ea"/>
                <a:sym typeface="+mn-lt"/>
              </a:rPr>
              <a:t>标题文本预设</a:t>
            </a:r>
            <a:endParaRPr lang="zh-CN" alt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" name="AutoShape 20"/>
          <p:cNvSpPr>
            <a:spLocks/>
          </p:cNvSpPr>
          <p:nvPr/>
        </p:nvSpPr>
        <p:spPr bwMode="auto">
          <a:xfrm>
            <a:off x="9121633" y="2234868"/>
            <a:ext cx="2349316" cy="4634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>
                    <a:alpha val="8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lvl="0" algn="ctr"/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标题文本预设</a:t>
            </a:r>
          </a:p>
        </p:txBody>
      </p:sp>
      <p:sp>
        <p:nvSpPr>
          <p:cNvPr id="14" name="Rectangle 6"/>
          <p:cNvSpPr>
            <a:spLocks/>
          </p:cNvSpPr>
          <p:nvPr/>
        </p:nvSpPr>
        <p:spPr bwMode="auto">
          <a:xfrm>
            <a:off x="721052" y="4916776"/>
            <a:ext cx="1817806" cy="802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norm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此部分内容作为文字排版占位显示 </a:t>
            </a:r>
          </a:p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（建议使用主题字体）</a:t>
            </a:r>
          </a:p>
        </p:txBody>
      </p:sp>
      <p:sp>
        <p:nvSpPr>
          <p:cNvPr id="15" name="Rectangle 6"/>
          <p:cNvSpPr>
            <a:spLocks/>
          </p:cNvSpPr>
          <p:nvPr/>
        </p:nvSpPr>
        <p:spPr bwMode="auto">
          <a:xfrm>
            <a:off x="9648435" y="2708920"/>
            <a:ext cx="1817806" cy="802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此部分内容作为文字排版占位显示 </a:t>
            </a: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（建议使用主题字体）</a:t>
            </a:r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9648435" y="4916776"/>
            <a:ext cx="1817806" cy="802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此部分内容作为文字排版占位显示 </a:t>
            </a: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（建议使用主题字体）</a:t>
            </a:r>
          </a:p>
        </p:txBody>
      </p:sp>
    </p:spTree>
    <p:extLst>
      <p:ext uri="{BB962C8B-B14F-4D97-AF65-F5344CB8AC3E}">
        <p14:creationId xmlns:p14="http://schemas.microsoft.com/office/powerpoint/2010/main" val="412914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37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六、标题文本预设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759769" y="1376772"/>
            <a:ext cx="10672462" cy="4592092"/>
            <a:chOff x="1681510" y="1561038"/>
            <a:chExt cx="9390222" cy="4040376"/>
          </a:xfrm>
        </p:grpSpPr>
        <p:sp>
          <p:nvSpPr>
            <p:cNvPr id="6" name="Isosceles Triangle 1"/>
            <p:cNvSpPr/>
            <p:nvPr/>
          </p:nvSpPr>
          <p:spPr>
            <a:xfrm>
              <a:off x="2933604" y="1561038"/>
              <a:ext cx="2121408" cy="182880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innerShdw blurRad="114300">
                <a:schemeClr val="accent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5"/>
            <p:cNvSpPr/>
            <p:nvPr/>
          </p:nvSpPr>
          <p:spPr>
            <a:xfrm>
              <a:off x="4206963" y="3772614"/>
              <a:ext cx="2121408" cy="18288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innerShdw blurRad="114300">
                <a:schemeClr val="accent3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6"/>
            <p:cNvSpPr/>
            <p:nvPr/>
          </p:nvSpPr>
          <p:spPr>
            <a:xfrm>
              <a:off x="1681510" y="3772614"/>
              <a:ext cx="2121408" cy="1828800"/>
            </a:xfrm>
            <a:prstGeom prst="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innerShdw blurRad="1143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7"/>
            <p:cNvSpPr/>
            <p:nvPr/>
          </p:nvSpPr>
          <p:spPr>
            <a:xfrm>
              <a:off x="2944236" y="1816224"/>
              <a:ext cx="2121408" cy="18288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11"/>
            <p:cNvSpPr/>
            <p:nvPr/>
          </p:nvSpPr>
          <p:spPr>
            <a:xfrm>
              <a:off x="4004940" y="3645024"/>
              <a:ext cx="2121408" cy="182880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3"/>
            <p:cNvSpPr/>
            <p:nvPr/>
          </p:nvSpPr>
          <p:spPr>
            <a:xfrm>
              <a:off x="1883532" y="3645024"/>
              <a:ext cx="2121408" cy="18288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3376815" y="3723995"/>
              <a:ext cx="1331910" cy="7925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dk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</a:t>
              </a:r>
              <a:r>
                <a:rPr lang="en-US" altLang="zh-CN" sz="1600" b="1" dirty="0">
                  <a:solidFill>
                    <a:schemeClr val="dk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sz="1600" b="1" dirty="0">
                  <a:solidFill>
                    <a:schemeClr val="dk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600" b="1" dirty="0">
                  <a:solidFill>
                    <a:schemeClr val="dk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预设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900">
                  <a:solidFill>
                    <a:schemeClr val="dk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（建议使用主题字体）</a:t>
              </a:r>
              <a:endParaRPr lang="en-US" sz="900" dirty="0">
                <a:solidFill>
                  <a:schemeClr val="dk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3779558" y="237417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  <p:sp>
          <p:nvSpPr>
            <p:cNvPr id="14" name="TextBox 16"/>
            <p:cNvSpPr txBox="1"/>
            <p:nvPr/>
          </p:nvSpPr>
          <p:spPr>
            <a:xfrm>
              <a:off x="4849559" y="4128271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  <p:sp>
          <p:nvSpPr>
            <p:cNvPr id="15" name="TextBox 18"/>
            <p:cNvSpPr txBox="1"/>
            <p:nvPr/>
          </p:nvSpPr>
          <p:spPr>
            <a:xfrm>
              <a:off x="2722453" y="4128271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  <p:sp>
          <p:nvSpPr>
            <p:cNvPr id="16" name="man150"/>
            <p:cNvSpPr>
              <a:spLocks noChangeAspect="1"/>
            </p:cNvSpPr>
            <p:nvPr/>
          </p:nvSpPr>
          <p:spPr bwMode="auto">
            <a:xfrm>
              <a:off x="3804987" y="2951965"/>
              <a:ext cx="378642" cy="381053"/>
            </a:xfrm>
            <a:custGeom>
              <a:avLst/>
              <a:gdLst>
                <a:gd name="T0" fmla="*/ 51 w 64"/>
                <a:gd name="T1" fmla="*/ 64 h 64"/>
                <a:gd name="T2" fmla="*/ 64 w 64"/>
                <a:gd name="T3" fmla="*/ 13 h 64"/>
                <a:gd name="T4" fmla="*/ 13 w 64"/>
                <a:gd name="T5" fmla="*/ 0 h 64"/>
                <a:gd name="T6" fmla="*/ 0 w 64"/>
                <a:gd name="T7" fmla="*/ 51 h 64"/>
                <a:gd name="T8" fmla="*/ 46 w 64"/>
                <a:gd name="T9" fmla="*/ 8 h 64"/>
                <a:gd name="T10" fmla="*/ 46 w 64"/>
                <a:gd name="T11" fmla="*/ 16 h 64"/>
                <a:gd name="T12" fmla="*/ 46 w 64"/>
                <a:gd name="T13" fmla="*/ 8 h 64"/>
                <a:gd name="T14" fmla="*/ 46 w 64"/>
                <a:gd name="T15" fmla="*/ 17 h 64"/>
                <a:gd name="T16" fmla="*/ 53 w 64"/>
                <a:gd name="T17" fmla="*/ 20 h 64"/>
                <a:gd name="T18" fmla="*/ 53 w 64"/>
                <a:gd name="T19" fmla="*/ 36 h 64"/>
                <a:gd name="T20" fmla="*/ 52 w 64"/>
                <a:gd name="T21" fmla="*/ 34 h 64"/>
                <a:gd name="T22" fmla="*/ 51 w 64"/>
                <a:gd name="T23" fmla="*/ 32 h 64"/>
                <a:gd name="T24" fmla="*/ 50 w 64"/>
                <a:gd name="T25" fmla="*/ 56 h 64"/>
                <a:gd name="T26" fmla="*/ 48 w 64"/>
                <a:gd name="T27" fmla="*/ 55 h 64"/>
                <a:gd name="T28" fmla="*/ 44 w 64"/>
                <a:gd name="T29" fmla="*/ 55 h 64"/>
                <a:gd name="T30" fmla="*/ 43 w 64"/>
                <a:gd name="T31" fmla="*/ 56 h 64"/>
                <a:gd name="T32" fmla="*/ 42 w 64"/>
                <a:gd name="T33" fmla="*/ 32 h 64"/>
                <a:gd name="T34" fmla="*/ 41 w 64"/>
                <a:gd name="T35" fmla="*/ 34 h 64"/>
                <a:gd name="T36" fmla="*/ 39 w 64"/>
                <a:gd name="T37" fmla="*/ 36 h 64"/>
                <a:gd name="T38" fmla="*/ 40 w 64"/>
                <a:gd name="T39" fmla="*/ 20 h 64"/>
                <a:gd name="T40" fmla="*/ 16 w 64"/>
                <a:gd name="T41" fmla="*/ 33 h 64"/>
                <a:gd name="T42" fmla="*/ 20 w 64"/>
                <a:gd name="T43" fmla="*/ 24 h 64"/>
                <a:gd name="T44" fmla="*/ 28 w 64"/>
                <a:gd name="T45" fmla="*/ 27 h 64"/>
                <a:gd name="T46" fmla="*/ 36 w 64"/>
                <a:gd name="T47" fmla="*/ 27 h 64"/>
                <a:gd name="T48" fmla="*/ 36 w 64"/>
                <a:gd name="T49" fmla="*/ 37 h 64"/>
                <a:gd name="T50" fmla="*/ 39 w 64"/>
                <a:gd name="T51" fmla="*/ 39 h 64"/>
                <a:gd name="T52" fmla="*/ 33 w 64"/>
                <a:gd name="T53" fmla="*/ 43 h 64"/>
                <a:gd name="T54" fmla="*/ 39 w 64"/>
                <a:gd name="T55" fmla="*/ 47 h 64"/>
                <a:gd name="T56" fmla="*/ 36 w 64"/>
                <a:gd name="T57" fmla="*/ 56 h 64"/>
                <a:gd name="T58" fmla="*/ 27 w 64"/>
                <a:gd name="T59" fmla="*/ 53 h 64"/>
                <a:gd name="T60" fmla="*/ 16 w 64"/>
                <a:gd name="T61" fmla="*/ 55 h 64"/>
                <a:gd name="T62" fmla="*/ 15 w 64"/>
                <a:gd name="T63" fmla="*/ 46 h 64"/>
                <a:gd name="T64" fmla="*/ 9 w 64"/>
                <a:gd name="T65" fmla="*/ 38 h 64"/>
                <a:gd name="T66" fmla="*/ 19 w 64"/>
                <a:gd name="T67" fmla="*/ 3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4" h="64">
                  <a:moveTo>
                    <a:pt x="13" y="64"/>
                  </a:moveTo>
                  <a:cubicBezTo>
                    <a:pt x="51" y="64"/>
                    <a:pt x="51" y="64"/>
                    <a:pt x="51" y="64"/>
                  </a:cubicBezTo>
                  <a:cubicBezTo>
                    <a:pt x="58" y="64"/>
                    <a:pt x="64" y="58"/>
                    <a:pt x="64" y="51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4" y="6"/>
                    <a:pt x="58" y="0"/>
                    <a:pt x="5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8"/>
                    <a:pt x="6" y="64"/>
                    <a:pt x="13" y="64"/>
                  </a:cubicBezTo>
                  <a:close/>
                  <a:moveTo>
                    <a:pt x="46" y="8"/>
                  </a:moveTo>
                  <a:cubicBezTo>
                    <a:pt x="49" y="8"/>
                    <a:pt x="50" y="10"/>
                    <a:pt x="50" y="12"/>
                  </a:cubicBezTo>
                  <a:cubicBezTo>
                    <a:pt x="50" y="14"/>
                    <a:pt x="49" y="16"/>
                    <a:pt x="46" y="16"/>
                  </a:cubicBezTo>
                  <a:cubicBezTo>
                    <a:pt x="44" y="16"/>
                    <a:pt x="42" y="14"/>
                    <a:pt x="42" y="12"/>
                  </a:cubicBezTo>
                  <a:cubicBezTo>
                    <a:pt x="42" y="10"/>
                    <a:pt x="44" y="8"/>
                    <a:pt x="46" y="8"/>
                  </a:cubicBezTo>
                  <a:close/>
                  <a:moveTo>
                    <a:pt x="40" y="20"/>
                  </a:moveTo>
                  <a:cubicBezTo>
                    <a:pt x="41" y="18"/>
                    <a:pt x="42" y="17"/>
                    <a:pt x="46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50" y="17"/>
                    <a:pt x="52" y="18"/>
                    <a:pt x="53" y="20"/>
                  </a:cubicBezTo>
                  <a:cubicBezTo>
                    <a:pt x="54" y="21"/>
                    <a:pt x="55" y="34"/>
                    <a:pt x="55" y="34"/>
                  </a:cubicBezTo>
                  <a:cubicBezTo>
                    <a:pt x="55" y="35"/>
                    <a:pt x="54" y="36"/>
                    <a:pt x="53" y="36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3" y="36"/>
                    <a:pt x="52" y="35"/>
                    <a:pt x="52" y="34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5"/>
                    <a:pt x="51" y="56"/>
                    <a:pt x="50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6"/>
                    <a:pt x="48" y="55"/>
                    <a:pt x="48" y="55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55"/>
                    <a:pt x="44" y="56"/>
                    <a:pt x="43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2" y="56"/>
                    <a:pt x="41" y="55"/>
                    <a:pt x="41" y="5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5"/>
                    <a:pt x="40" y="36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8" y="36"/>
                    <a:pt x="38" y="35"/>
                    <a:pt x="38" y="34"/>
                  </a:cubicBezTo>
                  <a:cubicBezTo>
                    <a:pt x="38" y="34"/>
                    <a:pt x="39" y="21"/>
                    <a:pt x="40" y="20"/>
                  </a:cubicBezTo>
                  <a:close/>
                  <a:moveTo>
                    <a:pt x="19" y="39"/>
                  </a:moveTo>
                  <a:cubicBezTo>
                    <a:pt x="18" y="37"/>
                    <a:pt x="16" y="33"/>
                    <a:pt x="16" y="33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7" y="38"/>
                    <a:pt x="38" y="39"/>
                    <a:pt x="39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9" y="38"/>
                    <a:pt x="9" y="38"/>
                    <a:pt x="9" y="38"/>
                  </a:cubicBezTo>
                  <a:lnTo>
                    <a:pt x="19" y="39"/>
                  </a:lnTo>
                  <a:close/>
                  <a:moveTo>
                    <a:pt x="19" y="39"/>
                  </a:moveTo>
                  <a:cubicBezTo>
                    <a:pt x="19" y="39"/>
                    <a:pt x="19" y="39"/>
                    <a:pt x="19" y="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man147"/>
            <p:cNvSpPr>
              <a:spLocks noChangeAspect="1"/>
            </p:cNvSpPr>
            <p:nvPr/>
          </p:nvSpPr>
          <p:spPr bwMode="auto">
            <a:xfrm>
              <a:off x="4897859" y="4847316"/>
              <a:ext cx="378642" cy="381053"/>
            </a:xfrm>
            <a:custGeom>
              <a:avLst/>
              <a:gdLst>
                <a:gd name="T0" fmla="*/ 51 w 64"/>
                <a:gd name="T1" fmla="*/ 64 h 64"/>
                <a:gd name="T2" fmla="*/ 64 w 64"/>
                <a:gd name="T3" fmla="*/ 13 h 64"/>
                <a:gd name="T4" fmla="*/ 13 w 64"/>
                <a:gd name="T5" fmla="*/ 0 h 64"/>
                <a:gd name="T6" fmla="*/ 0 w 64"/>
                <a:gd name="T7" fmla="*/ 51 h 64"/>
                <a:gd name="T8" fmla="*/ 44 w 64"/>
                <a:gd name="T9" fmla="*/ 12 h 64"/>
                <a:gd name="T10" fmla="*/ 49 w 64"/>
                <a:gd name="T11" fmla="*/ 12 h 64"/>
                <a:gd name="T12" fmla="*/ 49 w 64"/>
                <a:gd name="T13" fmla="*/ 16 h 64"/>
                <a:gd name="T14" fmla="*/ 44 w 64"/>
                <a:gd name="T15" fmla="*/ 16 h 64"/>
                <a:gd name="T16" fmla="*/ 44 w 64"/>
                <a:gd name="T17" fmla="*/ 12 h 64"/>
                <a:gd name="T18" fmla="*/ 40 w 64"/>
                <a:gd name="T19" fmla="*/ 20 h 64"/>
                <a:gd name="T20" fmla="*/ 50 w 64"/>
                <a:gd name="T21" fmla="*/ 18 h 64"/>
                <a:gd name="T22" fmla="*/ 55 w 64"/>
                <a:gd name="T23" fmla="*/ 23 h 64"/>
                <a:gd name="T24" fmla="*/ 54 w 64"/>
                <a:gd name="T25" fmla="*/ 34 h 64"/>
                <a:gd name="T26" fmla="*/ 52 w 64"/>
                <a:gd name="T27" fmla="*/ 34 h 64"/>
                <a:gd name="T28" fmla="*/ 52 w 64"/>
                <a:gd name="T29" fmla="*/ 24 h 64"/>
                <a:gd name="T30" fmla="*/ 51 w 64"/>
                <a:gd name="T31" fmla="*/ 50 h 64"/>
                <a:gd name="T32" fmla="*/ 49 w 64"/>
                <a:gd name="T33" fmla="*/ 52 h 64"/>
                <a:gd name="T34" fmla="*/ 47 w 64"/>
                <a:gd name="T35" fmla="*/ 50 h 64"/>
                <a:gd name="T36" fmla="*/ 46 w 64"/>
                <a:gd name="T37" fmla="*/ 35 h 64"/>
                <a:gd name="T38" fmla="*/ 46 w 64"/>
                <a:gd name="T39" fmla="*/ 51 h 64"/>
                <a:gd name="T40" fmla="*/ 43 w 64"/>
                <a:gd name="T41" fmla="*/ 51 h 64"/>
                <a:gd name="T42" fmla="*/ 42 w 64"/>
                <a:gd name="T43" fmla="*/ 24 h 64"/>
                <a:gd name="T44" fmla="*/ 42 w 64"/>
                <a:gd name="T45" fmla="*/ 33 h 64"/>
                <a:gd name="T46" fmla="*/ 40 w 64"/>
                <a:gd name="T47" fmla="*/ 34 h 64"/>
                <a:gd name="T48" fmla="*/ 39 w 64"/>
                <a:gd name="T49" fmla="*/ 33 h 64"/>
                <a:gd name="T50" fmla="*/ 32 w 64"/>
                <a:gd name="T51" fmla="*/ 8 h 64"/>
                <a:gd name="T52" fmla="*/ 35 w 64"/>
                <a:gd name="T53" fmla="*/ 56 h 64"/>
                <a:gd name="T54" fmla="*/ 32 w 64"/>
                <a:gd name="T55" fmla="*/ 8 h 64"/>
                <a:gd name="T56" fmla="*/ 19 w 64"/>
                <a:gd name="T57" fmla="*/ 11 h 64"/>
                <a:gd name="T58" fmla="*/ 22 w 64"/>
                <a:gd name="T59" fmla="*/ 14 h 64"/>
                <a:gd name="T60" fmla="*/ 19 w 64"/>
                <a:gd name="T61" fmla="*/ 17 h 64"/>
                <a:gd name="T62" fmla="*/ 15 w 64"/>
                <a:gd name="T63" fmla="*/ 14 h 64"/>
                <a:gd name="T64" fmla="*/ 9 w 64"/>
                <a:gd name="T65" fmla="*/ 31 h 64"/>
                <a:gd name="T66" fmla="*/ 10 w 64"/>
                <a:gd name="T67" fmla="*/ 28 h 64"/>
                <a:gd name="T68" fmla="*/ 12 w 64"/>
                <a:gd name="T69" fmla="*/ 21 h 64"/>
                <a:gd name="T70" fmla="*/ 16 w 64"/>
                <a:gd name="T71" fmla="*/ 18 h 64"/>
                <a:gd name="T72" fmla="*/ 24 w 64"/>
                <a:gd name="T73" fmla="*/ 19 h 64"/>
                <a:gd name="T74" fmla="*/ 26 w 64"/>
                <a:gd name="T75" fmla="*/ 25 h 64"/>
                <a:gd name="T76" fmla="*/ 28 w 64"/>
                <a:gd name="T77" fmla="*/ 30 h 64"/>
                <a:gd name="T78" fmla="*/ 28 w 64"/>
                <a:gd name="T79" fmla="*/ 32 h 64"/>
                <a:gd name="T80" fmla="*/ 27 w 64"/>
                <a:gd name="T81" fmla="*/ 33 h 64"/>
                <a:gd name="T82" fmla="*/ 25 w 64"/>
                <a:gd name="T83" fmla="*/ 30 h 64"/>
                <a:gd name="T84" fmla="*/ 23 w 64"/>
                <a:gd name="T85" fmla="*/ 23 h 64"/>
                <a:gd name="T86" fmla="*/ 27 w 64"/>
                <a:gd name="T87" fmla="*/ 38 h 64"/>
                <a:gd name="T88" fmla="*/ 22 w 64"/>
                <a:gd name="T89" fmla="*/ 50 h 64"/>
                <a:gd name="T90" fmla="*/ 21 w 64"/>
                <a:gd name="T91" fmla="*/ 52 h 64"/>
                <a:gd name="T92" fmla="*/ 19 w 64"/>
                <a:gd name="T93" fmla="*/ 50 h 64"/>
                <a:gd name="T94" fmla="*/ 18 w 64"/>
                <a:gd name="T95" fmla="*/ 38 h 64"/>
                <a:gd name="T96" fmla="*/ 18 w 64"/>
                <a:gd name="T97" fmla="*/ 51 h 64"/>
                <a:gd name="T98" fmla="*/ 16 w 64"/>
                <a:gd name="T99" fmla="*/ 51 h 64"/>
                <a:gd name="T100" fmla="*/ 15 w 64"/>
                <a:gd name="T101" fmla="*/ 38 h 64"/>
                <a:gd name="T102" fmla="*/ 15 w 64"/>
                <a:gd name="T103" fmla="*/ 23 h 64"/>
                <a:gd name="T104" fmla="*/ 13 w 64"/>
                <a:gd name="T105" fmla="*/ 27 h 64"/>
                <a:gd name="T106" fmla="*/ 12 w 64"/>
                <a:gd name="T107" fmla="*/ 32 h 64"/>
                <a:gd name="T108" fmla="*/ 10 w 64"/>
                <a:gd name="T109" fmla="*/ 33 h 64"/>
                <a:gd name="T110" fmla="*/ 9 w 64"/>
                <a:gd name="T111" fmla="*/ 31 h 64"/>
                <a:gd name="T112" fmla="*/ 9 w 64"/>
                <a:gd name="T113" fmla="*/ 3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4" h="64">
                  <a:moveTo>
                    <a:pt x="13" y="64"/>
                  </a:moveTo>
                  <a:cubicBezTo>
                    <a:pt x="51" y="64"/>
                    <a:pt x="51" y="64"/>
                    <a:pt x="51" y="64"/>
                  </a:cubicBezTo>
                  <a:cubicBezTo>
                    <a:pt x="58" y="64"/>
                    <a:pt x="64" y="58"/>
                    <a:pt x="64" y="51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4" y="6"/>
                    <a:pt x="58" y="0"/>
                    <a:pt x="5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8"/>
                    <a:pt x="6" y="64"/>
                    <a:pt x="13" y="64"/>
                  </a:cubicBezTo>
                  <a:close/>
                  <a:moveTo>
                    <a:pt x="44" y="12"/>
                  </a:moveTo>
                  <a:cubicBezTo>
                    <a:pt x="45" y="11"/>
                    <a:pt x="46" y="11"/>
                    <a:pt x="47" y="11"/>
                  </a:cubicBezTo>
                  <a:cubicBezTo>
                    <a:pt x="48" y="11"/>
                    <a:pt x="48" y="11"/>
                    <a:pt x="49" y="12"/>
                  </a:cubicBezTo>
                  <a:cubicBezTo>
                    <a:pt x="50" y="12"/>
                    <a:pt x="50" y="13"/>
                    <a:pt x="50" y="14"/>
                  </a:cubicBezTo>
                  <a:cubicBezTo>
                    <a:pt x="50" y="15"/>
                    <a:pt x="50" y="16"/>
                    <a:pt x="49" y="16"/>
                  </a:cubicBezTo>
                  <a:cubicBezTo>
                    <a:pt x="48" y="17"/>
                    <a:pt x="48" y="17"/>
                    <a:pt x="47" y="17"/>
                  </a:cubicBezTo>
                  <a:cubicBezTo>
                    <a:pt x="46" y="17"/>
                    <a:pt x="45" y="17"/>
                    <a:pt x="44" y="16"/>
                  </a:cubicBezTo>
                  <a:cubicBezTo>
                    <a:pt x="44" y="16"/>
                    <a:pt x="43" y="15"/>
                    <a:pt x="43" y="14"/>
                  </a:cubicBezTo>
                  <a:cubicBezTo>
                    <a:pt x="43" y="13"/>
                    <a:pt x="44" y="12"/>
                    <a:pt x="44" y="12"/>
                  </a:cubicBezTo>
                  <a:close/>
                  <a:moveTo>
                    <a:pt x="39" y="23"/>
                  </a:moveTo>
                  <a:cubicBezTo>
                    <a:pt x="39" y="21"/>
                    <a:pt x="39" y="20"/>
                    <a:pt x="40" y="20"/>
                  </a:cubicBezTo>
                  <a:cubicBezTo>
                    <a:pt x="41" y="19"/>
                    <a:pt x="42" y="18"/>
                    <a:pt x="43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2" y="18"/>
                    <a:pt x="53" y="19"/>
                    <a:pt x="53" y="20"/>
                  </a:cubicBezTo>
                  <a:cubicBezTo>
                    <a:pt x="54" y="20"/>
                    <a:pt x="55" y="21"/>
                    <a:pt x="55" y="23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5" y="33"/>
                    <a:pt x="55" y="34"/>
                    <a:pt x="54" y="34"/>
                  </a:cubicBezTo>
                  <a:cubicBezTo>
                    <a:pt x="54" y="34"/>
                    <a:pt x="54" y="34"/>
                    <a:pt x="53" y="34"/>
                  </a:cubicBezTo>
                  <a:cubicBezTo>
                    <a:pt x="53" y="34"/>
                    <a:pt x="52" y="34"/>
                    <a:pt x="52" y="34"/>
                  </a:cubicBezTo>
                  <a:cubicBezTo>
                    <a:pt x="52" y="34"/>
                    <a:pt x="52" y="33"/>
                    <a:pt x="52" y="33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1" y="50"/>
                    <a:pt x="51" y="51"/>
                    <a:pt x="50" y="51"/>
                  </a:cubicBezTo>
                  <a:cubicBezTo>
                    <a:pt x="50" y="51"/>
                    <a:pt x="50" y="52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7" y="51"/>
                    <a:pt x="47" y="50"/>
                    <a:pt x="47" y="50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50"/>
                    <a:pt x="46" y="51"/>
                    <a:pt x="46" y="51"/>
                  </a:cubicBezTo>
                  <a:cubicBezTo>
                    <a:pt x="45" y="51"/>
                    <a:pt x="45" y="52"/>
                    <a:pt x="44" y="52"/>
                  </a:cubicBezTo>
                  <a:cubicBezTo>
                    <a:pt x="44" y="52"/>
                    <a:pt x="43" y="51"/>
                    <a:pt x="43" y="51"/>
                  </a:cubicBezTo>
                  <a:cubicBezTo>
                    <a:pt x="43" y="51"/>
                    <a:pt x="42" y="50"/>
                    <a:pt x="42" y="50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1" y="34"/>
                    <a:pt x="41" y="34"/>
                  </a:cubicBezTo>
                  <a:cubicBezTo>
                    <a:pt x="41" y="34"/>
                    <a:pt x="41" y="34"/>
                    <a:pt x="40" y="34"/>
                  </a:cubicBezTo>
                  <a:cubicBezTo>
                    <a:pt x="40" y="34"/>
                    <a:pt x="39" y="34"/>
                    <a:pt x="39" y="34"/>
                  </a:cubicBezTo>
                  <a:cubicBezTo>
                    <a:pt x="39" y="34"/>
                    <a:pt x="39" y="33"/>
                    <a:pt x="39" y="33"/>
                  </a:cubicBezTo>
                  <a:lnTo>
                    <a:pt x="39" y="23"/>
                  </a:lnTo>
                  <a:close/>
                  <a:moveTo>
                    <a:pt x="32" y="8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2" y="56"/>
                    <a:pt x="32" y="56"/>
                    <a:pt x="32" y="56"/>
                  </a:cubicBezTo>
                  <a:lnTo>
                    <a:pt x="32" y="8"/>
                  </a:lnTo>
                  <a:close/>
                  <a:moveTo>
                    <a:pt x="16" y="12"/>
                  </a:moveTo>
                  <a:cubicBezTo>
                    <a:pt x="17" y="11"/>
                    <a:pt x="18" y="11"/>
                    <a:pt x="19" y="11"/>
                  </a:cubicBezTo>
                  <a:cubicBezTo>
                    <a:pt x="20" y="11"/>
                    <a:pt x="21" y="11"/>
                    <a:pt x="21" y="12"/>
                  </a:cubicBezTo>
                  <a:cubicBezTo>
                    <a:pt x="22" y="12"/>
                    <a:pt x="22" y="13"/>
                    <a:pt x="22" y="14"/>
                  </a:cubicBezTo>
                  <a:cubicBezTo>
                    <a:pt x="22" y="15"/>
                    <a:pt x="22" y="16"/>
                    <a:pt x="21" y="16"/>
                  </a:cubicBezTo>
                  <a:cubicBezTo>
                    <a:pt x="21" y="17"/>
                    <a:pt x="20" y="17"/>
                    <a:pt x="19" y="17"/>
                  </a:cubicBezTo>
                  <a:cubicBezTo>
                    <a:pt x="18" y="17"/>
                    <a:pt x="17" y="17"/>
                    <a:pt x="16" y="16"/>
                  </a:cubicBezTo>
                  <a:cubicBezTo>
                    <a:pt x="16" y="16"/>
                    <a:pt x="15" y="15"/>
                    <a:pt x="15" y="14"/>
                  </a:cubicBezTo>
                  <a:cubicBezTo>
                    <a:pt x="15" y="13"/>
                    <a:pt x="16" y="12"/>
                    <a:pt x="16" y="12"/>
                  </a:cubicBezTo>
                  <a:close/>
                  <a:moveTo>
                    <a:pt x="9" y="31"/>
                  </a:moveTo>
                  <a:cubicBezTo>
                    <a:pt x="9" y="31"/>
                    <a:pt x="10" y="31"/>
                    <a:pt x="10" y="30"/>
                  </a:cubicBezTo>
                  <a:cubicBezTo>
                    <a:pt x="10" y="30"/>
                    <a:pt x="10" y="29"/>
                    <a:pt x="10" y="28"/>
                  </a:cubicBezTo>
                  <a:cubicBezTo>
                    <a:pt x="11" y="27"/>
                    <a:pt x="11" y="26"/>
                    <a:pt x="11" y="25"/>
                  </a:cubicBezTo>
                  <a:cubicBezTo>
                    <a:pt x="12" y="24"/>
                    <a:pt x="12" y="22"/>
                    <a:pt x="12" y="21"/>
                  </a:cubicBezTo>
                  <a:cubicBezTo>
                    <a:pt x="13" y="21"/>
                    <a:pt x="13" y="20"/>
                    <a:pt x="14" y="19"/>
                  </a:cubicBezTo>
                  <a:cubicBezTo>
                    <a:pt x="15" y="19"/>
                    <a:pt x="15" y="18"/>
                    <a:pt x="16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2" y="18"/>
                    <a:pt x="23" y="19"/>
                    <a:pt x="24" y="19"/>
                  </a:cubicBezTo>
                  <a:cubicBezTo>
                    <a:pt x="25" y="20"/>
                    <a:pt x="25" y="21"/>
                    <a:pt x="25" y="21"/>
                  </a:cubicBezTo>
                  <a:cubicBezTo>
                    <a:pt x="26" y="22"/>
                    <a:pt x="26" y="24"/>
                    <a:pt x="26" y="25"/>
                  </a:cubicBezTo>
                  <a:cubicBezTo>
                    <a:pt x="26" y="26"/>
                    <a:pt x="27" y="27"/>
                    <a:pt x="27" y="28"/>
                  </a:cubicBezTo>
                  <a:cubicBezTo>
                    <a:pt x="27" y="29"/>
                    <a:pt x="28" y="30"/>
                    <a:pt x="28" y="30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2"/>
                    <a:pt x="28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6" y="33"/>
                    <a:pt x="26" y="33"/>
                    <a:pt x="26" y="32"/>
                  </a:cubicBezTo>
                  <a:cubicBezTo>
                    <a:pt x="26" y="32"/>
                    <a:pt x="25" y="31"/>
                    <a:pt x="25" y="30"/>
                  </a:cubicBezTo>
                  <a:cubicBezTo>
                    <a:pt x="25" y="29"/>
                    <a:pt x="25" y="28"/>
                    <a:pt x="24" y="27"/>
                  </a:cubicBezTo>
                  <a:cubicBezTo>
                    <a:pt x="24" y="26"/>
                    <a:pt x="23" y="25"/>
                    <a:pt x="23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50"/>
                    <a:pt x="22" y="51"/>
                    <a:pt x="22" y="51"/>
                  </a:cubicBezTo>
                  <a:cubicBezTo>
                    <a:pt x="22" y="51"/>
                    <a:pt x="21" y="52"/>
                    <a:pt x="21" y="52"/>
                  </a:cubicBezTo>
                  <a:cubicBezTo>
                    <a:pt x="20" y="52"/>
                    <a:pt x="20" y="51"/>
                    <a:pt x="20" y="51"/>
                  </a:cubicBezTo>
                  <a:cubicBezTo>
                    <a:pt x="19" y="51"/>
                    <a:pt x="19" y="50"/>
                    <a:pt x="19" y="50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8" y="51"/>
                    <a:pt x="18" y="51"/>
                  </a:cubicBezTo>
                  <a:cubicBezTo>
                    <a:pt x="18" y="51"/>
                    <a:pt x="17" y="52"/>
                    <a:pt x="17" y="52"/>
                  </a:cubicBezTo>
                  <a:cubicBezTo>
                    <a:pt x="16" y="52"/>
                    <a:pt x="16" y="51"/>
                    <a:pt x="16" y="51"/>
                  </a:cubicBezTo>
                  <a:cubicBezTo>
                    <a:pt x="15" y="51"/>
                    <a:pt x="15" y="50"/>
                    <a:pt x="15" y="5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5"/>
                    <a:pt x="14" y="26"/>
                    <a:pt x="13" y="27"/>
                  </a:cubicBezTo>
                  <a:cubicBezTo>
                    <a:pt x="13" y="28"/>
                    <a:pt x="13" y="29"/>
                    <a:pt x="12" y="30"/>
                  </a:cubicBezTo>
                  <a:cubicBezTo>
                    <a:pt x="12" y="31"/>
                    <a:pt x="12" y="32"/>
                    <a:pt x="12" y="32"/>
                  </a:cubicBezTo>
                  <a:cubicBezTo>
                    <a:pt x="12" y="33"/>
                    <a:pt x="11" y="33"/>
                    <a:pt x="11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9" y="32"/>
                    <a:pt x="9" y="32"/>
                  </a:cubicBezTo>
                  <a:cubicBezTo>
                    <a:pt x="9" y="32"/>
                    <a:pt x="9" y="31"/>
                    <a:pt x="9" y="31"/>
                  </a:cubicBezTo>
                  <a:close/>
                  <a:moveTo>
                    <a:pt x="9" y="31"/>
                  </a:moveTo>
                  <a:cubicBezTo>
                    <a:pt x="9" y="31"/>
                    <a:pt x="9" y="31"/>
                    <a:pt x="9" y="3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robber"/>
            <p:cNvSpPr>
              <a:spLocks noChangeAspect="1"/>
            </p:cNvSpPr>
            <p:nvPr/>
          </p:nvSpPr>
          <p:spPr bwMode="auto">
            <a:xfrm>
              <a:off x="2768132" y="4853260"/>
              <a:ext cx="378642" cy="381053"/>
            </a:xfrm>
            <a:custGeom>
              <a:avLst/>
              <a:gdLst>
                <a:gd name="T0" fmla="*/ 51 w 64"/>
                <a:gd name="T1" fmla="*/ 64 h 64"/>
                <a:gd name="T2" fmla="*/ 64 w 64"/>
                <a:gd name="T3" fmla="*/ 13 h 64"/>
                <a:gd name="T4" fmla="*/ 13 w 64"/>
                <a:gd name="T5" fmla="*/ 0 h 64"/>
                <a:gd name="T6" fmla="*/ 0 w 64"/>
                <a:gd name="T7" fmla="*/ 51 h 64"/>
                <a:gd name="T8" fmla="*/ 45 w 64"/>
                <a:gd name="T9" fmla="*/ 26 h 64"/>
                <a:gd name="T10" fmla="*/ 45 w 64"/>
                <a:gd name="T11" fmla="*/ 36 h 64"/>
                <a:gd name="T12" fmla="*/ 45 w 64"/>
                <a:gd name="T13" fmla="*/ 26 h 64"/>
                <a:gd name="T14" fmla="*/ 37 w 64"/>
                <a:gd name="T15" fmla="*/ 24 h 64"/>
                <a:gd name="T16" fmla="*/ 41 w 64"/>
                <a:gd name="T17" fmla="*/ 37 h 64"/>
                <a:gd name="T18" fmla="*/ 45 w 64"/>
                <a:gd name="T19" fmla="*/ 37 h 64"/>
                <a:gd name="T20" fmla="*/ 50 w 64"/>
                <a:gd name="T21" fmla="*/ 36 h 64"/>
                <a:gd name="T22" fmla="*/ 55 w 64"/>
                <a:gd name="T23" fmla="*/ 23 h 64"/>
                <a:gd name="T24" fmla="*/ 53 w 64"/>
                <a:gd name="T25" fmla="*/ 40 h 64"/>
                <a:gd name="T26" fmla="*/ 50 w 64"/>
                <a:gd name="T27" fmla="*/ 52 h 64"/>
                <a:gd name="T28" fmla="*/ 40 w 64"/>
                <a:gd name="T29" fmla="*/ 43 h 64"/>
                <a:gd name="T30" fmla="*/ 34 w 64"/>
                <a:gd name="T31" fmla="*/ 25 h 64"/>
                <a:gd name="T32" fmla="*/ 14 w 64"/>
                <a:gd name="T33" fmla="*/ 21 h 64"/>
                <a:gd name="T34" fmla="*/ 18 w 64"/>
                <a:gd name="T35" fmla="*/ 19 h 64"/>
                <a:gd name="T36" fmla="*/ 22 w 64"/>
                <a:gd name="T37" fmla="*/ 19 h 64"/>
                <a:gd name="T38" fmla="*/ 25 w 64"/>
                <a:gd name="T39" fmla="*/ 23 h 64"/>
                <a:gd name="T40" fmla="*/ 25 w 64"/>
                <a:gd name="T41" fmla="*/ 29 h 64"/>
                <a:gd name="T42" fmla="*/ 23 w 64"/>
                <a:gd name="T43" fmla="*/ 24 h 64"/>
                <a:gd name="T44" fmla="*/ 21 w 64"/>
                <a:gd name="T45" fmla="*/ 21 h 64"/>
                <a:gd name="T46" fmla="*/ 18 w 64"/>
                <a:gd name="T47" fmla="*/ 21 h 64"/>
                <a:gd name="T48" fmla="*/ 15 w 64"/>
                <a:gd name="T49" fmla="*/ 22 h 64"/>
                <a:gd name="T50" fmla="*/ 12 w 64"/>
                <a:gd name="T51" fmla="*/ 25 h 64"/>
                <a:gd name="T52" fmla="*/ 14 w 64"/>
                <a:gd name="T53" fmla="*/ 21 h 64"/>
                <a:gd name="T54" fmla="*/ 18 w 64"/>
                <a:gd name="T55" fmla="*/ 36 h 64"/>
                <a:gd name="T56" fmla="*/ 18 w 64"/>
                <a:gd name="T57" fmla="*/ 26 h 64"/>
                <a:gd name="T58" fmla="*/ 9 w 64"/>
                <a:gd name="T59" fmla="*/ 41 h 64"/>
                <a:gd name="T60" fmla="*/ 18 w 64"/>
                <a:gd name="T61" fmla="*/ 37 h 64"/>
                <a:gd name="T62" fmla="*/ 29 w 64"/>
                <a:gd name="T63" fmla="*/ 45 h 64"/>
                <a:gd name="T64" fmla="*/ 34 w 64"/>
                <a:gd name="T65" fmla="*/ 44 h 64"/>
                <a:gd name="T66" fmla="*/ 28 w 64"/>
                <a:gd name="T67" fmla="*/ 48 h 64"/>
                <a:gd name="T68" fmla="*/ 27 w 64"/>
                <a:gd name="T69" fmla="*/ 48 h 64"/>
                <a:gd name="T70" fmla="*/ 27 w 64"/>
                <a:gd name="T71" fmla="*/ 48 h 64"/>
                <a:gd name="T72" fmla="*/ 23 w 64"/>
                <a:gd name="T73" fmla="*/ 52 h 64"/>
                <a:gd name="T74" fmla="*/ 12 w 64"/>
                <a:gd name="T75" fmla="*/ 44 h 64"/>
                <a:gd name="T76" fmla="*/ 8 w 64"/>
                <a:gd name="T77" fmla="*/ 52 h 64"/>
                <a:gd name="T78" fmla="*/ 9 w 64"/>
                <a:gd name="T79" fmla="*/ 4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64">
                  <a:moveTo>
                    <a:pt x="13" y="64"/>
                  </a:moveTo>
                  <a:cubicBezTo>
                    <a:pt x="51" y="64"/>
                    <a:pt x="51" y="64"/>
                    <a:pt x="51" y="64"/>
                  </a:cubicBezTo>
                  <a:cubicBezTo>
                    <a:pt x="58" y="64"/>
                    <a:pt x="64" y="58"/>
                    <a:pt x="64" y="51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4" y="6"/>
                    <a:pt x="58" y="0"/>
                    <a:pt x="5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8"/>
                    <a:pt x="6" y="64"/>
                    <a:pt x="13" y="64"/>
                  </a:cubicBezTo>
                  <a:close/>
                  <a:moveTo>
                    <a:pt x="45" y="26"/>
                  </a:moveTo>
                  <a:cubicBezTo>
                    <a:pt x="48" y="26"/>
                    <a:pt x="50" y="28"/>
                    <a:pt x="50" y="31"/>
                  </a:cubicBezTo>
                  <a:cubicBezTo>
                    <a:pt x="50" y="33"/>
                    <a:pt x="48" y="36"/>
                    <a:pt x="45" y="36"/>
                  </a:cubicBezTo>
                  <a:cubicBezTo>
                    <a:pt x="42" y="36"/>
                    <a:pt x="40" y="33"/>
                    <a:pt x="40" y="31"/>
                  </a:cubicBezTo>
                  <a:cubicBezTo>
                    <a:pt x="40" y="28"/>
                    <a:pt x="42" y="26"/>
                    <a:pt x="45" y="26"/>
                  </a:cubicBezTo>
                  <a:close/>
                  <a:moveTo>
                    <a:pt x="35" y="23"/>
                  </a:moveTo>
                  <a:cubicBezTo>
                    <a:pt x="36" y="23"/>
                    <a:pt x="37" y="23"/>
                    <a:pt x="37" y="24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8"/>
                    <a:pt x="41" y="37"/>
                  </a:cubicBezTo>
                  <a:cubicBezTo>
                    <a:pt x="42" y="37"/>
                    <a:pt x="43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7" y="37"/>
                    <a:pt x="48" y="37"/>
                    <a:pt x="49" y="37"/>
                  </a:cubicBezTo>
                  <a:cubicBezTo>
                    <a:pt x="50" y="38"/>
                    <a:pt x="50" y="36"/>
                    <a:pt x="50" y="36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3"/>
                    <a:pt x="54" y="23"/>
                    <a:pt x="55" y="23"/>
                  </a:cubicBezTo>
                  <a:cubicBezTo>
                    <a:pt x="56" y="23"/>
                    <a:pt x="56" y="24"/>
                    <a:pt x="56" y="25"/>
                  </a:cubicBezTo>
                  <a:cubicBezTo>
                    <a:pt x="56" y="25"/>
                    <a:pt x="53" y="39"/>
                    <a:pt x="53" y="40"/>
                  </a:cubicBezTo>
                  <a:cubicBezTo>
                    <a:pt x="53" y="42"/>
                    <a:pt x="50" y="43"/>
                    <a:pt x="50" y="43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0" y="43"/>
                    <a:pt x="37" y="42"/>
                    <a:pt x="37" y="40"/>
                  </a:cubicBezTo>
                  <a:cubicBezTo>
                    <a:pt x="37" y="39"/>
                    <a:pt x="34" y="25"/>
                    <a:pt x="34" y="25"/>
                  </a:cubicBezTo>
                  <a:cubicBezTo>
                    <a:pt x="34" y="24"/>
                    <a:pt x="34" y="23"/>
                    <a:pt x="35" y="23"/>
                  </a:cubicBezTo>
                  <a:close/>
                  <a:moveTo>
                    <a:pt x="14" y="21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9" y="19"/>
                    <a:pt x="9" y="19"/>
                    <a:pt x="9" y="19"/>
                  </a:cubicBezTo>
                  <a:lnTo>
                    <a:pt x="14" y="21"/>
                  </a:lnTo>
                  <a:close/>
                  <a:moveTo>
                    <a:pt x="22" y="31"/>
                  </a:moveTo>
                  <a:cubicBezTo>
                    <a:pt x="22" y="33"/>
                    <a:pt x="20" y="36"/>
                    <a:pt x="18" y="36"/>
                  </a:cubicBezTo>
                  <a:cubicBezTo>
                    <a:pt x="15" y="36"/>
                    <a:pt x="13" y="33"/>
                    <a:pt x="13" y="31"/>
                  </a:cubicBezTo>
                  <a:cubicBezTo>
                    <a:pt x="13" y="28"/>
                    <a:pt x="15" y="26"/>
                    <a:pt x="18" y="26"/>
                  </a:cubicBezTo>
                  <a:cubicBezTo>
                    <a:pt x="20" y="26"/>
                    <a:pt x="22" y="28"/>
                    <a:pt x="22" y="31"/>
                  </a:cubicBezTo>
                  <a:close/>
                  <a:moveTo>
                    <a:pt x="9" y="41"/>
                  </a:moveTo>
                  <a:cubicBezTo>
                    <a:pt x="11" y="38"/>
                    <a:pt x="13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3" y="37"/>
                    <a:pt x="23" y="38"/>
                    <a:pt x="26" y="41"/>
                  </a:cubicBezTo>
                  <a:cubicBezTo>
                    <a:pt x="27" y="43"/>
                    <a:pt x="27" y="43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5" y="45"/>
                    <a:pt x="34" y="46"/>
                    <a:pt x="33" y="46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7" y="49"/>
                    <a:pt x="27" y="49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3" y="44"/>
                    <a:pt x="23" y="44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48"/>
                    <a:pt x="9" y="42"/>
                    <a:pt x="9" y="41"/>
                  </a:cubicBezTo>
                  <a:close/>
                  <a:moveTo>
                    <a:pt x="9" y="41"/>
                  </a:moveTo>
                  <a:cubicBezTo>
                    <a:pt x="9" y="41"/>
                    <a:pt x="9" y="41"/>
                    <a:pt x="9" y="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6679244" y="4219573"/>
              <a:ext cx="4392488" cy="851323"/>
              <a:chOff x="6096000" y="4545815"/>
              <a:chExt cx="4962662" cy="851323"/>
            </a:xfrm>
          </p:grpSpPr>
          <p:sp>
            <p:nvSpPr>
              <p:cNvPr id="26" name="Rectangle 21"/>
              <p:cNvSpPr/>
              <p:nvPr/>
            </p:nvSpPr>
            <p:spPr>
              <a:xfrm>
                <a:off x="6096000" y="4912390"/>
                <a:ext cx="4962662" cy="484748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</a:t>
                </a: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显示 （建议使用主题字体）</a:t>
                </a:r>
                <a:endParaRPr lang="en-US" altLang="zh-CN" sz="1050" dirty="0">
                  <a:solidFill>
                    <a:schemeClr val="dk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如需更改请在（设置形状格式）菜单下（文本选项）中调整。</a:t>
                </a: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096000" y="4545815"/>
                <a:ext cx="4962662" cy="366575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accent3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  <a:endParaRPr lang="en-US" altLang="zh-CN" dirty="0">
                  <a:solidFill>
                    <a:schemeClr val="accent3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6126348" y="3045684"/>
              <a:ext cx="4392488" cy="875784"/>
              <a:chOff x="6096000" y="4521354"/>
              <a:chExt cx="4962662" cy="875784"/>
            </a:xfrm>
          </p:grpSpPr>
          <p:sp>
            <p:nvSpPr>
              <p:cNvPr id="24" name="Rectangle 21"/>
              <p:cNvSpPr/>
              <p:nvPr/>
            </p:nvSpPr>
            <p:spPr>
              <a:xfrm>
                <a:off x="6096000" y="4912390"/>
                <a:ext cx="4962662" cy="484748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</a:t>
                </a: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显示 （建议使用主题字体）</a:t>
                </a:r>
                <a:endParaRPr lang="en-US" altLang="zh-CN" sz="1050" dirty="0">
                  <a:solidFill>
                    <a:schemeClr val="dk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如需更改请在（设置形状格式）菜单下（文本选项）中调整。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096000" y="4521354"/>
                <a:ext cx="4962662" cy="415498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  <a:endPara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5419104" y="1920717"/>
              <a:ext cx="4392488" cy="851323"/>
              <a:chOff x="6096000" y="4545815"/>
              <a:chExt cx="4962662" cy="85132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096000" y="4912390"/>
                <a:ext cx="4962662" cy="484748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</a:t>
                </a: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显示 （建议使用主题字体）</a:t>
                </a:r>
                <a:endParaRPr lang="en-US" altLang="zh-CN" sz="1050" dirty="0">
                  <a:solidFill>
                    <a:schemeClr val="dk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如需更改请在（设置形状格式）菜单下（文本选项）中调整。</a:t>
                </a: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096000" y="4545815"/>
                <a:ext cx="4962662" cy="366575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accent1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  <a:endParaRPr lang="en-US" altLang="zh-CN" dirty="0">
                  <a:solidFill>
                    <a:schemeClr val="accent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075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38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二、标题文本预设</a:t>
            </a:r>
            <a:endParaRPr lang="zh-CN" altLang="en-US" dirty="0"/>
          </a:p>
        </p:txBody>
      </p:sp>
      <p:sp>
        <p:nvSpPr>
          <p:cNvPr id="5" name="Rectangle 18"/>
          <p:cNvSpPr/>
          <p:nvPr/>
        </p:nvSpPr>
        <p:spPr>
          <a:xfrm>
            <a:off x="6114756" y="2793256"/>
            <a:ext cx="6077244" cy="3291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/>
              </a:rPr>
              <a:t>标题文本预设</a:t>
            </a:r>
          </a:p>
          <a:p>
            <a:pPr lvl="0">
              <a:lnSpc>
                <a:spcPct val="150000"/>
              </a:lnSpc>
            </a:pPr>
            <a:endParaRPr lang="en-US" altLang="zh-CN" sz="1200" dirty="0">
              <a:solidFill>
                <a:schemeClr val="bg1"/>
              </a:solidFill>
              <a:latin typeface="微软雅黑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/>
              </a:rPr>
              <a:t>此部分内容作为文字排版占位显示（建议使用主题字体）</a:t>
            </a:r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/>
              </a:rPr>
              <a:t>如需更改请在（设置形状格式）菜单下（文本选项）中调整</a:t>
            </a:r>
            <a:endParaRPr lang="en-US" altLang="zh-CN" sz="1200" dirty="0">
              <a:solidFill>
                <a:schemeClr val="bg1"/>
              </a:solidFill>
              <a:latin typeface="微软雅黑"/>
            </a:endParaRPr>
          </a:p>
        </p:txBody>
      </p:sp>
      <p:grpSp>
        <p:nvGrpSpPr>
          <p:cNvPr id="6" name="Group 26"/>
          <p:cNvGrpSpPr/>
          <p:nvPr/>
        </p:nvGrpSpPr>
        <p:grpSpPr>
          <a:xfrm>
            <a:off x="6113292" y="1831108"/>
            <a:ext cx="892416" cy="761821"/>
            <a:chOff x="3440113" y="1050925"/>
            <a:chExt cx="390525" cy="333376"/>
          </a:xfrm>
          <a:solidFill>
            <a:schemeClr val="accent1"/>
          </a:solidFill>
        </p:grpSpPr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3563938" y="1244600"/>
              <a:ext cx="69850" cy="71438"/>
            </a:xfrm>
            <a:custGeom>
              <a:avLst/>
              <a:gdLst>
                <a:gd name="T0" fmla="*/ 44 w 44"/>
                <a:gd name="T1" fmla="*/ 25 h 45"/>
                <a:gd name="T2" fmla="*/ 19 w 44"/>
                <a:gd name="T3" fmla="*/ 0 h 45"/>
                <a:gd name="T4" fmla="*/ 19 w 44"/>
                <a:gd name="T5" fmla="*/ 0 h 45"/>
                <a:gd name="T6" fmla="*/ 0 w 44"/>
                <a:gd name="T7" fmla="*/ 45 h 45"/>
                <a:gd name="T8" fmla="*/ 44 w 44"/>
                <a:gd name="T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44" y="25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45"/>
                  </a:lnTo>
                  <a:lnTo>
                    <a:pt x="4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633788" y="12842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3605213" y="1074738"/>
              <a:ext cx="176213" cy="176213"/>
            </a:xfrm>
            <a:custGeom>
              <a:avLst/>
              <a:gdLst>
                <a:gd name="T0" fmla="*/ 101 w 111"/>
                <a:gd name="T1" fmla="*/ 0 h 111"/>
                <a:gd name="T2" fmla="*/ 0 w 111"/>
                <a:gd name="T3" fmla="*/ 101 h 111"/>
                <a:gd name="T4" fmla="*/ 10 w 111"/>
                <a:gd name="T5" fmla="*/ 111 h 111"/>
                <a:gd name="T6" fmla="*/ 111 w 111"/>
                <a:gd name="T7" fmla="*/ 10 h 111"/>
                <a:gd name="T8" fmla="*/ 101 w 111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1">
                  <a:moveTo>
                    <a:pt x="101" y="0"/>
                  </a:moveTo>
                  <a:lnTo>
                    <a:pt x="0" y="101"/>
                  </a:lnTo>
                  <a:lnTo>
                    <a:pt x="10" y="111"/>
                  </a:lnTo>
                  <a:lnTo>
                    <a:pt x="111" y="10"/>
                  </a:lnTo>
                  <a:lnTo>
                    <a:pt x="10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3629025" y="1098550"/>
              <a:ext cx="177800" cy="177800"/>
            </a:xfrm>
            <a:custGeom>
              <a:avLst/>
              <a:gdLst>
                <a:gd name="T0" fmla="*/ 0 w 112"/>
                <a:gd name="T1" fmla="*/ 102 h 112"/>
                <a:gd name="T2" fmla="*/ 10 w 112"/>
                <a:gd name="T3" fmla="*/ 112 h 112"/>
                <a:gd name="T4" fmla="*/ 112 w 112"/>
                <a:gd name="T5" fmla="*/ 12 h 112"/>
                <a:gd name="T6" fmla="*/ 102 w 112"/>
                <a:gd name="T7" fmla="*/ 0 h 112"/>
                <a:gd name="T8" fmla="*/ 0 w 112"/>
                <a:gd name="T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0" y="102"/>
                  </a:moveTo>
                  <a:lnTo>
                    <a:pt x="10" y="112"/>
                  </a:lnTo>
                  <a:lnTo>
                    <a:pt x="112" y="12"/>
                  </a:lnTo>
                  <a:lnTo>
                    <a:pt x="102" y="0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3775075" y="1050925"/>
              <a:ext cx="55563" cy="52388"/>
            </a:xfrm>
            <a:custGeom>
              <a:avLst/>
              <a:gdLst>
                <a:gd name="T0" fmla="*/ 14 w 21"/>
                <a:gd name="T1" fmla="*/ 6 h 20"/>
                <a:gd name="T2" fmla="*/ 0 w 21"/>
                <a:gd name="T3" fmla="*/ 6 h 20"/>
                <a:gd name="T4" fmla="*/ 15 w 21"/>
                <a:gd name="T5" fmla="*/ 20 h 20"/>
                <a:gd name="T6" fmla="*/ 14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4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3440113" y="1058863"/>
              <a:ext cx="327025" cy="325438"/>
            </a:xfrm>
            <a:custGeom>
              <a:avLst/>
              <a:gdLst>
                <a:gd name="T0" fmla="*/ 182 w 206"/>
                <a:gd name="T1" fmla="*/ 180 h 205"/>
                <a:gd name="T2" fmla="*/ 25 w 206"/>
                <a:gd name="T3" fmla="*/ 180 h 205"/>
                <a:gd name="T4" fmla="*/ 25 w 206"/>
                <a:gd name="T5" fmla="*/ 25 h 205"/>
                <a:gd name="T6" fmla="*/ 172 w 206"/>
                <a:gd name="T7" fmla="*/ 25 h 205"/>
                <a:gd name="T8" fmla="*/ 198 w 206"/>
                <a:gd name="T9" fmla="*/ 0 h 205"/>
                <a:gd name="T10" fmla="*/ 0 w 206"/>
                <a:gd name="T11" fmla="*/ 0 h 205"/>
                <a:gd name="T12" fmla="*/ 0 w 206"/>
                <a:gd name="T13" fmla="*/ 205 h 205"/>
                <a:gd name="T14" fmla="*/ 206 w 206"/>
                <a:gd name="T15" fmla="*/ 205 h 205"/>
                <a:gd name="T16" fmla="*/ 206 w 206"/>
                <a:gd name="T17" fmla="*/ 76 h 205"/>
                <a:gd name="T18" fmla="*/ 182 w 206"/>
                <a:gd name="T19" fmla="*/ 101 h 205"/>
                <a:gd name="T20" fmla="*/ 182 w 206"/>
                <a:gd name="T21" fmla="*/ 18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05">
                  <a:moveTo>
                    <a:pt x="182" y="180"/>
                  </a:moveTo>
                  <a:lnTo>
                    <a:pt x="25" y="180"/>
                  </a:lnTo>
                  <a:lnTo>
                    <a:pt x="25" y="25"/>
                  </a:lnTo>
                  <a:lnTo>
                    <a:pt x="172" y="25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205"/>
                  </a:lnTo>
                  <a:lnTo>
                    <a:pt x="206" y="205"/>
                  </a:lnTo>
                  <a:lnTo>
                    <a:pt x="206" y="76"/>
                  </a:lnTo>
                  <a:lnTo>
                    <a:pt x="182" y="101"/>
                  </a:lnTo>
                  <a:lnTo>
                    <a:pt x="18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3" name="图示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120240"/>
              </p:ext>
            </p:extLst>
          </p:nvPr>
        </p:nvGraphicFramePr>
        <p:xfrm>
          <a:off x="0" y="2793257"/>
          <a:ext cx="6077013" cy="3291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7143560" y="1893786"/>
            <a:ext cx="4331303" cy="684803"/>
            <a:chOff x="4299896" y="1559742"/>
            <a:chExt cx="3884336" cy="684803"/>
          </a:xfrm>
        </p:grpSpPr>
        <p:sp>
          <p:nvSpPr>
            <p:cNvPr id="15" name="Textfeld 38"/>
            <p:cNvSpPr txBox="1"/>
            <p:nvPr/>
          </p:nvSpPr>
          <p:spPr>
            <a:xfrm>
              <a:off x="4299896" y="1559742"/>
              <a:ext cx="3884336" cy="338554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r>
                <a:rPr lang="zh-CN" altLang="en-US" sz="1600" b="1" kern="900" dirty="0">
                  <a:solidFill>
                    <a:schemeClr val="accent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6" name="Textfeld 38"/>
            <p:cNvSpPr txBox="1"/>
            <p:nvPr/>
          </p:nvSpPr>
          <p:spPr>
            <a:xfrm>
              <a:off x="4299896" y="1898296"/>
              <a:ext cx="3884336" cy="346249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此部分内容作为文字排版占位显示（建议使用主题字体）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874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39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六、标题文本预设</a:t>
            </a:r>
            <a:endParaRPr lang="zh-CN" altLang="en-US" dirty="0"/>
          </a:p>
        </p:txBody>
      </p:sp>
      <p:sp>
        <p:nvSpPr>
          <p:cNvPr id="5" name="직사각형 24"/>
          <p:cNvSpPr/>
          <p:nvPr/>
        </p:nvSpPr>
        <p:spPr>
          <a:xfrm>
            <a:off x="3062824" y="1247898"/>
            <a:ext cx="6043757" cy="916037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 anchorCtr="1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0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此部分内容作为文字排版占位显示 （建议使用主题字体）</a:t>
            </a:r>
            <a:endParaRPr lang="en-US" altLang="zh-CN" sz="10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Tahoma" pitchFamily="34" charset="0"/>
            </a:endParaRPr>
          </a:p>
        </p:txBody>
      </p:sp>
      <p:grpSp>
        <p:nvGrpSpPr>
          <p:cNvPr id="6" name="그룹 31"/>
          <p:cNvGrpSpPr/>
          <p:nvPr/>
        </p:nvGrpSpPr>
        <p:grpSpPr>
          <a:xfrm>
            <a:off x="2449950" y="2175722"/>
            <a:ext cx="7269498" cy="1137755"/>
            <a:chOff x="1949380" y="3105010"/>
            <a:chExt cx="5260312" cy="793750"/>
          </a:xfrm>
          <a:solidFill>
            <a:schemeClr val="bg1">
              <a:lumMod val="65000"/>
            </a:schemeClr>
          </a:solidFill>
        </p:grpSpPr>
        <p:cxnSp>
          <p:nvCxnSpPr>
            <p:cNvPr id="7" name="직선 연결선 32"/>
            <p:cNvCxnSpPr/>
            <p:nvPr/>
          </p:nvCxnSpPr>
          <p:spPr>
            <a:xfrm flipH="1">
              <a:off x="1949380" y="3657600"/>
              <a:ext cx="5260312" cy="0"/>
            </a:xfrm>
            <a:prstGeom prst="line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33"/>
            <p:cNvCxnSpPr/>
            <p:nvPr/>
          </p:nvCxnSpPr>
          <p:spPr>
            <a:xfrm>
              <a:off x="1949380" y="3657600"/>
              <a:ext cx="0" cy="241160"/>
            </a:xfrm>
            <a:prstGeom prst="line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34"/>
            <p:cNvCxnSpPr/>
            <p:nvPr/>
          </p:nvCxnSpPr>
          <p:spPr>
            <a:xfrm>
              <a:off x="7209692" y="3657600"/>
              <a:ext cx="0" cy="241160"/>
            </a:xfrm>
            <a:prstGeom prst="line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5"/>
            <p:cNvCxnSpPr/>
            <p:nvPr/>
          </p:nvCxnSpPr>
          <p:spPr>
            <a:xfrm>
              <a:off x="4579538" y="3105010"/>
              <a:ext cx="0" cy="793750"/>
            </a:xfrm>
            <a:prstGeom prst="line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48"/>
          <p:cNvSpPr/>
          <p:nvPr/>
        </p:nvSpPr>
        <p:spPr>
          <a:xfrm>
            <a:off x="709753" y="3776065"/>
            <a:ext cx="3480400" cy="210403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0" rtlCol="0" anchor="t" anchorCtr="1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此部分内容作为文字排版占位显示</a:t>
            </a:r>
            <a:r>
              <a:rPr lang="en-US" altLang="zh-CN" sz="110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/>
            </a:r>
            <a:br>
              <a:rPr lang="en-US" altLang="zh-CN" sz="110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</a:br>
            <a:r>
              <a:rPr lang="zh-CN" altLang="en-US" sz="110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 （建议使用主题字体）</a:t>
            </a:r>
            <a:endParaRPr lang="en-US" altLang="zh-CN" sz="1100" dirty="0">
              <a:solidFill>
                <a:schemeClr val="dk1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itchFamily="34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rPr>
              <a:t>如需更改请在（设置形状格式）</a:t>
            </a:r>
            <a:r>
              <a:rPr lang="en-US" altLang="zh-CN" sz="1100" dirty="0">
                <a:solidFill>
                  <a:schemeClr val="dk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rPr>
              <a:t/>
            </a:r>
            <a:br>
              <a:rPr lang="en-US" altLang="zh-CN" sz="1100" dirty="0">
                <a:solidFill>
                  <a:schemeClr val="dk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rPr>
            </a:br>
            <a:r>
              <a:rPr lang="zh-CN" altLang="en-US" sz="1100">
                <a:solidFill>
                  <a:schemeClr val="dk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rPr>
              <a:t>菜单下（文本选项）中调整</a:t>
            </a:r>
            <a:endParaRPr lang="en-US" altLang="zh-CN" sz="1100" dirty="0">
              <a:solidFill>
                <a:schemeClr val="dk1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itchFamily="34" charset="0"/>
            </a:endParaRPr>
          </a:p>
        </p:txBody>
      </p:sp>
      <p:sp>
        <p:nvSpPr>
          <p:cNvPr id="12" name="직사각형 50"/>
          <p:cNvSpPr/>
          <p:nvPr/>
        </p:nvSpPr>
        <p:spPr>
          <a:xfrm>
            <a:off x="709755" y="3298269"/>
            <a:ext cx="3480397" cy="442389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latin typeface="Calibri" panose="020F0502020204030204" pitchFamily="34" charset="0"/>
            </a:endParaRPr>
          </a:p>
        </p:txBody>
      </p:sp>
      <p:sp>
        <p:nvSpPr>
          <p:cNvPr id="13" name="speed"/>
          <p:cNvSpPr txBox="1">
            <a:spLocks noChangeArrowheads="1"/>
          </p:cNvSpPr>
          <p:nvPr/>
        </p:nvSpPr>
        <p:spPr bwMode="auto">
          <a:xfrm>
            <a:off x="1077539" y="3361314"/>
            <a:ext cx="2017725" cy="2646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r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标题文本预设</a:t>
            </a:r>
            <a:endParaRPr lang="en-US" altLang="ko-KR" sz="16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16"/>
          <p:cNvSpPr>
            <a:spLocks noEditPoints="1"/>
          </p:cNvSpPr>
          <p:nvPr/>
        </p:nvSpPr>
        <p:spPr bwMode="auto">
          <a:xfrm>
            <a:off x="9444045" y="3850015"/>
            <a:ext cx="536304" cy="536304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06 w 236"/>
              <a:gd name="T11" fmla="*/ 171 h 236"/>
              <a:gd name="T12" fmla="*/ 54 w 236"/>
              <a:gd name="T13" fmla="*/ 163 h 236"/>
              <a:gd name="T14" fmla="*/ 54 w 236"/>
              <a:gd name="T15" fmla="*/ 121 h 236"/>
              <a:gd name="T16" fmla="*/ 106 w 236"/>
              <a:gd name="T17" fmla="*/ 121 h 236"/>
              <a:gd name="T18" fmla="*/ 106 w 236"/>
              <a:gd name="T19" fmla="*/ 171 h 236"/>
              <a:gd name="T20" fmla="*/ 106 w 236"/>
              <a:gd name="T21" fmla="*/ 114 h 236"/>
              <a:gd name="T22" fmla="*/ 54 w 236"/>
              <a:gd name="T23" fmla="*/ 114 h 236"/>
              <a:gd name="T24" fmla="*/ 54 w 236"/>
              <a:gd name="T25" fmla="*/ 72 h 236"/>
              <a:gd name="T26" fmla="*/ 106 w 236"/>
              <a:gd name="T27" fmla="*/ 64 h 236"/>
              <a:gd name="T28" fmla="*/ 106 w 236"/>
              <a:gd name="T29" fmla="*/ 114 h 236"/>
              <a:gd name="T30" fmla="*/ 182 w 236"/>
              <a:gd name="T31" fmla="*/ 182 h 236"/>
              <a:gd name="T32" fmla="*/ 113 w 236"/>
              <a:gd name="T33" fmla="*/ 172 h 236"/>
              <a:gd name="T34" fmla="*/ 113 w 236"/>
              <a:gd name="T35" fmla="*/ 121 h 236"/>
              <a:gd name="T36" fmla="*/ 182 w 236"/>
              <a:gd name="T37" fmla="*/ 121 h 236"/>
              <a:gd name="T38" fmla="*/ 182 w 236"/>
              <a:gd name="T39" fmla="*/ 182 h 236"/>
              <a:gd name="T40" fmla="*/ 182 w 236"/>
              <a:gd name="T41" fmla="*/ 114 h 236"/>
              <a:gd name="T42" fmla="*/ 113 w 236"/>
              <a:gd name="T43" fmla="*/ 114 h 236"/>
              <a:gd name="T44" fmla="*/ 113 w 236"/>
              <a:gd name="T45" fmla="*/ 63 h 236"/>
              <a:gd name="T46" fmla="*/ 182 w 236"/>
              <a:gd name="T47" fmla="*/ 53 h 236"/>
              <a:gd name="T48" fmla="*/ 182 w 236"/>
              <a:gd name="T49" fmla="*/ 11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06" y="171"/>
                </a:moveTo>
                <a:cubicBezTo>
                  <a:pt x="54" y="163"/>
                  <a:pt x="54" y="163"/>
                  <a:pt x="54" y="163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106" y="121"/>
                  <a:pt x="106" y="121"/>
                  <a:pt x="106" y="121"/>
                </a:cubicBezTo>
                <a:lnTo>
                  <a:pt x="106" y="171"/>
                </a:lnTo>
                <a:close/>
                <a:moveTo>
                  <a:pt x="106" y="114"/>
                </a:moveTo>
                <a:cubicBezTo>
                  <a:pt x="54" y="114"/>
                  <a:pt x="54" y="114"/>
                  <a:pt x="54" y="114"/>
                </a:cubicBezTo>
                <a:cubicBezTo>
                  <a:pt x="54" y="72"/>
                  <a:pt x="54" y="72"/>
                  <a:pt x="54" y="72"/>
                </a:cubicBezTo>
                <a:cubicBezTo>
                  <a:pt x="106" y="64"/>
                  <a:pt x="106" y="64"/>
                  <a:pt x="106" y="64"/>
                </a:cubicBezTo>
                <a:lnTo>
                  <a:pt x="106" y="114"/>
                </a:lnTo>
                <a:close/>
                <a:moveTo>
                  <a:pt x="182" y="182"/>
                </a:moveTo>
                <a:cubicBezTo>
                  <a:pt x="113" y="172"/>
                  <a:pt x="113" y="172"/>
                  <a:pt x="113" y="172"/>
                </a:cubicBezTo>
                <a:cubicBezTo>
                  <a:pt x="113" y="121"/>
                  <a:pt x="113" y="121"/>
                  <a:pt x="113" y="121"/>
                </a:cubicBezTo>
                <a:cubicBezTo>
                  <a:pt x="182" y="121"/>
                  <a:pt x="182" y="121"/>
                  <a:pt x="182" y="121"/>
                </a:cubicBezTo>
                <a:lnTo>
                  <a:pt x="182" y="182"/>
                </a:lnTo>
                <a:close/>
                <a:moveTo>
                  <a:pt x="182" y="114"/>
                </a:moveTo>
                <a:cubicBezTo>
                  <a:pt x="113" y="114"/>
                  <a:pt x="113" y="114"/>
                  <a:pt x="113" y="114"/>
                </a:cubicBezTo>
                <a:cubicBezTo>
                  <a:pt x="113" y="63"/>
                  <a:pt x="113" y="63"/>
                  <a:pt x="113" y="63"/>
                </a:cubicBezTo>
                <a:cubicBezTo>
                  <a:pt x="182" y="53"/>
                  <a:pt x="182" y="53"/>
                  <a:pt x="182" y="53"/>
                </a:cubicBezTo>
                <a:lnTo>
                  <a:pt x="182" y="1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297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5" name="Freeform 30"/>
          <p:cNvSpPr>
            <a:spLocks noEditPoints="1"/>
          </p:cNvSpPr>
          <p:nvPr/>
        </p:nvSpPr>
        <p:spPr bwMode="auto">
          <a:xfrm>
            <a:off x="2181797" y="3850015"/>
            <a:ext cx="536304" cy="536304"/>
          </a:xfrm>
          <a:custGeom>
            <a:avLst/>
            <a:gdLst>
              <a:gd name="T0" fmla="*/ 223 w 228"/>
              <a:gd name="T1" fmla="*/ 95 h 228"/>
              <a:gd name="T2" fmla="*/ 196 w 228"/>
              <a:gd name="T3" fmla="*/ 90 h 228"/>
              <a:gd name="T4" fmla="*/ 189 w 228"/>
              <a:gd name="T5" fmla="*/ 74 h 228"/>
              <a:gd name="T6" fmla="*/ 205 w 228"/>
              <a:gd name="T7" fmla="*/ 50 h 228"/>
              <a:gd name="T8" fmla="*/ 205 w 228"/>
              <a:gd name="T9" fmla="*/ 43 h 228"/>
              <a:gd name="T10" fmla="*/ 185 w 228"/>
              <a:gd name="T11" fmla="*/ 24 h 228"/>
              <a:gd name="T12" fmla="*/ 178 w 228"/>
              <a:gd name="T13" fmla="*/ 23 h 228"/>
              <a:gd name="T14" fmla="*/ 155 w 228"/>
              <a:gd name="T15" fmla="*/ 39 h 228"/>
              <a:gd name="T16" fmla="*/ 138 w 228"/>
              <a:gd name="T17" fmla="*/ 32 h 228"/>
              <a:gd name="T18" fmla="*/ 133 w 228"/>
              <a:gd name="T19" fmla="*/ 5 h 228"/>
              <a:gd name="T20" fmla="*/ 127 w 228"/>
              <a:gd name="T21" fmla="*/ 0 h 228"/>
              <a:gd name="T22" fmla="*/ 100 w 228"/>
              <a:gd name="T23" fmla="*/ 0 h 228"/>
              <a:gd name="T24" fmla="*/ 94 w 228"/>
              <a:gd name="T25" fmla="*/ 5 h 228"/>
              <a:gd name="T26" fmla="*/ 89 w 228"/>
              <a:gd name="T27" fmla="*/ 32 h 228"/>
              <a:gd name="T28" fmla="*/ 73 w 228"/>
              <a:gd name="T29" fmla="*/ 39 h 228"/>
              <a:gd name="T30" fmla="*/ 50 w 228"/>
              <a:gd name="T31" fmla="*/ 23 h 228"/>
              <a:gd name="T32" fmla="*/ 43 w 228"/>
              <a:gd name="T33" fmla="*/ 24 h 228"/>
              <a:gd name="T34" fmla="*/ 23 w 228"/>
              <a:gd name="T35" fmla="*/ 43 h 228"/>
              <a:gd name="T36" fmla="*/ 23 w 228"/>
              <a:gd name="T37" fmla="*/ 51 h 228"/>
              <a:gd name="T38" fmla="*/ 39 w 228"/>
              <a:gd name="T39" fmla="*/ 74 h 228"/>
              <a:gd name="T40" fmla="*/ 32 w 228"/>
              <a:gd name="T41" fmla="*/ 90 h 228"/>
              <a:gd name="T42" fmla="*/ 5 w 228"/>
              <a:gd name="T43" fmla="*/ 95 h 228"/>
              <a:gd name="T44" fmla="*/ 0 w 228"/>
              <a:gd name="T45" fmla="*/ 100 h 228"/>
              <a:gd name="T46" fmla="*/ 0 w 228"/>
              <a:gd name="T47" fmla="*/ 128 h 228"/>
              <a:gd name="T48" fmla="*/ 5 w 228"/>
              <a:gd name="T49" fmla="*/ 134 h 228"/>
              <a:gd name="T50" fmla="*/ 32 w 228"/>
              <a:gd name="T51" fmla="*/ 139 h 228"/>
              <a:gd name="T52" fmla="*/ 39 w 228"/>
              <a:gd name="T53" fmla="*/ 155 h 228"/>
              <a:gd name="T54" fmla="*/ 23 w 228"/>
              <a:gd name="T55" fmla="*/ 178 h 228"/>
              <a:gd name="T56" fmla="*/ 24 w 228"/>
              <a:gd name="T57" fmla="*/ 185 h 228"/>
              <a:gd name="T58" fmla="*/ 43 w 228"/>
              <a:gd name="T59" fmla="*/ 204 h 228"/>
              <a:gd name="T60" fmla="*/ 51 w 228"/>
              <a:gd name="T61" fmla="*/ 205 h 228"/>
              <a:gd name="T62" fmla="*/ 73 w 228"/>
              <a:gd name="T63" fmla="*/ 189 h 228"/>
              <a:gd name="T64" fmla="*/ 89 w 228"/>
              <a:gd name="T65" fmla="*/ 196 h 228"/>
              <a:gd name="T66" fmla="*/ 94 w 228"/>
              <a:gd name="T67" fmla="*/ 223 h 228"/>
              <a:gd name="T68" fmla="*/ 100 w 228"/>
              <a:gd name="T69" fmla="*/ 228 h 228"/>
              <a:gd name="T70" fmla="*/ 127 w 228"/>
              <a:gd name="T71" fmla="*/ 228 h 228"/>
              <a:gd name="T72" fmla="*/ 133 w 228"/>
              <a:gd name="T73" fmla="*/ 223 h 228"/>
              <a:gd name="T74" fmla="*/ 138 w 228"/>
              <a:gd name="T75" fmla="*/ 196 h 228"/>
              <a:gd name="T76" fmla="*/ 154 w 228"/>
              <a:gd name="T77" fmla="*/ 190 h 228"/>
              <a:gd name="T78" fmla="*/ 177 w 228"/>
              <a:gd name="T79" fmla="*/ 205 h 228"/>
              <a:gd name="T80" fmla="*/ 185 w 228"/>
              <a:gd name="T81" fmla="*/ 205 h 228"/>
              <a:gd name="T82" fmla="*/ 204 w 228"/>
              <a:gd name="T83" fmla="*/ 185 h 228"/>
              <a:gd name="T84" fmla="*/ 205 w 228"/>
              <a:gd name="T85" fmla="*/ 178 h 228"/>
              <a:gd name="T86" fmla="*/ 189 w 228"/>
              <a:gd name="T87" fmla="*/ 155 h 228"/>
              <a:gd name="T88" fmla="*/ 196 w 228"/>
              <a:gd name="T89" fmla="*/ 139 h 228"/>
              <a:gd name="T90" fmla="*/ 223 w 228"/>
              <a:gd name="T91" fmla="*/ 134 h 228"/>
              <a:gd name="T92" fmla="*/ 228 w 228"/>
              <a:gd name="T93" fmla="*/ 128 h 228"/>
              <a:gd name="T94" fmla="*/ 228 w 228"/>
              <a:gd name="T95" fmla="*/ 100 h 228"/>
              <a:gd name="T96" fmla="*/ 223 w 228"/>
              <a:gd name="T97" fmla="*/ 95 h 228"/>
              <a:gd name="T98" fmla="*/ 114 w 228"/>
              <a:gd name="T99" fmla="*/ 149 h 228"/>
              <a:gd name="T100" fmla="*/ 79 w 228"/>
              <a:gd name="T101" fmla="*/ 114 h 228"/>
              <a:gd name="T102" fmla="*/ 114 w 228"/>
              <a:gd name="T103" fmla="*/ 79 h 228"/>
              <a:gd name="T104" fmla="*/ 149 w 228"/>
              <a:gd name="T105" fmla="*/ 114 h 228"/>
              <a:gd name="T106" fmla="*/ 114 w 228"/>
              <a:gd name="T107" fmla="*/ 149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8" h="228">
                <a:moveTo>
                  <a:pt x="223" y="95"/>
                </a:moveTo>
                <a:cubicBezTo>
                  <a:pt x="196" y="90"/>
                  <a:pt x="196" y="90"/>
                  <a:pt x="196" y="90"/>
                </a:cubicBezTo>
                <a:cubicBezTo>
                  <a:pt x="194" y="84"/>
                  <a:pt x="192" y="79"/>
                  <a:pt x="189" y="74"/>
                </a:cubicBezTo>
                <a:cubicBezTo>
                  <a:pt x="205" y="50"/>
                  <a:pt x="205" y="50"/>
                  <a:pt x="205" y="50"/>
                </a:cubicBezTo>
                <a:cubicBezTo>
                  <a:pt x="207" y="48"/>
                  <a:pt x="206" y="45"/>
                  <a:pt x="205" y="43"/>
                </a:cubicBezTo>
                <a:cubicBezTo>
                  <a:pt x="185" y="24"/>
                  <a:pt x="185" y="24"/>
                  <a:pt x="185" y="24"/>
                </a:cubicBezTo>
                <a:cubicBezTo>
                  <a:pt x="183" y="22"/>
                  <a:pt x="180" y="21"/>
                  <a:pt x="178" y="23"/>
                </a:cubicBezTo>
                <a:cubicBezTo>
                  <a:pt x="155" y="39"/>
                  <a:pt x="155" y="39"/>
                  <a:pt x="155" y="39"/>
                </a:cubicBezTo>
                <a:cubicBezTo>
                  <a:pt x="149" y="36"/>
                  <a:pt x="144" y="34"/>
                  <a:pt x="138" y="32"/>
                </a:cubicBezTo>
                <a:cubicBezTo>
                  <a:pt x="133" y="5"/>
                  <a:pt x="133" y="5"/>
                  <a:pt x="133" y="5"/>
                </a:cubicBezTo>
                <a:cubicBezTo>
                  <a:pt x="133" y="2"/>
                  <a:pt x="130" y="0"/>
                  <a:pt x="12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97" y="0"/>
                  <a:pt x="95" y="2"/>
                  <a:pt x="94" y="5"/>
                </a:cubicBezTo>
                <a:cubicBezTo>
                  <a:pt x="89" y="32"/>
                  <a:pt x="89" y="32"/>
                  <a:pt x="89" y="32"/>
                </a:cubicBezTo>
                <a:cubicBezTo>
                  <a:pt x="83" y="34"/>
                  <a:pt x="78" y="36"/>
                  <a:pt x="73" y="39"/>
                </a:cubicBezTo>
                <a:cubicBezTo>
                  <a:pt x="50" y="23"/>
                  <a:pt x="50" y="23"/>
                  <a:pt x="50" y="23"/>
                </a:cubicBezTo>
                <a:cubicBezTo>
                  <a:pt x="48" y="22"/>
                  <a:pt x="45" y="22"/>
                  <a:pt x="43" y="24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5"/>
                  <a:pt x="21" y="49"/>
                  <a:pt x="23" y="51"/>
                </a:cubicBezTo>
                <a:cubicBezTo>
                  <a:pt x="39" y="74"/>
                  <a:pt x="39" y="74"/>
                  <a:pt x="39" y="74"/>
                </a:cubicBezTo>
                <a:cubicBezTo>
                  <a:pt x="36" y="79"/>
                  <a:pt x="34" y="84"/>
                  <a:pt x="32" y="90"/>
                </a:cubicBezTo>
                <a:cubicBezTo>
                  <a:pt x="5" y="95"/>
                  <a:pt x="5" y="95"/>
                  <a:pt x="5" y="95"/>
                </a:cubicBezTo>
                <a:cubicBezTo>
                  <a:pt x="2" y="95"/>
                  <a:pt x="0" y="98"/>
                  <a:pt x="0" y="100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1"/>
                  <a:pt x="2" y="133"/>
                  <a:pt x="5" y="134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34" y="144"/>
                  <a:pt x="36" y="150"/>
                  <a:pt x="39" y="155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22" y="180"/>
                  <a:pt x="22" y="183"/>
                  <a:pt x="24" y="185"/>
                </a:cubicBezTo>
                <a:cubicBezTo>
                  <a:pt x="43" y="204"/>
                  <a:pt x="43" y="204"/>
                  <a:pt x="43" y="204"/>
                </a:cubicBezTo>
                <a:cubicBezTo>
                  <a:pt x="45" y="206"/>
                  <a:pt x="48" y="207"/>
                  <a:pt x="51" y="205"/>
                </a:cubicBezTo>
                <a:cubicBezTo>
                  <a:pt x="73" y="189"/>
                  <a:pt x="73" y="189"/>
                  <a:pt x="73" y="189"/>
                </a:cubicBezTo>
                <a:cubicBezTo>
                  <a:pt x="78" y="192"/>
                  <a:pt x="84" y="194"/>
                  <a:pt x="89" y="196"/>
                </a:cubicBezTo>
                <a:cubicBezTo>
                  <a:pt x="94" y="223"/>
                  <a:pt x="94" y="223"/>
                  <a:pt x="94" y="223"/>
                </a:cubicBezTo>
                <a:cubicBezTo>
                  <a:pt x="95" y="226"/>
                  <a:pt x="97" y="228"/>
                  <a:pt x="100" y="228"/>
                </a:cubicBezTo>
                <a:cubicBezTo>
                  <a:pt x="127" y="228"/>
                  <a:pt x="127" y="228"/>
                  <a:pt x="127" y="228"/>
                </a:cubicBezTo>
                <a:cubicBezTo>
                  <a:pt x="130" y="228"/>
                  <a:pt x="133" y="226"/>
                  <a:pt x="133" y="223"/>
                </a:cubicBezTo>
                <a:cubicBezTo>
                  <a:pt x="138" y="196"/>
                  <a:pt x="138" y="196"/>
                  <a:pt x="138" y="196"/>
                </a:cubicBezTo>
                <a:cubicBezTo>
                  <a:pt x="144" y="194"/>
                  <a:pt x="149" y="192"/>
                  <a:pt x="154" y="190"/>
                </a:cubicBezTo>
                <a:cubicBezTo>
                  <a:pt x="177" y="205"/>
                  <a:pt x="177" y="205"/>
                  <a:pt x="177" y="205"/>
                </a:cubicBezTo>
                <a:cubicBezTo>
                  <a:pt x="180" y="207"/>
                  <a:pt x="183" y="207"/>
                  <a:pt x="185" y="205"/>
                </a:cubicBezTo>
                <a:cubicBezTo>
                  <a:pt x="204" y="185"/>
                  <a:pt x="204" y="185"/>
                  <a:pt x="204" y="185"/>
                </a:cubicBezTo>
                <a:cubicBezTo>
                  <a:pt x="206" y="183"/>
                  <a:pt x="206" y="180"/>
                  <a:pt x="205" y="178"/>
                </a:cubicBezTo>
                <a:cubicBezTo>
                  <a:pt x="189" y="155"/>
                  <a:pt x="189" y="155"/>
                  <a:pt x="189" y="155"/>
                </a:cubicBezTo>
                <a:cubicBezTo>
                  <a:pt x="192" y="150"/>
                  <a:pt x="194" y="144"/>
                  <a:pt x="196" y="139"/>
                </a:cubicBezTo>
                <a:cubicBezTo>
                  <a:pt x="223" y="134"/>
                  <a:pt x="223" y="134"/>
                  <a:pt x="223" y="134"/>
                </a:cubicBezTo>
                <a:cubicBezTo>
                  <a:pt x="226" y="133"/>
                  <a:pt x="228" y="131"/>
                  <a:pt x="228" y="128"/>
                </a:cubicBezTo>
                <a:cubicBezTo>
                  <a:pt x="228" y="100"/>
                  <a:pt x="228" y="100"/>
                  <a:pt x="228" y="100"/>
                </a:cubicBezTo>
                <a:cubicBezTo>
                  <a:pt x="228" y="98"/>
                  <a:pt x="226" y="95"/>
                  <a:pt x="223" y="95"/>
                </a:cubicBezTo>
                <a:close/>
                <a:moveTo>
                  <a:pt x="114" y="149"/>
                </a:moveTo>
                <a:cubicBezTo>
                  <a:pt x="95" y="149"/>
                  <a:pt x="79" y="133"/>
                  <a:pt x="79" y="114"/>
                </a:cubicBezTo>
                <a:cubicBezTo>
                  <a:pt x="79" y="95"/>
                  <a:pt x="95" y="79"/>
                  <a:pt x="114" y="79"/>
                </a:cubicBezTo>
                <a:cubicBezTo>
                  <a:pt x="133" y="79"/>
                  <a:pt x="149" y="95"/>
                  <a:pt x="149" y="114"/>
                </a:cubicBezTo>
                <a:cubicBezTo>
                  <a:pt x="149" y="133"/>
                  <a:pt x="133" y="149"/>
                  <a:pt x="114" y="14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297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6" name="Freeform 65"/>
          <p:cNvSpPr>
            <a:spLocks noEditPoints="1"/>
          </p:cNvSpPr>
          <p:nvPr/>
        </p:nvSpPr>
        <p:spPr bwMode="auto">
          <a:xfrm>
            <a:off x="5816548" y="3850015"/>
            <a:ext cx="536304" cy="536304"/>
          </a:xfrm>
          <a:custGeom>
            <a:avLst/>
            <a:gdLst>
              <a:gd name="T0" fmla="*/ 130 w 236"/>
              <a:gd name="T1" fmla="*/ 1 h 236"/>
              <a:gd name="T2" fmla="*/ 118 w 236"/>
              <a:gd name="T3" fmla="*/ 0 h 236"/>
              <a:gd name="T4" fmla="*/ 30 w 236"/>
              <a:gd name="T5" fmla="*/ 40 h 236"/>
              <a:gd name="T6" fmla="*/ 68 w 236"/>
              <a:gd name="T7" fmla="*/ 105 h 236"/>
              <a:gd name="T8" fmla="*/ 130 w 236"/>
              <a:gd name="T9" fmla="*/ 1 h 236"/>
              <a:gd name="T10" fmla="*/ 20 w 236"/>
              <a:gd name="T11" fmla="*/ 52 h 236"/>
              <a:gd name="T12" fmla="*/ 0 w 236"/>
              <a:gd name="T13" fmla="*/ 118 h 236"/>
              <a:gd name="T14" fmla="*/ 5 w 236"/>
              <a:gd name="T15" fmla="*/ 153 h 236"/>
              <a:gd name="T16" fmla="*/ 81 w 236"/>
              <a:gd name="T17" fmla="*/ 153 h 236"/>
              <a:gd name="T18" fmla="*/ 20 w 236"/>
              <a:gd name="T19" fmla="*/ 52 h 236"/>
              <a:gd name="T20" fmla="*/ 225 w 236"/>
              <a:gd name="T21" fmla="*/ 68 h 236"/>
              <a:gd name="T22" fmla="*/ 145 w 236"/>
              <a:gd name="T23" fmla="*/ 3 h 236"/>
              <a:gd name="T24" fmla="*/ 106 w 236"/>
              <a:gd name="T25" fmla="*/ 68 h 236"/>
              <a:gd name="T26" fmla="*/ 225 w 236"/>
              <a:gd name="T27" fmla="*/ 68 h 236"/>
              <a:gd name="T28" fmla="*/ 130 w 236"/>
              <a:gd name="T29" fmla="*/ 167 h 236"/>
              <a:gd name="T30" fmla="*/ 11 w 236"/>
              <a:gd name="T31" fmla="*/ 167 h 236"/>
              <a:gd name="T32" fmla="*/ 96 w 236"/>
              <a:gd name="T33" fmla="*/ 234 h 236"/>
              <a:gd name="T34" fmla="*/ 93 w 236"/>
              <a:gd name="T35" fmla="*/ 232 h 236"/>
              <a:gd name="T36" fmla="*/ 130 w 236"/>
              <a:gd name="T37" fmla="*/ 167 h 236"/>
              <a:gd name="T38" fmla="*/ 230 w 236"/>
              <a:gd name="T39" fmla="*/ 82 h 236"/>
              <a:gd name="T40" fmla="*/ 155 w 236"/>
              <a:gd name="T41" fmla="*/ 82 h 236"/>
              <a:gd name="T42" fmla="*/ 215 w 236"/>
              <a:gd name="T43" fmla="*/ 186 h 236"/>
              <a:gd name="T44" fmla="*/ 236 w 236"/>
              <a:gd name="T45" fmla="*/ 118 h 236"/>
              <a:gd name="T46" fmla="*/ 230 w 236"/>
              <a:gd name="T47" fmla="*/ 82 h 236"/>
              <a:gd name="T48" fmla="*/ 108 w 236"/>
              <a:gd name="T49" fmla="*/ 236 h 236"/>
              <a:gd name="T50" fmla="*/ 118 w 236"/>
              <a:gd name="T51" fmla="*/ 236 h 236"/>
              <a:gd name="T52" fmla="*/ 205 w 236"/>
              <a:gd name="T53" fmla="*/ 198 h 236"/>
              <a:gd name="T54" fmla="*/ 167 w 236"/>
              <a:gd name="T55" fmla="*/ 132 h 236"/>
              <a:gd name="T56" fmla="*/ 108 w 236"/>
              <a:gd name="T57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6" h="236">
                <a:moveTo>
                  <a:pt x="130" y="1"/>
                </a:moveTo>
                <a:cubicBezTo>
                  <a:pt x="126" y="0"/>
                  <a:pt x="122" y="0"/>
                  <a:pt x="118" y="0"/>
                </a:cubicBezTo>
                <a:cubicBezTo>
                  <a:pt x="83" y="0"/>
                  <a:pt x="51" y="16"/>
                  <a:pt x="30" y="40"/>
                </a:cubicBezTo>
                <a:cubicBezTo>
                  <a:pt x="68" y="105"/>
                  <a:pt x="68" y="105"/>
                  <a:pt x="68" y="105"/>
                </a:cubicBezTo>
                <a:lnTo>
                  <a:pt x="130" y="1"/>
                </a:lnTo>
                <a:close/>
                <a:moveTo>
                  <a:pt x="20" y="52"/>
                </a:moveTo>
                <a:cubicBezTo>
                  <a:pt x="7" y="71"/>
                  <a:pt x="0" y="94"/>
                  <a:pt x="0" y="118"/>
                </a:cubicBezTo>
                <a:cubicBezTo>
                  <a:pt x="0" y="130"/>
                  <a:pt x="2" y="142"/>
                  <a:pt x="5" y="153"/>
                </a:cubicBezTo>
                <a:cubicBezTo>
                  <a:pt x="81" y="153"/>
                  <a:pt x="81" y="153"/>
                  <a:pt x="81" y="153"/>
                </a:cubicBezTo>
                <a:lnTo>
                  <a:pt x="20" y="52"/>
                </a:lnTo>
                <a:close/>
                <a:moveTo>
                  <a:pt x="225" y="68"/>
                </a:moveTo>
                <a:cubicBezTo>
                  <a:pt x="210" y="36"/>
                  <a:pt x="180" y="11"/>
                  <a:pt x="145" y="3"/>
                </a:cubicBezTo>
                <a:cubicBezTo>
                  <a:pt x="106" y="68"/>
                  <a:pt x="106" y="68"/>
                  <a:pt x="106" y="68"/>
                </a:cubicBezTo>
                <a:lnTo>
                  <a:pt x="225" y="68"/>
                </a:lnTo>
                <a:close/>
                <a:moveTo>
                  <a:pt x="130" y="167"/>
                </a:moveTo>
                <a:cubicBezTo>
                  <a:pt x="11" y="167"/>
                  <a:pt x="11" y="167"/>
                  <a:pt x="11" y="167"/>
                </a:cubicBezTo>
                <a:cubicBezTo>
                  <a:pt x="26" y="201"/>
                  <a:pt x="58" y="227"/>
                  <a:pt x="96" y="234"/>
                </a:cubicBezTo>
                <a:cubicBezTo>
                  <a:pt x="93" y="232"/>
                  <a:pt x="93" y="232"/>
                  <a:pt x="93" y="232"/>
                </a:cubicBezTo>
                <a:lnTo>
                  <a:pt x="130" y="167"/>
                </a:lnTo>
                <a:close/>
                <a:moveTo>
                  <a:pt x="230" y="82"/>
                </a:moveTo>
                <a:cubicBezTo>
                  <a:pt x="155" y="82"/>
                  <a:pt x="155" y="82"/>
                  <a:pt x="155" y="82"/>
                </a:cubicBezTo>
                <a:cubicBezTo>
                  <a:pt x="215" y="186"/>
                  <a:pt x="215" y="186"/>
                  <a:pt x="215" y="186"/>
                </a:cubicBezTo>
                <a:cubicBezTo>
                  <a:pt x="228" y="167"/>
                  <a:pt x="236" y="143"/>
                  <a:pt x="236" y="118"/>
                </a:cubicBezTo>
                <a:cubicBezTo>
                  <a:pt x="236" y="106"/>
                  <a:pt x="234" y="94"/>
                  <a:pt x="230" y="82"/>
                </a:cubicBezTo>
                <a:close/>
                <a:moveTo>
                  <a:pt x="108" y="236"/>
                </a:moveTo>
                <a:cubicBezTo>
                  <a:pt x="111" y="236"/>
                  <a:pt x="115" y="236"/>
                  <a:pt x="118" y="236"/>
                </a:cubicBezTo>
                <a:cubicBezTo>
                  <a:pt x="152" y="236"/>
                  <a:pt x="183" y="221"/>
                  <a:pt x="205" y="198"/>
                </a:cubicBezTo>
                <a:cubicBezTo>
                  <a:pt x="167" y="132"/>
                  <a:pt x="167" y="132"/>
                  <a:pt x="167" y="132"/>
                </a:cubicBezTo>
                <a:lnTo>
                  <a:pt x="108" y="2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297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7" name="직사각형 50"/>
          <p:cNvSpPr/>
          <p:nvPr/>
        </p:nvSpPr>
        <p:spPr>
          <a:xfrm>
            <a:off x="4355802" y="3298269"/>
            <a:ext cx="3480397" cy="442389"/>
          </a:xfrm>
          <a:prstGeom prst="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latin typeface="Calibri" panose="020F0502020204030204" pitchFamily="34" charset="0"/>
            </a:endParaRPr>
          </a:p>
        </p:txBody>
      </p:sp>
      <p:sp>
        <p:nvSpPr>
          <p:cNvPr id="18" name="speed"/>
          <p:cNvSpPr txBox="1">
            <a:spLocks noChangeArrowheads="1"/>
          </p:cNvSpPr>
          <p:nvPr/>
        </p:nvSpPr>
        <p:spPr bwMode="auto">
          <a:xfrm>
            <a:off x="4723583" y="3361314"/>
            <a:ext cx="2017725" cy="2646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r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标题文本预设</a:t>
            </a:r>
            <a:endParaRPr lang="en-US" altLang="ko-KR" sz="16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50"/>
          <p:cNvSpPr/>
          <p:nvPr/>
        </p:nvSpPr>
        <p:spPr>
          <a:xfrm>
            <a:off x="8001846" y="3298269"/>
            <a:ext cx="3480397" cy="442389"/>
          </a:xfrm>
          <a:prstGeom prst="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latin typeface="Calibri" panose="020F0502020204030204" pitchFamily="34" charset="0"/>
            </a:endParaRPr>
          </a:p>
        </p:txBody>
      </p:sp>
      <p:sp>
        <p:nvSpPr>
          <p:cNvPr id="20" name="speed"/>
          <p:cNvSpPr txBox="1">
            <a:spLocks noChangeArrowheads="1"/>
          </p:cNvSpPr>
          <p:nvPr/>
        </p:nvSpPr>
        <p:spPr bwMode="auto">
          <a:xfrm>
            <a:off x="8369630" y="3361314"/>
            <a:ext cx="2017725" cy="2646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r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标题文本预设</a:t>
            </a:r>
            <a:endParaRPr lang="en-US" altLang="ko-KR" sz="16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peed"/>
          <p:cNvSpPr txBox="1">
            <a:spLocks noChangeArrowheads="1"/>
          </p:cNvSpPr>
          <p:nvPr/>
        </p:nvSpPr>
        <p:spPr bwMode="auto">
          <a:xfrm>
            <a:off x="3062816" y="1247899"/>
            <a:ext cx="6043766" cy="38425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ctr" anchorCtr="1">
            <a:norm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标题文本预设</a:t>
            </a:r>
            <a:endParaRPr lang="en-US" altLang="ko-KR" sz="16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48"/>
          <p:cNvSpPr/>
          <p:nvPr/>
        </p:nvSpPr>
        <p:spPr>
          <a:xfrm>
            <a:off x="4355801" y="3776065"/>
            <a:ext cx="3480400" cy="210403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0" rtlCol="0" anchor="t" anchorCtr="1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此部分内容作为文字排版占位显示</a:t>
            </a:r>
            <a:r>
              <a:rPr lang="en-US" altLang="zh-CN" sz="110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/>
            </a:r>
            <a:br>
              <a:rPr lang="en-US" altLang="zh-CN" sz="110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</a:br>
            <a:r>
              <a:rPr lang="zh-CN" altLang="en-US" sz="110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 （建议使用主题字体）</a:t>
            </a:r>
            <a:endParaRPr lang="en-US" altLang="zh-CN" sz="1100" dirty="0">
              <a:solidFill>
                <a:schemeClr val="dk1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itchFamily="34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rPr>
              <a:t>如需更改请在（设置形状格式）</a:t>
            </a:r>
            <a:r>
              <a:rPr lang="en-US" altLang="zh-CN" sz="1100" dirty="0">
                <a:solidFill>
                  <a:schemeClr val="dk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rPr>
              <a:t/>
            </a:r>
            <a:br>
              <a:rPr lang="en-US" altLang="zh-CN" sz="1100" dirty="0">
                <a:solidFill>
                  <a:schemeClr val="dk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rPr>
            </a:br>
            <a:r>
              <a:rPr lang="zh-CN" altLang="en-US" sz="1100">
                <a:solidFill>
                  <a:schemeClr val="dk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rPr>
              <a:t>菜单下（文本选项）中调整</a:t>
            </a:r>
            <a:endParaRPr lang="en-US" altLang="zh-CN" sz="1100" dirty="0">
              <a:solidFill>
                <a:schemeClr val="dk1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itchFamily="34" charset="0"/>
            </a:endParaRPr>
          </a:p>
        </p:txBody>
      </p:sp>
      <p:sp>
        <p:nvSpPr>
          <p:cNvPr id="23" name="직사각형 48"/>
          <p:cNvSpPr/>
          <p:nvPr/>
        </p:nvSpPr>
        <p:spPr>
          <a:xfrm>
            <a:off x="8001847" y="3776065"/>
            <a:ext cx="3480400" cy="210403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0" rtlCol="0" anchor="t" anchorCtr="1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10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此部分内容作为文字排版占位显示</a:t>
            </a:r>
            <a:r>
              <a:rPr lang="en-US" altLang="zh-CN" sz="110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/>
            </a:r>
            <a:br>
              <a:rPr lang="en-US" altLang="zh-CN" sz="110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</a:br>
            <a:r>
              <a:rPr lang="zh-CN" altLang="en-US" sz="110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 （建议使用主题字体）</a:t>
            </a:r>
            <a:endParaRPr lang="en-US" altLang="zh-CN" sz="1100">
              <a:solidFill>
                <a:schemeClr val="dk1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itchFamily="34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100">
                <a:solidFill>
                  <a:schemeClr val="dk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rPr>
              <a:t>如需更改请在（设置形状格式）</a:t>
            </a:r>
            <a:r>
              <a:rPr lang="en-US" altLang="zh-CN" sz="1100">
                <a:solidFill>
                  <a:schemeClr val="dk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rPr>
              <a:t/>
            </a:r>
            <a:br>
              <a:rPr lang="en-US" altLang="zh-CN" sz="1100">
                <a:solidFill>
                  <a:schemeClr val="dk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rPr>
            </a:br>
            <a:r>
              <a:rPr lang="zh-CN" altLang="en-US" sz="1100">
                <a:solidFill>
                  <a:schemeClr val="dk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rPr>
              <a:t>菜单下（文本选项）中调整</a:t>
            </a:r>
            <a:endParaRPr lang="en-US" altLang="zh-CN" sz="1100" dirty="0">
              <a:solidFill>
                <a:schemeClr val="dk1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46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4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en-US"/>
              <a:t>一、标题文本预设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3872379" y="1383943"/>
            <a:ext cx="4452022" cy="4487848"/>
            <a:chOff x="3872379" y="1383943"/>
            <a:chExt cx="4452022" cy="4487848"/>
          </a:xfrm>
        </p:grpSpPr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3872379" y="1383943"/>
              <a:ext cx="2161524" cy="2161524"/>
            </a:xfrm>
            <a:custGeom>
              <a:avLst/>
              <a:gdLst/>
              <a:ahLst/>
              <a:cxnLst>
                <a:cxn ang="0">
                  <a:pos x="673" y="233"/>
                </a:cxn>
                <a:cxn ang="0">
                  <a:pos x="233" y="233"/>
                </a:cxn>
                <a:cxn ang="0">
                  <a:pos x="233" y="673"/>
                </a:cxn>
                <a:cxn ang="0">
                  <a:pos x="0" y="905"/>
                </a:cxn>
                <a:cxn ang="0">
                  <a:pos x="905" y="905"/>
                </a:cxn>
                <a:cxn ang="0">
                  <a:pos x="905" y="0"/>
                </a:cxn>
                <a:cxn ang="0">
                  <a:pos x="673" y="233"/>
                </a:cxn>
              </a:cxnLst>
              <a:rect l="0" t="0" r="r" b="b"/>
              <a:pathLst>
                <a:path w="905" h="905">
                  <a:moveTo>
                    <a:pt x="673" y="233"/>
                  </a:moveTo>
                  <a:lnTo>
                    <a:pt x="233" y="233"/>
                  </a:lnTo>
                  <a:lnTo>
                    <a:pt x="233" y="673"/>
                  </a:lnTo>
                  <a:lnTo>
                    <a:pt x="0" y="905"/>
                  </a:lnTo>
                  <a:lnTo>
                    <a:pt x="905" y="905"/>
                  </a:lnTo>
                  <a:lnTo>
                    <a:pt x="905" y="0"/>
                  </a:lnTo>
                  <a:lnTo>
                    <a:pt x="673" y="23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6162877" y="1383943"/>
              <a:ext cx="2161524" cy="2161524"/>
            </a:xfrm>
            <a:custGeom>
              <a:avLst/>
              <a:gdLst/>
              <a:ahLst/>
              <a:cxnLst>
                <a:cxn ang="0">
                  <a:pos x="672" y="673"/>
                </a:cxn>
                <a:cxn ang="0">
                  <a:pos x="672" y="233"/>
                </a:cxn>
                <a:cxn ang="0">
                  <a:pos x="232" y="233"/>
                </a:cxn>
                <a:cxn ang="0">
                  <a:pos x="0" y="0"/>
                </a:cxn>
                <a:cxn ang="0">
                  <a:pos x="0" y="905"/>
                </a:cxn>
                <a:cxn ang="0">
                  <a:pos x="905" y="905"/>
                </a:cxn>
                <a:cxn ang="0">
                  <a:pos x="672" y="673"/>
                </a:cxn>
              </a:cxnLst>
              <a:rect l="0" t="0" r="r" b="b"/>
              <a:pathLst>
                <a:path w="905" h="905">
                  <a:moveTo>
                    <a:pt x="672" y="673"/>
                  </a:moveTo>
                  <a:lnTo>
                    <a:pt x="672" y="233"/>
                  </a:lnTo>
                  <a:lnTo>
                    <a:pt x="232" y="233"/>
                  </a:lnTo>
                  <a:lnTo>
                    <a:pt x="0" y="0"/>
                  </a:lnTo>
                  <a:lnTo>
                    <a:pt x="0" y="905"/>
                  </a:lnTo>
                  <a:lnTo>
                    <a:pt x="905" y="905"/>
                  </a:lnTo>
                  <a:lnTo>
                    <a:pt x="672" y="67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872379" y="3710267"/>
              <a:ext cx="2161524" cy="21615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3" y="232"/>
                </a:cxn>
                <a:cxn ang="0">
                  <a:pos x="233" y="672"/>
                </a:cxn>
                <a:cxn ang="0">
                  <a:pos x="673" y="672"/>
                </a:cxn>
                <a:cxn ang="0">
                  <a:pos x="905" y="905"/>
                </a:cxn>
                <a:cxn ang="0">
                  <a:pos x="905" y="0"/>
                </a:cxn>
                <a:cxn ang="0">
                  <a:pos x="0" y="0"/>
                </a:cxn>
              </a:cxnLst>
              <a:rect l="0" t="0" r="r" b="b"/>
              <a:pathLst>
                <a:path w="905" h="905">
                  <a:moveTo>
                    <a:pt x="0" y="0"/>
                  </a:moveTo>
                  <a:lnTo>
                    <a:pt x="233" y="232"/>
                  </a:lnTo>
                  <a:lnTo>
                    <a:pt x="233" y="672"/>
                  </a:lnTo>
                  <a:lnTo>
                    <a:pt x="673" y="672"/>
                  </a:lnTo>
                  <a:lnTo>
                    <a:pt x="905" y="905"/>
                  </a:lnTo>
                  <a:lnTo>
                    <a:pt x="9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162877" y="3710267"/>
              <a:ext cx="2161524" cy="21615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05"/>
                </a:cxn>
                <a:cxn ang="0">
                  <a:pos x="232" y="672"/>
                </a:cxn>
                <a:cxn ang="0">
                  <a:pos x="672" y="672"/>
                </a:cxn>
                <a:cxn ang="0">
                  <a:pos x="672" y="232"/>
                </a:cxn>
                <a:cxn ang="0">
                  <a:pos x="905" y="0"/>
                </a:cxn>
                <a:cxn ang="0">
                  <a:pos x="0" y="0"/>
                </a:cxn>
              </a:cxnLst>
              <a:rect l="0" t="0" r="r" b="b"/>
              <a:pathLst>
                <a:path w="905" h="905">
                  <a:moveTo>
                    <a:pt x="0" y="0"/>
                  </a:moveTo>
                  <a:lnTo>
                    <a:pt x="0" y="905"/>
                  </a:lnTo>
                  <a:lnTo>
                    <a:pt x="232" y="672"/>
                  </a:lnTo>
                  <a:lnTo>
                    <a:pt x="672" y="672"/>
                  </a:lnTo>
                  <a:lnTo>
                    <a:pt x="672" y="232"/>
                  </a:lnTo>
                  <a:lnTo>
                    <a:pt x="9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grpSp>
          <p:nvGrpSpPr>
            <p:cNvPr id="28" name="Group 44"/>
            <p:cNvGrpSpPr/>
            <p:nvPr/>
          </p:nvGrpSpPr>
          <p:grpSpPr>
            <a:xfrm>
              <a:off x="4569798" y="4627422"/>
              <a:ext cx="527842" cy="535007"/>
              <a:chOff x="3557588" y="3654425"/>
              <a:chExt cx="350838" cy="355600"/>
            </a:xfrm>
          </p:grpSpPr>
          <p:sp>
            <p:nvSpPr>
              <p:cNvPr id="41" name="Freeform 9"/>
              <p:cNvSpPr>
                <a:spLocks noEditPoints="1"/>
              </p:cNvSpPr>
              <p:nvPr/>
            </p:nvSpPr>
            <p:spPr bwMode="auto">
              <a:xfrm>
                <a:off x="3619501" y="3654425"/>
                <a:ext cx="288925" cy="163513"/>
              </a:xfrm>
              <a:custGeom>
                <a:avLst/>
                <a:gdLst/>
                <a:ahLst/>
                <a:cxnLst>
                  <a:cxn ang="0">
                    <a:pos x="40" y="55"/>
                  </a:cxn>
                  <a:cxn ang="0">
                    <a:pos x="41" y="55"/>
                  </a:cxn>
                  <a:cxn ang="0">
                    <a:pos x="95" y="55"/>
                  </a:cxn>
                  <a:cxn ang="0">
                    <a:pos x="97" y="55"/>
                  </a:cxn>
                  <a:cxn ang="0">
                    <a:pos x="97" y="53"/>
                  </a:cxn>
                  <a:cxn ang="0">
                    <a:pos x="78" y="15"/>
                  </a:cxn>
                  <a:cxn ang="0">
                    <a:pos x="38" y="0"/>
                  </a:cxn>
                  <a:cxn ang="0">
                    <a:pos x="1" y="13"/>
                  </a:cxn>
                  <a:cxn ang="0">
                    <a:pos x="0" y="15"/>
                  </a:cxn>
                  <a:cxn ang="0">
                    <a:pos x="1" y="16"/>
                  </a:cxn>
                  <a:cxn ang="0">
                    <a:pos x="40" y="55"/>
                  </a:cxn>
                  <a:cxn ang="0">
                    <a:pos x="32" y="34"/>
                  </a:cxn>
                  <a:cxn ang="0">
                    <a:pos x="48" y="11"/>
                  </a:cxn>
                  <a:cxn ang="0">
                    <a:pos x="53" y="12"/>
                  </a:cxn>
                  <a:cxn ang="0">
                    <a:pos x="36" y="38"/>
                  </a:cxn>
                  <a:cxn ang="0">
                    <a:pos x="32" y="34"/>
                  </a:cxn>
                  <a:cxn ang="0">
                    <a:pos x="38" y="10"/>
                  </a:cxn>
                  <a:cxn ang="0">
                    <a:pos x="40" y="10"/>
                  </a:cxn>
                  <a:cxn ang="0">
                    <a:pos x="27" y="29"/>
                  </a:cxn>
                  <a:cxn ang="0">
                    <a:pos x="23" y="25"/>
                  </a:cxn>
                  <a:cxn ang="0">
                    <a:pos x="33" y="10"/>
                  </a:cxn>
                  <a:cxn ang="0">
                    <a:pos x="38" y="10"/>
                  </a:cxn>
                  <a:cxn ang="0">
                    <a:pos x="23" y="12"/>
                  </a:cxn>
                  <a:cxn ang="0">
                    <a:pos x="18" y="19"/>
                  </a:cxn>
                  <a:cxn ang="0">
                    <a:pos x="14" y="16"/>
                  </a:cxn>
                  <a:cxn ang="0">
                    <a:pos x="21" y="13"/>
                  </a:cxn>
                  <a:cxn ang="0">
                    <a:pos x="23" y="12"/>
                  </a:cxn>
                  <a:cxn ang="0">
                    <a:pos x="69" y="46"/>
                  </a:cxn>
                  <a:cxn ang="0">
                    <a:pos x="79" y="31"/>
                  </a:cxn>
                  <a:cxn ang="0">
                    <a:pos x="81" y="34"/>
                  </a:cxn>
                  <a:cxn ang="0">
                    <a:pos x="73" y="46"/>
                  </a:cxn>
                  <a:cxn ang="0">
                    <a:pos x="69" y="46"/>
                  </a:cxn>
                  <a:cxn ang="0">
                    <a:pos x="82" y="46"/>
                  </a:cxn>
                  <a:cxn ang="0">
                    <a:pos x="85" y="41"/>
                  </a:cxn>
                  <a:cxn ang="0">
                    <a:pos x="86" y="46"/>
                  </a:cxn>
                  <a:cxn ang="0">
                    <a:pos x="82" y="46"/>
                  </a:cxn>
                  <a:cxn ang="0">
                    <a:pos x="54" y="46"/>
                  </a:cxn>
                  <a:cxn ang="0">
                    <a:pos x="70" y="22"/>
                  </a:cxn>
                  <a:cxn ang="0">
                    <a:pos x="72" y="23"/>
                  </a:cxn>
                  <a:cxn ang="0">
                    <a:pos x="74" y="25"/>
                  </a:cxn>
                  <a:cxn ang="0">
                    <a:pos x="60" y="46"/>
                  </a:cxn>
                  <a:cxn ang="0">
                    <a:pos x="54" y="46"/>
                  </a:cxn>
                  <a:cxn ang="0">
                    <a:pos x="46" y="46"/>
                  </a:cxn>
                  <a:cxn ang="0">
                    <a:pos x="44" y="46"/>
                  </a:cxn>
                  <a:cxn ang="0">
                    <a:pos x="41" y="43"/>
                  </a:cxn>
                  <a:cxn ang="0">
                    <a:pos x="60" y="15"/>
                  </a:cxn>
                  <a:cxn ang="0">
                    <a:pos x="65" y="17"/>
                  </a:cxn>
                  <a:cxn ang="0">
                    <a:pos x="46" y="46"/>
                  </a:cxn>
                  <a:cxn ang="0">
                    <a:pos x="46" y="46"/>
                  </a:cxn>
                  <a:cxn ang="0">
                    <a:pos x="46" y="46"/>
                  </a:cxn>
                </a:cxnLst>
                <a:rect l="0" t="0" r="r" b="b"/>
                <a:pathLst>
                  <a:path w="97" h="55">
                    <a:moveTo>
                      <a:pt x="40" y="55"/>
                    </a:moveTo>
                    <a:cubicBezTo>
                      <a:pt x="40" y="55"/>
                      <a:pt x="40" y="55"/>
                      <a:pt x="41" y="55"/>
                    </a:cubicBezTo>
                    <a:cubicBezTo>
                      <a:pt x="95" y="55"/>
                      <a:pt x="95" y="55"/>
                      <a:pt x="95" y="55"/>
                    </a:cubicBezTo>
                    <a:cubicBezTo>
                      <a:pt x="96" y="55"/>
                      <a:pt x="96" y="55"/>
                      <a:pt x="97" y="55"/>
                    </a:cubicBezTo>
                    <a:cubicBezTo>
                      <a:pt x="97" y="54"/>
                      <a:pt x="97" y="54"/>
                      <a:pt x="97" y="53"/>
                    </a:cubicBezTo>
                    <a:cubicBezTo>
                      <a:pt x="96" y="39"/>
                      <a:pt x="89" y="25"/>
                      <a:pt x="78" y="15"/>
                    </a:cubicBezTo>
                    <a:cubicBezTo>
                      <a:pt x="67" y="6"/>
                      <a:pt x="53" y="0"/>
                      <a:pt x="38" y="0"/>
                    </a:cubicBezTo>
                    <a:cubicBezTo>
                      <a:pt x="25" y="0"/>
                      <a:pt x="12" y="5"/>
                      <a:pt x="1" y="13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0" y="15"/>
                      <a:pt x="1" y="16"/>
                      <a:pt x="1" y="16"/>
                    </a:cubicBezTo>
                    <a:lnTo>
                      <a:pt x="40" y="55"/>
                    </a:lnTo>
                    <a:close/>
                    <a:moveTo>
                      <a:pt x="32" y="34"/>
                    </a:moveTo>
                    <a:cubicBezTo>
                      <a:pt x="48" y="11"/>
                      <a:pt x="48" y="11"/>
                      <a:pt x="48" y="11"/>
                    </a:cubicBezTo>
                    <a:cubicBezTo>
                      <a:pt x="50" y="11"/>
                      <a:pt x="51" y="12"/>
                      <a:pt x="53" y="12"/>
                    </a:cubicBezTo>
                    <a:cubicBezTo>
                      <a:pt x="36" y="38"/>
                      <a:pt x="36" y="38"/>
                      <a:pt x="36" y="38"/>
                    </a:cubicBezTo>
                    <a:lnTo>
                      <a:pt x="32" y="34"/>
                    </a:lnTo>
                    <a:close/>
                    <a:moveTo>
                      <a:pt x="38" y="10"/>
                    </a:moveTo>
                    <a:cubicBezTo>
                      <a:pt x="39" y="10"/>
                      <a:pt x="39" y="10"/>
                      <a:pt x="40" y="10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5" y="10"/>
                      <a:pt x="37" y="10"/>
                      <a:pt x="38" y="10"/>
                    </a:cubicBezTo>
                    <a:close/>
                    <a:moveTo>
                      <a:pt x="23" y="12"/>
                    </a:moveTo>
                    <a:cubicBezTo>
                      <a:pt x="18" y="19"/>
                      <a:pt x="18" y="19"/>
                      <a:pt x="18" y="19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6" y="15"/>
                      <a:pt x="19" y="14"/>
                      <a:pt x="21" y="13"/>
                    </a:cubicBezTo>
                    <a:cubicBezTo>
                      <a:pt x="22" y="13"/>
                      <a:pt x="22" y="12"/>
                      <a:pt x="23" y="12"/>
                    </a:cubicBezTo>
                    <a:close/>
                    <a:moveTo>
                      <a:pt x="69" y="46"/>
                    </a:moveTo>
                    <a:cubicBezTo>
                      <a:pt x="79" y="31"/>
                      <a:pt x="79" y="31"/>
                      <a:pt x="79" y="31"/>
                    </a:cubicBezTo>
                    <a:cubicBezTo>
                      <a:pt x="80" y="32"/>
                      <a:pt x="80" y="33"/>
                      <a:pt x="81" y="34"/>
                    </a:cubicBezTo>
                    <a:cubicBezTo>
                      <a:pt x="73" y="46"/>
                      <a:pt x="73" y="46"/>
                      <a:pt x="73" y="46"/>
                    </a:cubicBezTo>
                    <a:lnTo>
                      <a:pt x="69" y="46"/>
                    </a:lnTo>
                    <a:close/>
                    <a:moveTo>
                      <a:pt x="82" y="46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85" y="43"/>
                      <a:pt x="86" y="44"/>
                      <a:pt x="86" y="46"/>
                    </a:cubicBezTo>
                    <a:lnTo>
                      <a:pt x="82" y="46"/>
                    </a:lnTo>
                    <a:close/>
                    <a:moveTo>
                      <a:pt x="54" y="46"/>
                    </a:moveTo>
                    <a:cubicBezTo>
                      <a:pt x="70" y="22"/>
                      <a:pt x="70" y="22"/>
                      <a:pt x="70" y="22"/>
                    </a:cubicBezTo>
                    <a:cubicBezTo>
                      <a:pt x="71" y="22"/>
                      <a:pt x="71" y="22"/>
                      <a:pt x="72" y="23"/>
                    </a:cubicBezTo>
                    <a:cubicBezTo>
                      <a:pt x="73" y="24"/>
                      <a:pt x="73" y="24"/>
                      <a:pt x="74" y="25"/>
                    </a:cubicBezTo>
                    <a:cubicBezTo>
                      <a:pt x="60" y="46"/>
                      <a:pt x="60" y="46"/>
                      <a:pt x="60" y="46"/>
                    </a:cubicBezTo>
                    <a:lnTo>
                      <a:pt x="54" y="46"/>
                    </a:lnTo>
                    <a:close/>
                    <a:moveTo>
                      <a:pt x="46" y="46"/>
                    </a:moveTo>
                    <a:cubicBezTo>
                      <a:pt x="44" y="46"/>
                      <a:pt x="44" y="46"/>
                      <a:pt x="44" y="46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62" y="16"/>
                      <a:pt x="63" y="16"/>
                      <a:pt x="65" y="17"/>
                    </a:cubicBezTo>
                    <a:lnTo>
                      <a:pt x="46" y="46"/>
                    </a:lnTo>
                    <a:close/>
                    <a:moveTo>
                      <a:pt x="46" y="46"/>
                    </a:moveTo>
                    <a:cubicBezTo>
                      <a:pt x="46" y="46"/>
                      <a:pt x="46" y="46"/>
                      <a:pt x="46" y="46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2" name="Freeform 10"/>
              <p:cNvSpPr>
                <a:spLocks noEditPoints="1"/>
              </p:cNvSpPr>
              <p:nvPr/>
            </p:nvSpPr>
            <p:spPr bwMode="auto">
              <a:xfrm>
                <a:off x="3557588" y="3719513"/>
                <a:ext cx="157163" cy="254000"/>
              </a:xfrm>
              <a:custGeom>
                <a:avLst/>
                <a:gdLst/>
                <a:ahLst/>
                <a:cxnLst>
                  <a:cxn ang="0">
                    <a:pos x="53" y="37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13" y="0"/>
                  </a:cxn>
                  <a:cxn ang="0">
                    <a:pos x="0" y="38"/>
                  </a:cxn>
                  <a:cxn ang="0">
                    <a:pos x="23" y="85"/>
                  </a:cxn>
                  <a:cxn ang="0">
                    <a:pos x="24" y="85"/>
                  </a:cxn>
                  <a:cxn ang="0">
                    <a:pos x="24" y="85"/>
                  </a:cxn>
                  <a:cxn ang="0">
                    <a:pos x="26" y="84"/>
                  </a:cxn>
                  <a:cxn ang="0">
                    <a:pos x="53" y="40"/>
                  </a:cxn>
                  <a:cxn ang="0">
                    <a:pos x="53" y="37"/>
                  </a:cxn>
                  <a:cxn ang="0">
                    <a:pos x="42" y="40"/>
                  </a:cxn>
                  <a:cxn ang="0">
                    <a:pos x="22" y="71"/>
                  </a:cxn>
                  <a:cxn ang="0">
                    <a:pos x="15" y="60"/>
                  </a:cxn>
                  <a:cxn ang="0">
                    <a:pos x="9" y="38"/>
                  </a:cxn>
                  <a:cxn ang="0">
                    <a:pos x="12" y="20"/>
                  </a:cxn>
                  <a:cxn ang="0">
                    <a:pos x="16" y="14"/>
                  </a:cxn>
                  <a:cxn ang="0">
                    <a:pos x="42" y="40"/>
                  </a:cxn>
                  <a:cxn ang="0">
                    <a:pos x="42" y="40"/>
                  </a:cxn>
                  <a:cxn ang="0">
                    <a:pos x="42" y="40"/>
                  </a:cxn>
                </a:cxnLst>
                <a:rect l="0" t="0" r="r" b="b"/>
                <a:pathLst>
                  <a:path w="53" h="85">
                    <a:moveTo>
                      <a:pt x="53" y="37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3" y="0"/>
                      <a:pt x="13" y="0"/>
                    </a:cubicBezTo>
                    <a:cubicBezTo>
                      <a:pt x="5" y="11"/>
                      <a:pt x="0" y="24"/>
                      <a:pt x="0" y="38"/>
                    </a:cubicBezTo>
                    <a:cubicBezTo>
                      <a:pt x="0" y="56"/>
                      <a:pt x="8" y="73"/>
                      <a:pt x="23" y="85"/>
                    </a:cubicBezTo>
                    <a:cubicBezTo>
                      <a:pt x="23" y="85"/>
                      <a:pt x="24" y="85"/>
                      <a:pt x="24" y="85"/>
                    </a:cubicBezTo>
                    <a:cubicBezTo>
                      <a:pt x="24" y="85"/>
                      <a:pt x="24" y="85"/>
                      <a:pt x="24" y="85"/>
                    </a:cubicBezTo>
                    <a:cubicBezTo>
                      <a:pt x="25" y="85"/>
                      <a:pt x="25" y="85"/>
                      <a:pt x="26" y="84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39"/>
                      <a:pt x="53" y="38"/>
                      <a:pt x="53" y="37"/>
                    </a:cubicBezTo>
                    <a:close/>
                    <a:moveTo>
                      <a:pt x="42" y="40"/>
                    </a:moveTo>
                    <a:cubicBezTo>
                      <a:pt x="22" y="71"/>
                      <a:pt x="22" y="71"/>
                      <a:pt x="22" y="71"/>
                    </a:cubicBezTo>
                    <a:cubicBezTo>
                      <a:pt x="19" y="68"/>
                      <a:pt x="17" y="64"/>
                      <a:pt x="15" y="60"/>
                    </a:cubicBezTo>
                    <a:cubicBezTo>
                      <a:pt x="11" y="53"/>
                      <a:pt x="9" y="46"/>
                      <a:pt x="9" y="38"/>
                    </a:cubicBezTo>
                    <a:cubicBezTo>
                      <a:pt x="9" y="32"/>
                      <a:pt x="10" y="26"/>
                      <a:pt x="12" y="20"/>
                    </a:cubicBezTo>
                    <a:cubicBezTo>
                      <a:pt x="13" y="18"/>
                      <a:pt x="14" y="16"/>
                      <a:pt x="16" y="14"/>
                    </a:cubicBezTo>
                    <a:lnTo>
                      <a:pt x="42" y="40"/>
                    </a:lnTo>
                    <a:close/>
                    <a:moveTo>
                      <a:pt x="42" y="40"/>
                    </a:moveTo>
                    <a:cubicBezTo>
                      <a:pt x="42" y="40"/>
                      <a:pt x="42" y="40"/>
                      <a:pt x="42" y="4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3" name="Freeform 11"/>
              <p:cNvSpPr>
                <a:spLocks noEditPoints="1"/>
              </p:cNvSpPr>
              <p:nvPr/>
            </p:nvSpPr>
            <p:spPr bwMode="auto">
              <a:xfrm>
                <a:off x="3656013" y="3844925"/>
                <a:ext cx="252413" cy="165100"/>
              </a:xfrm>
              <a:custGeom>
                <a:avLst/>
                <a:gdLst/>
                <a:ahLst/>
                <a:cxnLst>
                  <a:cxn ang="0">
                    <a:pos x="83" y="0"/>
                  </a:cxn>
                  <a:cxn ang="0">
                    <a:pos x="30" y="0"/>
                  </a:cxn>
                  <a:cxn ang="0">
                    <a:pos x="28" y="1"/>
                  </a:cxn>
                  <a:cxn ang="0">
                    <a:pos x="0" y="47"/>
                  </a:cxn>
                  <a:cxn ang="0">
                    <a:pos x="0" y="48"/>
                  </a:cxn>
                  <a:cxn ang="0">
                    <a:pos x="1" y="49"/>
                  </a:cxn>
                  <a:cxn ang="0">
                    <a:pos x="26" y="55"/>
                  </a:cxn>
                  <a:cxn ang="0">
                    <a:pos x="66" y="40"/>
                  </a:cxn>
                  <a:cxn ang="0">
                    <a:pos x="85" y="2"/>
                  </a:cxn>
                  <a:cxn ang="0">
                    <a:pos x="85" y="1"/>
                  </a:cxn>
                  <a:cxn ang="0">
                    <a:pos x="83" y="0"/>
                  </a:cxn>
                  <a:cxn ang="0">
                    <a:pos x="83" y="0"/>
                  </a:cxn>
                  <a:cxn ang="0">
                    <a:pos x="83" y="0"/>
                  </a:cxn>
                </a:cxnLst>
                <a:rect l="0" t="0" r="r" b="b"/>
                <a:pathLst>
                  <a:path w="85" h="55">
                    <a:moveTo>
                      <a:pt x="83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1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8"/>
                      <a:pt x="0" y="48"/>
                    </a:cubicBezTo>
                    <a:cubicBezTo>
                      <a:pt x="0" y="49"/>
                      <a:pt x="0" y="49"/>
                      <a:pt x="1" y="49"/>
                    </a:cubicBezTo>
                    <a:cubicBezTo>
                      <a:pt x="9" y="53"/>
                      <a:pt x="17" y="55"/>
                      <a:pt x="26" y="55"/>
                    </a:cubicBezTo>
                    <a:cubicBezTo>
                      <a:pt x="41" y="55"/>
                      <a:pt x="55" y="50"/>
                      <a:pt x="66" y="40"/>
                    </a:cubicBezTo>
                    <a:cubicBezTo>
                      <a:pt x="77" y="30"/>
                      <a:pt x="84" y="17"/>
                      <a:pt x="85" y="2"/>
                    </a:cubicBezTo>
                    <a:cubicBezTo>
                      <a:pt x="85" y="2"/>
                      <a:pt x="85" y="1"/>
                      <a:pt x="85" y="1"/>
                    </a:cubicBezTo>
                    <a:cubicBezTo>
                      <a:pt x="84" y="0"/>
                      <a:pt x="84" y="0"/>
                      <a:pt x="83" y="0"/>
                    </a:cubicBezTo>
                    <a:close/>
                    <a:moveTo>
                      <a:pt x="83" y="0"/>
                    </a:moveTo>
                    <a:cubicBezTo>
                      <a:pt x="83" y="0"/>
                      <a:pt x="83" y="0"/>
                      <a:pt x="8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Group 48"/>
            <p:cNvGrpSpPr/>
            <p:nvPr/>
          </p:nvGrpSpPr>
          <p:grpSpPr>
            <a:xfrm>
              <a:off x="7025097" y="2098082"/>
              <a:ext cx="606660" cy="539784"/>
              <a:chOff x="5189538" y="1973263"/>
              <a:chExt cx="403225" cy="358775"/>
            </a:xfrm>
          </p:grpSpPr>
          <p:sp>
            <p:nvSpPr>
              <p:cNvPr id="39" name="Freeform 12"/>
              <p:cNvSpPr>
                <a:spLocks noEditPoints="1"/>
              </p:cNvSpPr>
              <p:nvPr/>
            </p:nvSpPr>
            <p:spPr bwMode="auto">
              <a:xfrm>
                <a:off x="5310188" y="1973263"/>
                <a:ext cx="282575" cy="260350"/>
              </a:xfrm>
              <a:custGeom>
                <a:avLst/>
                <a:gdLst/>
                <a:ahLst/>
                <a:cxnLst>
                  <a:cxn ang="0">
                    <a:pos x="3" y="23"/>
                  </a:cxn>
                  <a:cxn ang="0">
                    <a:pos x="13" y="25"/>
                  </a:cxn>
                  <a:cxn ang="0">
                    <a:pos x="54" y="33"/>
                  </a:cxn>
                  <a:cxn ang="0">
                    <a:pos x="65" y="55"/>
                  </a:cxn>
                  <a:cxn ang="0">
                    <a:pos x="61" y="52"/>
                  </a:cxn>
                  <a:cxn ang="0">
                    <a:pos x="56" y="52"/>
                  </a:cxn>
                  <a:cxn ang="0">
                    <a:pos x="55" y="57"/>
                  </a:cxn>
                  <a:cxn ang="0">
                    <a:pos x="65" y="85"/>
                  </a:cxn>
                  <a:cxn ang="0">
                    <a:pos x="68" y="87"/>
                  </a:cxn>
                  <a:cxn ang="0">
                    <a:pos x="72" y="86"/>
                  </a:cxn>
                  <a:cxn ang="0">
                    <a:pos x="93" y="65"/>
                  </a:cxn>
                  <a:cxn ang="0">
                    <a:pos x="94" y="60"/>
                  </a:cxn>
                  <a:cxn ang="0">
                    <a:pos x="90" y="58"/>
                  </a:cxn>
                  <a:cxn ang="0">
                    <a:pos x="83" y="60"/>
                  </a:cxn>
                  <a:cxn ang="0">
                    <a:pos x="67" y="21"/>
                  </a:cxn>
                  <a:cxn ang="0">
                    <a:pos x="6" y="9"/>
                  </a:cxn>
                  <a:cxn ang="0">
                    <a:pos x="1" y="15"/>
                  </a:cxn>
                  <a:cxn ang="0">
                    <a:pos x="3" y="23"/>
                  </a:cxn>
                  <a:cxn ang="0">
                    <a:pos x="3" y="23"/>
                  </a:cxn>
                  <a:cxn ang="0">
                    <a:pos x="3" y="23"/>
                  </a:cxn>
                </a:cxnLst>
                <a:rect l="0" t="0" r="r" b="b"/>
                <a:pathLst>
                  <a:path w="95" h="87">
                    <a:moveTo>
                      <a:pt x="3" y="23"/>
                    </a:moveTo>
                    <a:cubicBezTo>
                      <a:pt x="6" y="26"/>
                      <a:pt x="10" y="27"/>
                      <a:pt x="13" y="25"/>
                    </a:cubicBezTo>
                    <a:cubicBezTo>
                      <a:pt x="27" y="20"/>
                      <a:pt x="43" y="22"/>
                      <a:pt x="54" y="33"/>
                    </a:cubicBezTo>
                    <a:cubicBezTo>
                      <a:pt x="60" y="39"/>
                      <a:pt x="64" y="47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59" y="51"/>
                      <a:pt x="57" y="51"/>
                      <a:pt x="56" y="52"/>
                    </a:cubicBezTo>
                    <a:cubicBezTo>
                      <a:pt x="55" y="53"/>
                      <a:pt x="54" y="55"/>
                      <a:pt x="55" y="57"/>
                    </a:cubicBezTo>
                    <a:cubicBezTo>
                      <a:pt x="65" y="85"/>
                      <a:pt x="65" y="85"/>
                      <a:pt x="65" y="85"/>
                    </a:cubicBezTo>
                    <a:cubicBezTo>
                      <a:pt x="66" y="86"/>
                      <a:pt x="67" y="87"/>
                      <a:pt x="68" y="87"/>
                    </a:cubicBezTo>
                    <a:cubicBezTo>
                      <a:pt x="69" y="87"/>
                      <a:pt x="71" y="87"/>
                      <a:pt x="72" y="86"/>
                    </a:cubicBezTo>
                    <a:cubicBezTo>
                      <a:pt x="93" y="65"/>
                      <a:pt x="93" y="65"/>
                      <a:pt x="93" y="65"/>
                    </a:cubicBezTo>
                    <a:cubicBezTo>
                      <a:pt x="94" y="64"/>
                      <a:pt x="95" y="62"/>
                      <a:pt x="94" y="60"/>
                    </a:cubicBezTo>
                    <a:cubicBezTo>
                      <a:pt x="93" y="59"/>
                      <a:pt x="91" y="58"/>
                      <a:pt x="90" y="58"/>
                    </a:cubicBezTo>
                    <a:cubicBezTo>
                      <a:pt x="83" y="60"/>
                      <a:pt x="83" y="60"/>
                      <a:pt x="83" y="60"/>
                    </a:cubicBezTo>
                    <a:cubicBezTo>
                      <a:pt x="83" y="46"/>
                      <a:pt x="77" y="31"/>
                      <a:pt x="67" y="21"/>
                    </a:cubicBezTo>
                    <a:cubicBezTo>
                      <a:pt x="50" y="4"/>
                      <a:pt x="26" y="0"/>
                      <a:pt x="6" y="9"/>
                    </a:cubicBezTo>
                    <a:cubicBezTo>
                      <a:pt x="4" y="10"/>
                      <a:pt x="1" y="12"/>
                      <a:pt x="1" y="15"/>
                    </a:cubicBezTo>
                    <a:cubicBezTo>
                      <a:pt x="0" y="18"/>
                      <a:pt x="1" y="21"/>
                      <a:pt x="3" y="23"/>
                    </a:cubicBezTo>
                    <a:close/>
                    <a:moveTo>
                      <a:pt x="3" y="23"/>
                    </a:moveTo>
                    <a:cubicBezTo>
                      <a:pt x="3" y="23"/>
                      <a:pt x="3" y="23"/>
                      <a:pt x="3" y="23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0" name="Freeform 13"/>
              <p:cNvSpPr>
                <a:spLocks noEditPoints="1"/>
              </p:cNvSpPr>
              <p:nvPr/>
            </p:nvSpPr>
            <p:spPr bwMode="auto">
              <a:xfrm>
                <a:off x="5189538" y="2071688"/>
                <a:ext cx="280988" cy="260350"/>
              </a:xfrm>
              <a:custGeom>
                <a:avLst/>
                <a:gdLst/>
                <a:ahLst/>
                <a:cxnLst>
                  <a:cxn ang="0">
                    <a:pos x="94" y="72"/>
                  </a:cxn>
                  <a:cxn ang="0">
                    <a:pos x="91" y="64"/>
                  </a:cxn>
                  <a:cxn ang="0">
                    <a:pos x="82" y="62"/>
                  </a:cxn>
                  <a:cxn ang="0">
                    <a:pos x="41" y="54"/>
                  </a:cxn>
                  <a:cxn ang="0">
                    <a:pos x="30" y="32"/>
                  </a:cxn>
                  <a:cxn ang="0">
                    <a:pos x="34" y="35"/>
                  </a:cxn>
                  <a:cxn ang="0">
                    <a:pos x="39" y="35"/>
                  </a:cxn>
                  <a:cxn ang="0">
                    <a:pos x="40" y="31"/>
                  </a:cxn>
                  <a:cxn ang="0">
                    <a:pos x="29" y="2"/>
                  </a:cxn>
                  <a:cxn ang="0">
                    <a:pos x="26" y="0"/>
                  </a:cxn>
                  <a:cxn ang="0">
                    <a:pos x="23" y="1"/>
                  </a:cxn>
                  <a:cxn ang="0">
                    <a:pos x="1" y="22"/>
                  </a:cxn>
                  <a:cxn ang="0">
                    <a:pos x="1" y="27"/>
                  </a:cxn>
                  <a:cxn ang="0">
                    <a:pos x="5" y="29"/>
                  </a:cxn>
                  <a:cxn ang="0">
                    <a:pos x="12" y="28"/>
                  </a:cxn>
                  <a:cxn ang="0">
                    <a:pos x="28" y="66"/>
                  </a:cxn>
                  <a:cxn ang="0">
                    <a:pos x="88" y="79"/>
                  </a:cxn>
                  <a:cxn ang="0">
                    <a:pos x="94" y="72"/>
                  </a:cxn>
                  <a:cxn ang="0">
                    <a:pos x="94" y="72"/>
                  </a:cxn>
                  <a:cxn ang="0">
                    <a:pos x="94" y="72"/>
                  </a:cxn>
                </a:cxnLst>
                <a:rect l="0" t="0" r="r" b="b"/>
                <a:pathLst>
                  <a:path w="94" h="87">
                    <a:moveTo>
                      <a:pt x="94" y="72"/>
                    </a:moveTo>
                    <a:cubicBezTo>
                      <a:pt x="94" y="69"/>
                      <a:pt x="93" y="66"/>
                      <a:pt x="91" y="64"/>
                    </a:cubicBezTo>
                    <a:cubicBezTo>
                      <a:pt x="89" y="61"/>
                      <a:pt x="85" y="61"/>
                      <a:pt x="82" y="62"/>
                    </a:cubicBezTo>
                    <a:cubicBezTo>
                      <a:pt x="68" y="68"/>
                      <a:pt x="52" y="65"/>
                      <a:pt x="41" y="54"/>
                    </a:cubicBezTo>
                    <a:cubicBezTo>
                      <a:pt x="34" y="48"/>
                      <a:pt x="31" y="40"/>
                      <a:pt x="30" y="32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7" y="36"/>
                      <a:pt x="39" y="35"/>
                    </a:cubicBezTo>
                    <a:cubicBezTo>
                      <a:pt x="40" y="34"/>
                      <a:pt x="41" y="32"/>
                      <a:pt x="40" y="31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25" y="0"/>
                      <a:pt x="24" y="0"/>
                      <a:pt x="23" y="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4"/>
                      <a:pt x="0" y="25"/>
                      <a:pt x="1" y="27"/>
                    </a:cubicBezTo>
                    <a:cubicBezTo>
                      <a:pt x="2" y="28"/>
                      <a:pt x="3" y="29"/>
                      <a:pt x="5" y="29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42"/>
                      <a:pt x="17" y="56"/>
                      <a:pt x="28" y="66"/>
                    </a:cubicBezTo>
                    <a:cubicBezTo>
                      <a:pt x="44" y="83"/>
                      <a:pt x="68" y="87"/>
                      <a:pt x="88" y="79"/>
                    </a:cubicBezTo>
                    <a:cubicBezTo>
                      <a:pt x="91" y="77"/>
                      <a:pt x="93" y="75"/>
                      <a:pt x="94" y="72"/>
                    </a:cubicBezTo>
                    <a:close/>
                    <a:moveTo>
                      <a:pt x="94" y="72"/>
                    </a:moveTo>
                    <a:cubicBezTo>
                      <a:pt x="94" y="72"/>
                      <a:pt x="94" y="72"/>
                      <a:pt x="94" y="72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Group 51"/>
            <p:cNvGrpSpPr/>
            <p:nvPr/>
          </p:nvGrpSpPr>
          <p:grpSpPr>
            <a:xfrm>
              <a:off x="6984495" y="4601150"/>
              <a:ext cx="599495" cy="587552"/>
              <a:chOff x="5162551" y="3636963"/>
              <a:chExt cx="398463" cy="390525"/>
            </a:xfrm>
          </p:grpSpPr>
          <p:sp>
            <p:nvSpPr>
              <p:cNvPr id="36" name="Freeform 14"/>
              <p:cNvSpPr>
                <a:spLocks noEditPoints="1"/>
              </p:cNvSpPr>
              <p:nvPr/>
            </p:nvSpPr>
            <p:spPr bwMode="auto">
              <a:xfrm>
                <a:off x="5162551" y="3636963"/>
                <a:ext cx="233363" cy="234950"/>
              </a:xfrm>
              <a:custGeom>
                <a:avLst/>
                <a:gdLst/>
                <a:ahLst/>
                <a:cxnLst>
                  <a:cxn ang="0">
                    <a:pos x="9" y="48"/>
                  </a:cxn>
                  <a:cxn ang="0">
                    <a:pos x="12" y="55"/>
                  </a:cxn>
                  <a:cxn ang="0">
                    <a:pos x="8" y="59"/>
                  </a:cxn>
                  <a:cxn ang="0">
                    <a:pos x="8" y="64"/>
                  </a:cxn>
                  <a:cxn ang="0">
                    <a:pos x="14" y="70"/>
                  </a:cxn>
                  <a:cxn ang="0">
                    <a:pos x="19" y="70"/>
                  </a:cxn>
                  <a:cxn ang="0">
                    <a:pos x="23" y="67"/>
                  </a:cxn>
                  <a:cxn ang="0">
                    <a:pos x="31" y="70"/>
                  </a:cxn>
                  <a:cxn ang="0">
                    <a:pos x="31" y="75"/>
                  </a:cxn>
                  <a:cxn ang="0">
                    <a:pos x="35" y="79"/>
                  </a:cxn>
                  <a:cxn ang="0">
                    <a:pos x="43" y="79"/>
                  </a:cxn>
                  <a:cxn ang="0">
                    <a:pos x="47" y="75"/>
                  </a:cxn>
                  <a:cxn ang="0">
                    <a:pos x="47" y="70"/>
                  </a:cxn>
                  <a:cxn ang="0">
                    <a:pos x="55" y="67"/>
                  </a:cxn>
                  <a:cxn ang="0">
                    <a:pos x="59" y="70"/>
                  </a:cxn>
                  <a:cxn ang="0">
                    <a:pos x="64" y="70"/>
                  </a:cxn>
                  <a:cxn ang="0">
                    <a:pos x="70" y="64"/>
                  </a:cxn>
                  <a:cxn ang="0">
                    <a:pos x="70" y="59"/>
                  </a:cxn>
                  <a:cxn ang="0">
                    <a:pos x="67" y="55"/>
                  </a:cxn>
                  <a:cxn ang="0">
                    <a:pos x="70" y="48"/>
                  </a:cxn>
                  <a:cxn ang="0">
                    <a:pos x="75" y="47"/>
                  </a:cxn>
                  <a:cxn ang="0">
                    <a:pos x="78" y="43"/>
                  </a:cxn>
                  <a:cxn ang="0">
                    <a:pos x="78" y="35"/>
                  </a:cxn>
                  <a:cxn ang="0">
                    <a:pos x="75" y="31"/>
                  </a:cxn>
                  <a:cxn ang="0">
                    <a:pos x="70" y="31"/>
                  </a:cxn>
                  <a:cxn ang="0">
                    <a:pos x="67" y="23"/>
                  </a:cxn>
                  <a:cxn ang="0">
                    <a:pos x="70" y="20"/>
                  </a:cxn>
                  <a:cxn ang="0">
                    <a:pos x="70" y="15"/>
                  </a:cxn>
                  <a:cxn ang="0">
                    <a:pos x="64" y="9"/>
                  </a:cxn>
                  <a:cxn ang="0">
                    <a:pos x="59" y="8"/>
                  </a:cxn>
                  <a:cxn ang="0">
                    <a:pos x="56" y="11"/>
                  </a:cxn>
                  <a:cxn ang="0">
                    <a:pos x="48" y="8"/>
                  </a:cxn>
                  <a:cxn ang="0">
                    <a:pos x="47" y="3"/>
                  </a:cxn>
                  <a:cxn ang="0">
                    <a:pos x="44" y="0"/>
                  </a:cxn>
                  <a:cxn ang="0">
                    <a:pos x="35" y="0"/>
                  </a:cxn>
                  <a:cxn ang="0">
                    <a:pos x="32" y="3"/>
                  </a:cxn>
                  <a:cxn ang="0">
                    <a:pos x="31" y="8"/>
                  </a:cxn>
                  <a:cxn ang="0">
                    <a:pos x="23" y="12"/>
                  </a:cxn>
                  <a:cxn ang="0">
                    <a:pos x="19" y="8"/>
                  </a:cxn>
                  <a:cxn ang="0">
                    <a:pos x="14" y="9"/>
                  </a:cxn>
                  <a:cxn ang="0">
                    <a:pos x="8" y="15"/>
                  </a:cxn>
                  <a:cxn ang="0">
                    <a:pos x="8" y="20"/>
                  </a:cxn>
                  <a:cxn ang="0">
                    <a:pos x="11" y="24"/>
                  </a:cxn>
                  <a:cxn ang="0">
                    <a:pos x="8" y="31"/>
                  </a:cxn>
                  <a:cxn ang="0">
                    <a:pos x="3" y="32"/>
                  </a:cxn>
                  <a:cxn ang="0">
                    <a:pos x="0" y="35"/>
                  </a:cxn>
                  <a:cxn ang="0">
                    <a:pos x="0" y="44"/>
                  </a:cxn>
                  <a:cxn ang="0">
                    <a:pos x="3" y="47"/>
                  </a:cxn>
                  <a:cxn ang="0">
                    <a:pos x="9" y="48"/>
                  </a:cxn>
                  <a:cxn ang="0">
                    <a:pos x="39" y="25"/>
                  </a:cxn>
                  <a:cxn ang="0">
                    <a:pos x="53" y="39"/>
                  </a:cxn>
                  <a:cxn ang="0">
                    <a:pos x="39" y="53"/>
                  </a:cxn>
                  <a:cxn ang="0">
                    <a:pos x="25" y="39"/>
                  </a:cxn>
                  <a:cxn ang="0">
                    <a:pos x="39" y="25"/>
                  </a:cxn>
                  <a:cxn ang="0">
                    <a:pos x="39" y="25"/>
                  </a:cxn>
                  <a:cxn ang="0">
                    <a:pos x="39" y="25"/>
                  </a:cxn>
                </a:cxnLst>
                <a:rect l="0" t="0" r="r" b="b"/>
                <a:pathLst>
                  <a:path w="78" h="79">
                    <a:moveTo>
                      <a:pt x="9" y="48"/>
                    </a:moveTo>
                    <a:cubicBezTo>
                      <a:pt x="9" y="50"/>
                      <a:pt x="10" y="53"/>
                      <a:pt x="12" y="55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7" y="61"/>
                      <a:pt x="7" y="63"/>
                      <a:pt x="8" y="64"/>
                    </a:cubicBezTo>
                    <a:cubicBezTo>
                      <a:pt x="14" y="70"/>
                      <a:pt x="14" y="70"/>
                      <a:pt x="14" y="70"/>
                    </a:cubicBezTo>
                    <a:cubicBezTo>
                      <a:pt x="16" y="71"/>
                      <a:pt x="18" y="71"/>
                      <a:pt x="19" y="70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26" y="68"/>
                      <a:pt x="28" y="69"/>
                      <a:pt x="31" y="70"/>
                    </a:cubicBezTo>
                    <a:cubicBezTo>
                      <a:pt x="31" y="75"/>
                      <a:pt x="31" y="75"/>
                      <a:pt x="31" y="75"/>
                    </a:cubicBezTo>
                    <a:cubicBezTo>
                      <a:pt x="31" y="77"/>
                      <a:pt x="33" y="79"/>
                      <a:pt x="35" y="79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5" y="79"/>
                      <a:pt x="47" y="77"/>
                      <a:pt x="47" y="75"/>
                    </a:cubicBezTo>
                    <a:cubicBezTo>
                      <a:pt x="47" y="70"/>
                      <a:pt x="47" y="70"/>
                      <a:pt x="47" y="70"/>
                    </a:cubicBezTo>
                    <a:cubicBezTo>
                      <a:pt x="50" y="69"/>
                      <a:pt x="53" y="68"/>
                      <a:pt x="55" y="67"/>
                    </a:cubicBezTo>
                    <a:cubicBezTo>
                      <a:pt x="59" y="70"/>
                      <a:pt x="59" y="70"/>
                      <a:pt x="59" y="70"/>
                    </a:cubicBezTo>
                    <a:cubicBezTo>
                      <a:pt x="61" y="71"/>
                      <a:pt x="63" y="71"/>
                      <a:pt x="64" y="70"/>
                    </a:cubicBezTo>
                    <a:cubicBezTo>
                      <a:pt x="70" y="64"/>
                      <a:pt x="70" y="64"/>
                      <a:pt x="70" y="64"/>
                    </a:cubicBezTo>
                    <a:cubicBezTo>
                      <a:pt x="71" y="63"/>
                      <a:pt x="71" y="61"/>
                      <a:pt x="70" y="59"/>
                    </a:cubicBezTo>
                    <a:cubicBezTo>
                      <a:pt x="67" y="55"/>
                      <a:pt x="67" y="55"/>
                      <a:pt x="67" y="55"/>
                    </a:cubicBezTo>
                    <a:cubicBezTo>
                      <a:pt x="68" y="53"/>
                      <a:pt x="70" y="50"/>
                      <a:pt x="70" y="48"/>
                    </a:cubicBezTo>
                    <a:cubicBezTo>
                      <a:pt x="75" y="47"/>
                      <a:pt x="75" y="47"/>
                      <a:pt x="75" y="47"/>
                    </a:cubicBezTo>
                    <a:cubicBezTo>
                      <a:pt x="77" y="47"/>
                      <a:pt x="78" y="45"/>
                      <a:pt x="78" y="43"/>
                    </a:cubicBezTo>
                    <a:cubicBezTo>
                      <a:pt x="78" y="35"/>
                      <a:pt x="78" y="35"/>
                      <a:pt x="78" y="35"/>
                    </a:cubicBezTo>
                    <a:cubicBezTo>
                      <a:pt x="78" y="33"/>
                      <a:pt x="77" y="32"/>
                      <a:pt x="75" y="31"/>
                    </a:cubicBezTo>
                    <a:cubicBezTo>
                      <a:pt x="70" y="31"/>
                      <a:pt x="70" y="31"/>
                      <a:pt x="70" y="31"/>
                    </a:cubicBezTo>
                    <a:cubicBezTo>
                      <a:pt x="70" y="28"/>
                      <a:pt x="69" y="26"/>
                      <a:pt x="67" y="23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1" y="18"/>
                      <a:pt x="71" y="16"/>
                      <a:pt x="70" y="15"/>
                    </a:cubicBezTo>
                    <a:cubicBezTo>
                      <a:pt x="64" y="9"/>
                      <a:pt x="64" y="9"/>
                      <a:pt x="64" y="9"/>
                    </a:cubicBezTo>
                    <a:cubicBezTo>
                      <a:pt x="63" y="7"/>
                      <a:pt x="61" y="7"/>
                      <a:pt x="59" y="8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3" y="10"/>
                      <a:pt x="51" y="9"/>
                      <a:pt x="48" y="8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2"/>
                      <a:pt x="45" y="0"/>
                      <a:pt x="44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0"/>
                      <a:pt x="32" y="2"/>
                      <a:pt x="32" y="3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28" y="9"/>
                      <a:pt x="26" y="10"/>
                      <a:pt x="23" y="12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7"/>
                      <a:pt x="16" y="7"/>
                      <a:pt x="14" y="9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7" y="16"/>
                      <a:pt x="7" y="18"/>
                      <a:pt x="8" y="20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6"/>
                      <a:pt x="9" y="29"/>
                      <a:pt x="8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1" y="32"/>
                      <a:pt x="0" y="33"/>
                      <a:pt x="0" y="35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1" y="47"/>
                      <a:pt x="3" y="47"/>
                    </a:cubicBezTo>
                    <a:lnTo>
                      <a:pt x="9" y="48"/>
                    </a:lnTo>
                    <a:close/>
                    <a:moveTo>
                      <a:pt x="39" y="25"/>
                    </a:moveTo>
                    <a:cubicBezTo>
                      <a:pt x="47" y="25"/>
                      <a:pt x="53" y="31"/>
                      <a:pt x="53" y="39"/>
                    </a:cubicBezTo>
                    <a:cubicBezTo>
                      <a:pt x="53" y="47"/>
                      <a:pt x="47" y="53"/>
                      <a:pt x="39" y="53"/>
                    </a:cubicBezTo>
                    <a:cubicBezTo>
                      <a:pt x="32" y="53"/>
                      <a:pt x="25" y="47"/>
                      <a:pt x="25" y="39"/>
                    </a:cubicBezTo>
                    <a:cubicBezTo>
                      <a:pt x="25" y="31"/>
                      <a:pt x="32" y="25"/>
                      <a:pt x="39" y="25"/>
                    </a:cubicBezTo>
                    <a:close/>
                    <a:moveTo>
                      <a:pt x="39" y="25"/>
                    </a:moveTo>
                    <a:cubicBezTo>
                      <a:pt x="39" y="25"/>
                      <a:pt x="39" y="25"/>
                      <a:pt x="39" y="25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37" name="Freeform 15"/>
              <p:cNvSpPr>
                <a:spLocks noEditPoints="1"/>
              </p:cNvSpPr>
              <p:nvPr/>
            </p:nvSpPr>
            <p:spPr bwMode="auto">
              <a:xfrm>
                <a:off x="5365751" y="3756025"/>
                <a:ext cx="195263" cy="193675"/>
              </a:xfrm>
              <a:custGeom>
                <a:avLst/>
                <a:gdLst/>
                <a:ahLst/>
                <a:cxnLst>
                  <a:cxn ang="0">
                    <a:pos x="55" y="10"/>
                  </a:cxn>
                  <a:cxn ang="0">
                    <a:pos x="51" y="6"/>
                  </a:cxn>
                  <a:cxn ang="0">
                    <a:pos x="46" y="6"/>
                  </a:cxn>
                  <a:cxn ang="0">
                    <a:pos x="44" y="9"/>
                  </a:cxn>
                  <a:cxn ang="0">
                    <a:pos x="37" y="7"/>
                  </a:cxn>
                  <a:cxn ang="0">
                    <a:pos x="36" y="3"/>
                  </a:cxn>
                  <a:cxn ang="0">
                    <a:pos x="32" y="0"/>
                  </a:cxn>
                  <a:cxn ang="0">
                    <a:pos x="27" y="1"/>
                  </a:cxn>
                  <a:cxn ang="0">
                    <a:pos x="23" y="4"/>
                  </a:cxn>
                  <a:cxn ang="0">
                    <a:pos x="23" y="8"/>
                  </a:cxn>
                  <a:cxn ang="0">
                    <a:pos x="17" y="11"/>
                  </a:cxn>
                  <a:cxn ang="0">
                    <a:pos x="14" y="9"/>
                  </a:cxn>
                  <a:cxn ang="0">
                    <a:pos x="9" y="10"/>
                  </a:cxn>
                  <a:cxn ang="0">
                    <a:pos x="6" y="14"/>
                  </a:cxn>
                  <a:cxn ang="0">
                    <a:pos x="6" y="19"/>
                  </a:cxn>
                  <a:cxn ang="0">
                    <a:pos x="8" y="22"/>
                  </a:cxn>
                  <a:cxn ang="0">
                    <a:pos x="6" y="28"/>
                  </a:cxn>
                  <a:cxn ang="0">
                    <a:pos x="3" y="29"/>
                  </a:cxn>
                  <a:cxn ang="0">
                    <a:pos x="0" y="33"/>
                  </a:cxn>
                  <a:cxn ang="0">
                    <a:pos x="0" y="38"/>
                  </a:cxn>
                  <a:cxn ang="0">
                    <a:pos x="4" y="42"/>
                  </a:cxn>
                  <a:cxn ang="0">
                    <a:pos x="8" y="42"/>
                  </a:cxn>
                  <a:cxn ang="0">
                    <a:pos x="11" y="47"/>
                  </a:cxn>
                  <a:cxn ang="0">
                    <a:pos x="8" y="51"/>
                  </a:cxn>
                  <a:cxn ang="0">
                    <a:pos x="9" y="55"/>
                  </a:cxn>
                  <a:cxn ang="0">
                    <a:pos x="14" y="59"/>
                  </a:cxn>
                  <a:cxn ang="0">
                    <a:pos x="18" y="59"/>
                  </a:cxn>
                  <a:cxn ang="0">
                    <a:pos x="21" y="56"/>
                  </a:cxn>
                  <a:cxn ang="0">
                    <a:pos x="27" y="58"/>
                  </a:cxn>
                  <a:cxn ang="0">
                    <a:pos x="28" y="62"/>
                  </a:cxn>
                  <a:cxn ang="0">
                    <a:pos x="32" y="65"/>
                  </a:cxn>
                  <a:cxn ang="0">
                    <a:pos x="38" y="64"/>
                  </a:cxn>
                  <a:cxn ang="0">
                    <a:pos x="41" y="61"/>
                  </a:cxn>
                  <a:cxn ang="0">
                    <a:pos x="41" y="57"/>
                  </a:cxn>
                  <a:cxn ang="0">
                    <a:pos x="47" y="54"/>
                  </a:cxn>
                  <a:cxn ang="0">
                    <a:pos x="50" y="56"/>
                  </a:cxn>
                  <a:cxn ang="0">
                    <a:pos x="55" y="56"/>
                  </a:cxn>
                  <a:cxn ang="0">
                    <a:pos x="59" y="51"/>
                  </a:cxn>
                  <a:cxn ang="0">
                    <a:pos x="59" y="46"/>
                  </a:cxn>
                  <a:cxn ang="0">
                    <a:pos x="56" y="44"/>
                  </a:cxn>
                  <a:cxn ang="0">
                    <a:pos x="58" y="37"/>
                  </a:cxn>
                  <a:cxn ang="0">
                    <a:pos x="62" y="37"/>
                  </a:cxn>
                  <a:cxn ang="0">
                    <a:pos x="64" y="33"/>
                  </a:cxn>
                  <a:cxn ang="0">
                    <a:pos x="64" y="27"/>
                  </a:cxn>
                  <a:cxn ang="0">
                    <a:pos x="60" y="24"/>
                  </a:cxn>
                  <a:cxn ang="0">
                    <a:pos x="57" y="24"/>
                  </a:cxn>
                  <a:cxn ang="0">
                    <a:pos x="54" y="18"/>
                  </a:cxn>
                  <a:cxn ang="0">
                    <a:pos x="56" y="15"/>
                  </a:cxn>
                  <a:cxn ang="0">
                    <a:pos x="55" y="10"/>
                  </a:cxn>
                  <a:cxn ang="0">
                    <a:pos x="33" y="44"/>
                  </a:cxn>
                  <a:cxn ang="0">
                    <a:pos x="21" y="33"/>
                  </a:cxn>
                  <a:cxn ang="0">
                    <a:pos x="31" y="21"/>
                  </a:cxn>
                  <a:cxn ang="0">
                    <a:pos x="44" y="31"/>
                  </a:cxn>
                  <a:cxn ang="0">
                    <a:pos x="33" y="44"/>
                  </a:cxn>
                  <a:cxn ang="0">
                    <a:pos x="33" y="44"/>
                  </a:cxn>
                  <a:cxn ang="0">
                    <a:pos x="33" y="44"/>
                  </a:cxn>
                </a:cxnLst>
                <a:rect l="0" t="0" r="r" b="b"/>
                <a:pathLst>
                  <a:path w="65" h="65">
                    <a:moveTo>
                      <a:pt x="55" y="10"/>
                    </a:moveTo>
                    <a:cubicBezTo>
                      <a:pt x="51" y="6"/>
                      <a:pt x="51" y="6"/>
                      <a:pt x="51" y="6"/>
                    </a:cubicBezTo>
                    <a:cubicBezTo>
                      <a:pt x="49" y="5"/>
                      <a:pt x="47" y="5"/>
                      <a:pt x="46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1" y="8"/>
                      <a:pt x="39" y="7"/>
                      <a:pt x="37" y="7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1"/>
                      <a:pt x="34" y="0"/>
                      <a:pt x="32" y="0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5" y="1"/>
                      <a:pt x="23" y="2"/>
                      <a:pt x="23" y="4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1" y="9"/>
                      <a:pt x="19" y="10"/>
                      <a:pt x="17" y="11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3" y="8"/>
                      <a:pt x="11" y="8"/>
                      <a:pt x="9" y="10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4" y="16"/>
                      <a:pt x="4" y="18"/>
                      <a:pt x="6" y="19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4"/>
                      <a:pt x="7" y="26"/>
                      <a:pt x="6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" y="40"/>
                      <a:pt x="2" y="42"/>
                      <a:pt x="4" y="42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4"/>
                      <a:pt x="9" y="45"/>
                      <a:pt x="11" y="47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7" y="52"/>
                      <a:pt x="8" y="54"/>
                      <a:pt x="9" y="55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60"/>
                      <a:pt x="17" y="60"/>
                      <a:pt x="18" y="59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3" y="57"/>
                      <a:pt x="25" y="58"/>
                      <a:pt x="27" y="58"/>
                    </a:cubicBezTo>
                    <a:cubicBezTo>
                      <a:pt x="28" y="62"/>
                      <a:pt x="28" y="62"/>
                      <a:pt x="28" y="62"/>
                    </a:cubicBezTo>
                    <a:cubicBezTo>
                      <a:pt x="28" y="64"/>
                      <a:pt x="30" y="65"/>
                      <a:pt x="32" y="65"/>
                    </a:cubicBezTo>
                    <a:cubicBezTo>
                      <a:pt x="38" y="64"/>
                      <a:pt x="38" y="64"/>
                      <a:pt x="38" y="64"/>
                    </a:cubicBezTo>
                    <a:cubicBezTo>
                      <a:pt x="39" y="64"/>
                      <a:pt x="41" y="63"/>
                      <a:pt x="41" y="61"/>
                    </a:cubicBezTo>
                    <a:cubicBezTo>
                      <a:pt x="41" y="57"/>
                      <a:pt x="41" y="57"/>
                      <a:pt x="41" y="57"/>
                    </a:cubicBezTo>
                    <a:cubicBezTo>
                      <a:pt x="43" y="56"/>
                      <a:pt x="45" y="55"/>
                      <a:pt x="47" y="54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7"/>
                      <a:pt x="54" y="57"/>
                      <a:pt x="55" y="56"/>
                    </a:cubicBezTo>
                    <a:cubicBezTo>
                      <a:pt x="59" y="51"/>
                      <a:pt x="59" y="51"/>
                      <a:pt x="59" y="51"/>
                    </a:cubicBezTo>
                    <a:cubicBezTo>
                      <a:pt x="60" y="50"/>
                      <a:pt x="60" y="48"/>
                      <a:pt x="59" y="46"/>
                    </a:cubicBezTo>
                    <a:cubicBezTo>
                      <a:pt x="56" y="44"/>
                      <a:pt x="56" y="44"/>
                      <a:pt x="56" y="44"/>
                    </a:cubicBezTo>
                    <a:cubicBezTo>
                      <a:pt x="57" y="42"/>
                      <a:pt x="58" y="39"/>
                      <a:pt x="58" y="37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5" y="35"/>
                      <a:pt x="64" y="33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25"/>
                      <a:pt x="62" y="24"/>
                      <a:pt x="60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6" y="21"/>
                      <a:pt x="55" y="20"/>
                      <a:pt x="54" y="18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7" y="13"/>
                      <a:pt x="57" y="11"/>
                      <a:pt x="55" y="10"/>
                    </a:cubicBezTo>
                    <a:close/>
                    <a:moveTo>
                      <a:pt x="33" y="44"/>
                    </a:moveTo>
                    <a:cubicBezTo>
                      <a:pt x="27" y="44"/>
                      <a:pt x="21" y="40"/>
                      <a:pt x="21" y="33"/>
                    </a:cubicBezTo>
                    <a:cubicBezTo>
                      <a:pt x="20" y="27"/>
                      <a:pt x="25" y="21"/>
                      <a:pt x="31" y="21"/>
                    </a:cubicBezTo>
                    <a:cubicBezTo>
                      <a:pt x="38" y="20"/>
                      <a:pt x="43" y="25"/>
                      <a:pt x="44" y="31"/>
                    </a:cubicBezTo>
                    <a:cubicBezTo>
                      <a:pt x="44" y="38"/>
                      <a:pt x="40" y="43"/>
                      <a:pt x="33" y="44"/>
                    </a:cubicBezTo>
                    <a:close/>
                    <a:moveTo>
                      <a:pt x="33" y="44"/>
                    </a:moveTo>
                    <a:cubicBezTo>
                      <a:pt x="33" y="44"/>
                      <a:pt x="33" y="44"/>
                      <a:pt x="33" y="44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38" name="Freeform 16"/>
              <p:cNvSpPr>
                <a:spLocks noEditPoints="1"/>
              </p:cNvSpPr>
              <p:nvPr/>
            </p:nvSpPr>
            <p:spPr bwMode="auto">
              <a:xfrm>
                <a:off x="5240338" y="3871913"/>
                <a:ext cx="155575" cy="155575"/>
              </a:xfrm>
              <a:custGeom>
                <a:avLst/>
                <a:gdLst/>
                <a:ahLst/>
                <a:cxnLst>
                  <a:cxn ang="0">
                    <a:pos x="3" y="21"/>
                  </a:cxn>
                  <a:cxn ang="0">
                    <a:pos x="0" y="24"/>
                  </a:cxn>
                  <a:cxn ang="0">
                    <a:pos x="0" y="28"/>
                  </a:cxn>
                  <a:cxn ang="0">
                    <a:pos x="3" y="31"/>
                  </a:cxn>
                  <a:cxn ang="0">
                    <a:pos x="6" y="32"/>
                  </a:cxn>
                  <a:cxn ang="0">
                    <a:pos x="7" y="36"/>
                  </a:cxn>
                  <a:cxn ang="0">
                    <a:pos x="6" y="38"/>
                  </a:cxn>
                  <a:cxn ang="0">
                    <a:pos x="6" y="43"/>
                  </a:cxn>
                  <a:cxn ang="0">
                    <a:pos x="9" y="45"/>
                  </a:cxn>
                  <a:cxn ang="0">
                    <a:pos x="13" y="46"/>
                  </a:cxn>
                  <a:cxn ang="0">
                    <a:pos x="15" y="44"/>
                  </a:cxn>
                  <a:cxn ang="0">
                    <a:pos x="20" y="46"/>
                  </a:cxn>
                  <a:cxn ang="0">
                    <a:pos x="20" y="49"/>
                  </a:cxn>
                  <a:cxn ang="0">
                    <a:pos x="24" y="52"/>
                  </a:cxn>
                  <a:cxn ang="0">
                    <a:pos x="27" y="52"/>
                  </a:cxn>
                  <a:cxn ang="0">
                    <a:pos x="31" y="49"/>
                  </a:cxn>
                  <a:cxn ang="0">
                    <a:pos x="31" y="47"/>
                  </a:cxn>
                  <a:cxn ang="0">
                    <a:pos x="36" y="45"/>
                  </a:cxn>
                  <a:cxn ang="0">
                    <a:pos x="38" y="46"/>
                  </a:cxn>
                  <a:cxn ang="0">
                    <a:pos x="43" y="46"/>
                  </a:cxn>
                  <a:cxn ang="0">
                    <a:pos x="46" y="43"/>
                  </a:cxn>
                  <a:cxn ang="0">
                    <a:pos x="46" y="39"/>
                  </a:cxn>
                  <a:cxn ang="0">
                    <a:pos x="45" y="37"/>
                  </a:cxn>
                  <a:cxn ang="0">
                    <a:pos x="47" y="32"/>
                  </a:cxn>
                  <a:cxn ang="0">
                    <a:pos x="49" y="32"/>
                  </a:cxn>
                  <a:cxn ang="0">
                    <a:pos x="52" y="28"/>
                  </a:cxn>
                  <a:cxn ang="0">
                    <a:pos x="52" y="24"/>
                  </a:cxn>
                  <a:cxn ang="0">
                    <a:pos x="49" y="21"/>
                  </a:cxn>
                  <a:cxn ang="0">
                    <a:pos x="47" y="21"/>
                  </a:cxn>
                  <a:cxn ang="0">
                    <a:pos x="45" y="16"/>
                  </a:cxn>
                  <a:cxn ang="0">
                    <a:pos x="46" y="14"/>
                  </a:cxn>
                  <a:cxn ang="0">
                    <a:pos x="46" y="9"/>
                  </a:cxn>
                  <a:cxn ang="0">
                    <a:pos x="44" y="7"/>
                  </a:cxn>
                  <a:cxn ang="0">
                    <a:pos x="39" y="6"/>
                  </a:cxn>
                  <a:cxn ang="0">
                    <a:pos x="37" y="8"/>
                  </a:cxn>
                  <a:cxn ang="0">
                    <a:pos x="32" y="5"/>
                  </a:cxn>
                  <a:cxn ang="0">
                    <a:pos x="32" y="3"/>
                  </a:cxn>
                  <a:cxn ang="0">
                    <a:pos x="28" y="0"/>
                  </a:cxn>
                  <a:cxn ang="0">
                    <a:pos x="25" y="0"/>
                  </a:cxn>
                  <a:cxn ang="0">
                    <a:pos x="21" y="3"/>
                  </a:cxn>
                  <a:cxn ang="0">
                    <a:pos x="21" y="5"/>
                  </a:cxn>
                  <a:cxn ang="0">
                    <a:pos x="16" y="7"/>
                  </a:cxn>
                  <a:cxn ang="0">
                    <a:pos x="14" y="6"/>
                  </a:cxn>
                  <a:cxn ang="0">
                    <a:pos x="9" y="6"/>
                  </a:cxn>
                  <a:cxn ang="0">
                    <a:pos x="6" y="9"/>
                  </a:cxn>
                  <a:cxn ang="0">
                    <a:pos x="6" y="13"/>
                  </a:cxn>
                  <a:cxn ang="0">
                    <a:pos x="8" y="15"/>
                  </a:cxn>
                  <a:cxn ang="0">
                    <a:pos x="6" y="20"/>
                  </a:cxn>
                  <a:cxn ang="0">
                    <a:pos x="3" y="21"/>
                  </a:cxn>
                  <a:cxn ang="0">
                    <a:pos x="26" y="16"/>
                  </a:cxn>
                  <a:cxn ang="0">
                    <a:pos x="36" y="26"/>
                  </a:cxn>
                  <a:cxn ang="0">
                    <a:pos x="26" y="35"/>
                  </a:cxn>
                  <a:cxn ang="0">
                    <a:pos x="17" y="26"/>
                  </a:cxn>
                  <a:cxn ang="0">
                    <a:pos x="26" y="16"/>
                  </a:cxn>
                  <a:cxn ang="0">
                    <a:pos x="26" y="16"/>
                  </a:cxn>
                  <a:cxn ang="0">
                    <a:pos x="26" y="16"/>
                  </a:cxn>
                </a:cxnLst>
                <a:rect l="0" t="0" r="r" b="b"/>
                <a:pathLst>
                  <a:path w="52" h="52">
                    <a:moveTo>
                      <a:pt x="3" y="21"/>
                    </a:moveTo>
                    <a:cubicBezTo>
                      <a:pt x="1" y="21"/>
                      <a:pt x="0" y="22"/>
                      <a:pt x="0" y="2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3" y="31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3"/>
                      <a:pt x="7" y="35"/>
                      <a:pt x="7" y="36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5" y="40"/>
                      <a:pt x="5" y="42"/>
                      <a:pt x="6" y="43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10" y="47"/>
                      <a:pt x="12" y="47"/>
                      <a:pt x="13" y="46"/>
                    </a:cubicBezTo>
                    <a:cubicBezTo>
                      <a:pt x="15" y="44"/>
                      <a:pt x="15" y="44"/>
                      <a:pt x="15" y="44"/>
                    </a:cubicBezTo>
                    <a:cubicBezTo>
                      <a:pt x="17" y="45"/>
                      <a:pt x="18" y="46"/>
                      <a:pt x="20" y="46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1" y="51"/>
                      <a:pt x="22" y="52"/>
                      <a:pt x="24" y="52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9" y="52"/>
                      <a:pt x="31" y="51"/>
                      <a:pt x="31" y="49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3" y="46"/>
                      <a:pt x="35" y="45"/>
                      <a:pt x="36" y="45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40" y="47"/>
                      <a:pt x="42" y="47"/>
                      <a:pt x="43" y="46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7" y="42"/>
                      <a:pt x="47" y="40"/>
                      <a:pt x="46" y="39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5"/>
                      <a:pt x="46" y="33"/>
                      <a:pt x="47" y="32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51" y="31"/>
                      <a:pt x="52" y="30"/>
                      <a:pt x="52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3"/>
                      <a:pt x="51" y="21"/>
                      <a:pt x="49" y="21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6" y="19"/>
                      <a:pt x="46" y="17"/>
                      <a:pt x="45" y="16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7" y="12"/>
                      <a:pt x="47" y="10"/>
                      <a:pt x="46" y="9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2" y="5"/>
                      <a:pt x="40" y="5"/>
                      <a:pt x="39" y="6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6" y="7"/>
                      <a:pt x="34" y="6"/>
                      <a:pt x="32" y="5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1"/>
                      <a:pt x="30" y="0"/>
                      <a:pt x="28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3" y="0"/>
                      <a:pt x="21" y="1"/>
                      <a:pt x="21" y="3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9" y="6"/>
                      <a:pt x="17" y="6"/>
                      <a:pt x="16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5"/>
                      <a:pt x="10" y="5"/>
                      <a:pt x="9" y="6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5" y="10"/>
                      <a:pt x="5" y="12"/>
                      <a:pt x="6" y="13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7" y="17"/>
                      <a:pt x="6" y="19"/>
                      <a:pt x="6" y="20"/>
                    </a:cubicBezTo>
                    <a:lnTo>
                      <a:pt x="3" y="21"/>
                    </a:lnTo>
                    <a:close/>
                    <a:moveTo>
                      <a:pt x="26" y="16"/>
                    </a:moveTo>
                    <a:cubicBezTo>
                      <a:pt x="31" y="17"/>
                      <a:pt x="36" y="21"/>
                      <a:pt x="36" y="26"/>
                    </a:cubicBezTo>
                    <a:cubicBezTo>
                      <a:pt x="35" y="31"/>
                      <a:pt x="31" y="35"/>
                      <a:pt x="26" y="35"/>
                    </a:cubicBezTo>
                    <a:cubicBezTo>
                      <a:pt x="21" y="35"/>
                      <a:pt x="17" y="31"/>
                      <a:pt x="17" y="26"/>
                    </a:cubicBezTo>
                    <a:cubicBezTo>
                      <a:pt x="17" y="21"/>
                      <a:pt x="21" y="16"/>
                      <a:pt x="26" y="16"/>
                    </a:cubicBezTo>
                    <a:close/>
                    <a:moveTo>
                      <a:pt x="26" y="16"/>
                    </a:moveTo>
                    <a:cubicBezTo>
                      <a:pt x="26" y="16"/>
                      <a:pt x="26" y="16"/>
                      <a:pt x="26" y="16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31" name="Freeform 17"/>
            <p:cNvSpPr>
              <a:spLocks noEditPoints="1"/>
            </p:cNvSpPr>
            <p:nvPr/>
          </p:nvSpPr>
          <p:spPr bwMode="auto">
            <a:xfrm>
              <a:off x="4622344" y="2067032"/>
              <a:ext cx="422752" cy="628156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10" y="76"/>
                </a:cxn>
                <a:cxn ang="0">
                  <a:pos x="24" y="124"/>
                </a:cxn>
                <a:cxn ang="0">
                  <a:pos x="34" y="128"/>
                </a:cxn>
                <a:cxn ang="0">
                  <a:pos x="44" y="140"/>
                </a:cxn>
                <a:cxn ang="0">
                  <a:pos x="62" y="130"/>
                </a:cxn>
                <a:cxn ang="0">
                  <a:pos x="67" y="128"/>
                </a:cxn>
                <a:cxn ang="0">
                  <a:pos x="72" y="94"/>
                </a:cxn>
                <a:cxn ang="0">
                  <a:pos x="94" y="46"/>
                </a:cxn>
                <a:cxn ang="0">
                  <a:pos x="32" y="53"/>
                </a:cxn>
                <a:cxn ang="0">
                  <a:pos x="43" y="56"/>
                </a:cxn>
                <a:cxn ang="0">
                  <a:pos x="47" y="56"/>
                </a:cxn>
                <a:cxn ang="0">
                  <a:pos x="55" y="55"/>
                </a:cxn>
                <a:cxn ang="0">
                  <a:pos x="58" y="56"/>
                </a:cxn>
                <a:cxn ang="0">
                  <a:pos x="54" y="89"/>
                </a:cxn>
                <a:cxn ang="0">
                  <a:pos x="62" y="98"/>
                </a:cxn>
                <a:cxn ang="0">
                  <a:pos x="33" y="106"/>
                </a:cxn>
                <a:cxn ang="0">
                  <a:pos x="62" y="98"/>
                </a:cxn>
                <a:cxn ang="0">
                  <a:pos x="33" y="111"/>
                </a:cxn>
                <a:cxn ang="0">
                  <a:pos x="62" y="118"/>
                </a:cxn>
                <a:cxn ang="0">
                  <a:pos x="64" y="88"/>
                </a:cxn>
                <a:cxn ang="0">
                  <a:pos x="70" y="49"/>
                </a:cxn>
                <a:cxn ang="0">
                  <a:pos x="63" y="48"/>
                </a:cxn>
                <a:cxn ang="0">
                  <a:pos x="58" y="51"/>
                </a:cxn>
                <a:cxn ang="0">
                  <a:pos x="52" y="42"/>
                </a:cxn>
                <a:cxn ang="0">
                  <a:pos x="44" y="51"/>
                </a:cxn>
                <a:cxn ang="0">
                  <a:pos x="36" y="45"/>
                </a:cxn>
                <a:cxn ang="0">
                  <a:pos x="31" y="48"/>
                </a:cxn>
                <a:cxn ang="0">
                  <a:pos x="24" y="50"/>
                </a:cxn>
                <a:cxn ang="0">
                  <a:pos x="31" y="89"/>
                </a:cxn>
                <a:cxn ang="0">
                  <a:pos x="9" y="47"/>
                </a:cxn>
                <a:cxn ang="0">
                  <a:pos x="85" y="47"/>
                </a:cxn>
                <a:cxn ang="0">
                  <a:pos x="64" y="88"/>
                </a:cxn>
                <a:cxn ang="0">
                  <a:pos x="64" y="88"/>
                </a:cxn>
              </a:cxnLst>
              <a:rect l="0" t="0" r="r" b="b"/>
              <a:pathLst>
                <a:path w="94" h="140">
                  <a:moveTo>
                    <a:pt x="94" y="46"/>
                  </a:moveTo>
                  <a:cubicBezTo>
                    <a:pt x="94" y="20"/>
                    <a:pt x="73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58"/>
                    <a:pt x="4" y="68"/>
                    <a:pt x="10" y="76"/>
                  </a:cubicBezTo>
                  <a:cubicBezTo>
                    <a:pt x="15" y="82"/>
                    <a:pt x="20" y="89"/>
                    <a:pt x="23" y="95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6"/>
                    <a:pt x="26" y="128"/>
                    <a:pt x="28" y="128"/>
                  </a:cubicBezTo>
                  <a:cubicBezTo>
                    <a:pt x="34" y="128"/>
                    <a:pt x="34" y="128"/>
                    <a:pt x="34" y="128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34" y="136"/>
                    <a:pt x="38" y="140"/>
                    <a:pt x="44" y="140"/>
                  </a:cubicBezTo>
                  <a:cubicBezTo>
                    <a:pt x="52" y="140"/>
                    <a:pt x="52" y="140"/>
                    <a:pt x="52" y="140"/>
                  </a:cubicBezTo>
                  <a:cubicBezTo>
                    <a:pt x="58" y="140"/>
                    <a:pt x="62" y="136"/>
                    <a:pt x="62" y="130"/>
                  </a:cubicBezTo>
                  <a:cubicBezTo>
                    <a:pt x="62" y="128"/>
                    <a:pt x="62" y="128"/>
                    <a:pt x="62" y="128"/>
                  </a:cubicBezTo>
                  <a:cubicBezTo>
                    <a:pt x="67" y="128"/>
                    <a:pt x="67" y="128"/>
                    <a:pt x="67" y="128"/>
                  </a:cubicBezTo>
                  <a:cubicBezTo>
                    <a:pt x="70" y="128"/>
                    <a:pt x="72" y="126"/>
                    <a:pt x="72" y="123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5" y="88"/>
                    <a:pt x="80" y="82"/>
                    <a:pt x="84" y="76"/>
                  </a:cubicBezTo>
                  <a:cubicBezTo>
                    <a:pt x="91" y="67"/>
                    <a:pt x="94" y="57"/>
                    <a:pt x="94" y="46"/>
                  </a:cubicBezTo>
                  <a:close/>
                  <a:moveTo>
                    <a:pt x="41" y="89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4" y="56"/>
                    <a:pt x="44" y="56"/>
                    <a:pt x="45" y="56"/>
                  </a:cubicBezTo>
                  <a:cubicBezTo>
                    <a:pt x="46" y="56"/>
                    <a:pt x="46" y="56"/>
                    <a:pt x="47" y="56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6"/>
                    <a:pt x="56" y="56"/>
                    <a:pt x="57" y="56"/>
                  </a:cubicBezTo>
                  <a:cubicBezTo>
                    <a:pt x="57" y="56"/>
                    <a:pt x="58" y="56"/>
                    <a:pt x="58" y="56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54" y="89"/>
                    <a:pt x="54" y="89"/>
                    <a:pt x="54" y="89"/>
                  </a:cubicBezTo>
                  <a:lnTo>
                    <a:pt x="41" y="89"/>
                  </a:lnTo>
                  <a:close/>
                  <a:moveTo>
                    <a:pt x="62" y="98"/>
                  </a:moveTo>
                  <a:cubicBezTo>
                    <a:pt x="62" y="106"/>
                    <a:pt x="62" y="106"/>
                    <a:pt x="62" y="106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3" y="98"/>
                    <a:pt x="33" y="98"/>
                    <a:pt x="33" y="98"/>
                  </a:cubicBezTo>
                  <a:lnTo>
                    <a:pt x="62" y="98"/>
                  </a:lnTo>
                  <a:close/>
                  <a:moveTo>
                    <a:pt x="33" y="119"/>
                  </a:moveTo>
                  <a:cubicBezTo>
                    <a:pt x="33" y="111"/>
                    <a:pt x="33" y="111"/>
                    <a:pt x="33" y="111"/>
                  </a:cubicBezTo>
                  <a:cubicBezTo>
                    <a:pt x="62" y="111"/>
                    <a:pt x="62" y="111"/>
                    <a:pt x="62" y="111"/>
                  </a:cubicBezTo>
                  <a:cubicBezTo>
                    <a:pt x="62" y="118"/>
                    <a:pt x="62" y="118"/>
                    <a:pt x="62" y="118"/>
                  </a:cubicBezTo>
                  <a:lnTo>
                    <a:pt x="33" y="119"/>
                  </a:lnTo>
                  <a:close/>
                  <a:moveTo>
                    <a:pt x="64" y="88"/>
                  </a:moveTo>
                  <a:cubicBezTo>
                    <a:pt x="62" y="88"/>
                    <a:pt x="62" y="88"/>
                    <a:pt x="62" y="88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1" y="48"/>
                    <a:pt x="69" y="46"/>
                    <a:pt x="67" y="45"/>
                  </a:cubicBezTo>
                  <a:cubicBezTo>
                    <a:pt x="66" y="45"/>
                    <a:pt x="64" y="46"/>
                    <a:pt x="63" y="48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43"/>
                    <a:pt x="53" y="43"/>
                    <a:pt x="52" y="42"/>
                  </a:cubicBezTo>
                  <a:cubicBezTo>
                    <a:pt x="52" y="42"/>
                    <a:pt x="51" y="43"/>
                    <a:pt x="50" y="43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8" y="45"/>
                    <a:pt x="37" y="45"/>
                    <a:pt x="36" y="45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1" y="46"/>
                    <a:pt x="29" y="45"/>
                    <a:pt x="27" y="46"/>
                  </a:cubicBezTo>
                  <a:cubicBezTo>
                    <a:pt x="25" y="46"/>
                    <a:pt x="24" y="48"/>
                    <a:pt x="24" y="50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27" y="82"/>
                    <a:pt x="22" y="76"/>
                    <a:pt x="18" y="70"/>
                  </a:cubicBezTo>
                  <a:cubicBezTo>
                    <a:pt x="12" y="64"/>
                    <a:pt x="10" y="56"/>
                    <a:pt x="9" y="47"/>
                  </a:cubicBezTo>
                  <a:cubicBezTo>
                    <a:pt x="9" y="26"/>
                    <a:pt x="26" y="9"/>
                    <a:pt x="47" y="9"/>
                  </a:cubicBezTo>
                  <a:cubicBezTo>
                    <a:pt x="68" y="9"/>
                    <a:pt x="85" y="26"/>
                    <a:pt x="85" y="47"/>
                  </a:cubicBezTo>
                  <a:cubicBezTo>
                    <a:pt x="85" y="55"/>
                    <a:pt x="82" y="63"/>
                    <a:pt x="77" y="70"/>
                  </a:cubicBezTo>
                  <a:cubicBezTo>
                    <a:pt x="72" y="76"/>
                    <a:pt x="68" y="82"/>
                    <a:pt x="64" y="88"/>
                  </a:cubicBezTo>
                  <a:close/>
                  <a:moveTo>
                    <a:pt x="64" y="88"/>
                  </a:moveTo>
                  <a:cubicBezTo>
                    <a:pt x="64" y="88"/>
                    <a:pt x="64" y="88"/>
                    <a:pt x="64" y="88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2" name="TextBox 56"/>
            <p:cNvSpPr txBox="1"/>
            <p:nvPr/>
          </p:nvSpPr>
          <p:spPr>
            <a:xfrm>
              <a:off x="5262624" y="2496032"/>
              <a:ext cx="588623" cy="684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sz="1200" dirty="0">
                  <a:solidFill>
                    <a:schemeClr val="bg1"/>
                  </a:solidFill>
                  <a:cs typeface="+mn-ea"/>
                  <a:sym typeface="+mn-lt"/>
                </a:rPr>
                <a:t/>
              </a:r>
              <a:br>
                <a:rPr lang="en-US" sz="1200" dirty="0">
                  <a:solidFill>
                    <a:schemeClr val="bg1"/>
                  </a:solidFill>
                  <a:cs typeface="+mn-ea"/>
                  <a:sym typeface="+mn-lt"/>
                </a:rPr>
              </a:br>
              <a:r>
                <a:rPr lang="zh-CN" altLang="en-US" sz="1050" b="1" dirty="0">
                  <a:solidFill>
                    <a:schemeClr val="bg1"/>
                  </a:solidFill>
                  <a:cs typeface="+mn-ea"/>
                  <a:sym typeface="+mn-lt"/>
                </a:rPr>
                <a:t>关键词</a:t>
              </a:r>
              <a:endParaRPr lang="en-US" sz="1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TextBox 57"/>
            <p:cNvSpPr txBox="1"/>
            <p:nvPr/>
          </p:nvSpPr>
          <p:spPr>
            <a:xfrm>
              <a:off x="6335888" y="2496032"/>
              <a:ext cx="588623" cy="684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r>
                <a:rPr lang="en-US" sz="1200" dirty="0">
                  <a:solidFill>
                    <a:schemeClr val="bg1"/>
                  </a:solidFill>
                  <a:cs typeface="+mn-ea"/>
                  <a:sym typeface="+mn-lt"/>
                </a:rPr>
                <a:t/>
              </a:r>
              <a:br>
                <a:rPr lang="en-US" sz="1200" dirty="0">
                  <a:solidFill>
                    <a:schemeClr val="bg1"/>
                  </a:solidFill>
                  <a:cs typeface="+mn-ea"/>
                  <a:sym typeface="+mn-lt"/>
                </a:rPr>
              </a:br>
              <a:r>
                <a:rPr lang="zh-CN" altLang="en-US" sz="1050" b="1" dirty="0">
                  <a:solidFill>
                    <a:schemeClr val="bg1"/>
                  </a:solidFill>
                  <a:cs typeface="+mn-ea"/>
                  <a:sym typeface="+mn-lt"/>
                </a:rPr>
                <a:t>关键词</a:t>
              </a:r>
              <a:endParaRPr lang="en-US" sz="1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4" name="TextBox 58"/>
            <p:cNvSpPr txBox="1"/>
            <p:nvPr/>
          </p:nvSpPr>
          <p:spPr>
            <a:xfrm>
              <a:off x="5262624" y="3713211"/>
              <a:ext cx="588623" cy="684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r>
                <a:rPr lang="en-US" sz="1200" dirty="0">
                  <a:solidFill>
                    <a:schemeClr val="bg1"/>
                  </a:solidFill>
                  <a:cs typeface="+mn-ea"/>
                  <a:sym typeface="+mn-lt"/>
                </a:rPr>
                <a:t/>
              </a:r>
              <a:br>
                <a:rPr lang="en-US" sz="1200" dirty="0">
                  <a:solidFill>
                    <a:schemeClr val="bg1"/>
                  </a:solidFill>
                  <a:cs typeface="+mn-ea"/>
                  <a:sym typeface="+mn-lt"/>
                </a:rPr>
              </a:br>
              <a:r>
                <a:rPr lang="zh-CN" altLang="en-US" sz="1050" b="1" dirty="0">
                  <a:solidFill>
                    <a:schemeClr val="bg1"/>
                  </a:solidFill>
                  <a:cs typeface="+mn-ea"/>
                  <a:sym typeface="+mn-lt"/>
                </a:rPr>
                <a:t>关键词</a:t>
              </a:r>
              <a:endParaRPr lang="en-US" sz="1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5" name="TextBox 59"/>
            <p:cNvSpPr txBox="1"/>
            <p:nvPr/>
          </p:nvSpPr>
          <p:spPr>
            <a:xfrm>
              <a:off x="6335888" y="3713211"/>
              <a:ext cx="588623" cy="684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r>
                <a:rPr lang="en-US" sz="1200" dirty="0">
                  <a:solidFill>
                    <a:schemeClr val="bg1"/>
                  </a:solidFill>
                  <a:cs typeface="+mn-ea"/>
                  <a:sym typeface="+mn-lt"/>
                </a:rPr>
                <a:t/>
              </a:r>
              <a:br>
                <a:rPr lang="en-US" sz="1200" dirty="0">
                  <a:solidFill>
                    <a:schemeClr val="bg1"/>
                  </a:solidFill>
                  <a:cs typeface="+mn-ea"/>
                  <a:sym typeface="+mn-lt"/>
                </a:rPr>
              </a:br>
              <a:r>
                <a:rPr lang="zh-CN" altLang="en-US" sz="1050" b="1" dirty="0">
                  <a:solidFill>
                    <a:schemeClr val="bg1"/>
                  </a:solidFill>
                  <a:cs typeface="+mn-ea"/>
                  <a:sym typeface="+mn-lt"/>
                </a:rPr>
                <a:t>关键词</a:t>
              </a:r>
              <a:endParaRPr lang="en-US" sz="1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324401" y="4485714"/>
            <a:ext cx="3028183" cy="856637"/>
            <a:chOff x="9055244" y="2552129"/>
            <a:chExt cx="2030438" cy="856637"/>
          </a:xfrm>
        </p:grpSpPr>
        <p:sp>
          <p:nvSpPr>
            <p:cNvPr id="45" name="Rectangle 3"/>
            <p:cNvSpPr txBox="1">
              <a:spLocks noChangeArrowheads="1"/>
            </p:cNvSpPr>
            <p:nvPr/>
          </p:nvSpPr>
          <p:spPr bwMode="auto">
            <a:xfrm>
              <a:off x="9055244" y="2552129"/>
              <a:ext cx="2030438" cy="309958"/>
            </a:xfrm>
            <a:prstGeom prst="rect">
              <a:avLst/>
            </a:prstGeom>
            <a:noFill/>
            <a:extLst/>
          </p:spPr>
          <p:txBody>
            <a:bodyPr wrap="square" lIns="360000" tIns="0" rIns="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spcBef>
                  <a:spcPts val="0"/>
                </a:spcBef>
              </a:pPr>
              <a:r>
                <a:rPr lang="zh-CN" altLang="en-US" sz="1800" dirty="0">
                  <a:solidFill>
                    <a:schemeClr val="accent3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800" dirty="0">
                <a:solidFill>
                  <a:schemeClr val="accent3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46" name="Rectangle 3"/>
            <p:cNvSpPr txBox="1">
              <a:spLocks noChangeArrowheads="1"/>
            </p:cNvSpPr>
            <p:nvPr/>
          </p:nvSpPr>
          <p:spPr bwMode="auto">
            <a:xfrm>
              <a:off x="9055244" y="2852587"/>
              <a:ext cx="2030438" cy="556179"/>
            </a:xfrm>
            <a:prstGeom prst="rect">
              <a:avLst/>
            </a:prstGeom>
            <a:noFill/>
            <a:extLst/>
          </p:spPr>
          <p:txBody>
            <a:bodyPr wrap="square" lIns="360000" tIns="0" rIns="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lnSpc>
                  <a:spcPct val="150000"/>
                </a:lnSpc>
              </a:pPr>
              <a:r>
                <a:rPr lang="zh-CN" altLang="en-US" sz="1050" b="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此部分内容作为文字排版占位显示 </a:t>
              </a:r>
              <a:endParaRPr lang="en-US" altLang="zh-CN" sz="105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  <a:p>
              <a:pPr algn="l" latinLnBrk="0">
                <a:lnSpc>
                  <a:spcPct val="150000"/>
                </a:lnSpc>
              </a:pPr>
              <a:r>
                <a:rPr lang="zh-CN" altLang="en-US" sz="1050" b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（建议使用主题字体）</a:t>
              </a:r>
              <a:endParaRPr lang="en-US" altLang="ko-KR" sz="105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324401" y="1949853"/>
            <a:ext cx="3155269" cy="856637"/>
            <a:chOff x="1415480" y="1651350"/>
            <a:chExt cx="2913191" cy="856637"/>
          </a:xfrm>
        </p:grpSpPr>
        <p:sp>
          <p:nvSpPr>
            <p:cNvPr id="48" name="Rectangle 3"/>
            <p:cNvSpPr txBox="1">
              <a:spLocks noChangeArrowheads="1"/>
            </p:cNvSpPr>
            <p:nvPr/>
          </p:nvSpPr>
          <p:spPr bwMode="auto">
            <a:xfrm>
              <a:off x="1415480" y="1651350"/>
              <a:ext cx="2913191" cy="309958"/>
            </a:xfrm>
            <a:prstGeom prst="rect">
              <a:avLst/>
            </a:prstGeom>
            <a:noFill/>
            <a:extLst/>
          </p:spPr>
          <p:txBody>
            <a:bodyPr wrap="square" lIns="360000" tIns="0" rIns="36000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spcBef>
                  <a:spcPts val="0"/>
                </a:spcBef>
              </a:pPr>
              <a:r>
                <a:rPr lang="zh-CN" altLang="en-US" sz="1800" dirty="0">
                  <a:solidFill>
                    <a:schemeClr val="accent2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800" dirty="0">
                <a:solidFill>
                  <a:schemeClr val="accent2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49" name="Rectangle 3"/>
            <p:cNvSpPr txBox="1">
              <a:spLocks noChangeArrowheads="1"/>
            </p:cNvSpPr>
            <p:nvPr/>
          </p:nvSpPr>
          <p:spPr bwMode="auto">
            <a:xfrm>
              <a:off x="1415480" y="1951808"/>
              <a:ext cx="2913191" cy="556179"/>
            </a:xfrm>
            <a:prstGeom prst="rect">
              <a:avLst/>
            </a:prstGeom>
            <a:noFill/>
            <a:extLst/>
          </p:spPr>
          <p:txBody>
            <a:bodyPr wrap="square" lIns="360000" tIns="0" rIns="36000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lnSpc>
                  <a:spcPct val="150000"/>
                </a:lnSpc>
              </a:pPr>
              <a:r>
                <a:rPr lang="zh-CN" altLang="en-US" sz="1050" b="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此部分内容作为文字排版占位显示 </a:t>
              </a:r>
              <a:endParaRPr lang="en-US" altLang="zh-CN" sz="105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  <a:p>
              <a:pPr algn="l" latinLnBrk="0">
                <a:lnSpc>
                  <a:spcPct val="150000"/>
                </a:lnSpc>
              </a:pPr>
              <a:r>
                <a:rPr lang="zh-CN" altLang="en-US" sz="1050" b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（建议使用主题字体）</a:t>
              </a:r>
              <a:endParaRPr lang="en-US" altLang="ko-KR" sz="105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19138" y="4476214"/>
            <a:ext cx="3153241" cy="866137"/>
            <a:chOff x="793990" y="1227225"/>
            <a:chExt cx="2299240" cy="866137"/>
          </a:xfrm>
        </p:grpSpPr>
        <p:sp>
          <p:nvSpPr>
            <p:cNvPr id="51" name="Rectangle 3"/>
            <p:cNvSpPr txBox="1">
              <a:spLocks noChangeArrowheads="1"/>
            </p:cNvSpPr>
            <p:nvPr/>
          </p:nvSpPr>
          <p:spPr bwMode="auto">
            <a:xfrm>
              <a:off x="793990" y="1227225"/>
              <a:ext cx="2299240" cy="309958"/>
            </a:xfrm>
            <a:prstGeom prst="rect">
              <a:avLst/>
            </a:prstGeom>
            <a:noFill/>
            <a:extLst/>
          </p:spPr>
          <p:txBody>
            <a:bodyPr wrap="square" lIns="0" tIns="0" rIns="36000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r" latinLnBrk="0">
                <a:spcBef>
                  <a:spcPts val="0"/>
                </a:spcBef>
              </a:pPr>
              <a:r>
                <a:rPr lang="zh-CN" altLang="en-US" sz="1800" dirty="0">
                  <a:solidFill>
                    <a:schemeClr val="accent4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800" dirty="0">
                <a:solidFill>
                  <a:schemeClr val="accent4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52" name="Rectangle 3"/>
            <p:cNvSpPr txBox="1">
              <a:spLocks noChangeArrowheads="1"/>
            </p:cNvSpPr>
            <p:nvPr/>
          </p:nvSpPr>
          <p:spPr bwMode="auto">
            <a:xfrm>
              <a:off x="793990" y="1537183"/>
              <a:ext cx="2299240" cy="556179"/>
            </a:xfrm>
            <a:prstGeom prst="rect">
              <a:avLst/>
            </a:prstGeom>
            <a:noFill/>
            <a:extLst/>
          </p:spPr>
          <p:txBody>
            <a:bodyPr wrap="square" lIns="0" tIns="0" rIns="36000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r" latinLnBrk="0">
                <a:lnSpc>
                  <a:spcPct val="150000"/>
                </a:lnSpc>
              </a:pPr>
              <a:r>
                <a:rPr lang="zh-CN" altLang="en-US" sz="1050" b="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此部分内容作为文字排版占位显示 </a:t>
              </a:r>
              <a:endParaRPr lang="en-US" altLang="zh-CN" sz="105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  <a:p>
              <a:pPr algn="r" latinLnBrk="0">
                <a:lnSpc>
                  <a:spcPct val="150000"/>
                </a:lnSpc>
              </a:pPr>
              <a:r>
                <a:rPr lang="zh-CN" altLang="en-US" sz="1050" b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（建议使用主题字体）</a:t>
              </a:r>
              <a:endParaRPr lang="en-US" altLang="ko-KR" sz="105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23368" y="1940353"/>
            <a:ext cx="3149012" cy="866137"/>
            <a:chOff x="793990" y="1227225"/>
            <a:chExt cx="2299240" cy="866137"/>
          </a:xfrm>
        </p:grpSpPr>
        <p:sp>
          <p:nvSpPr>
            <p:cNvPr id="54" name="Rectangle 3"/>
            <p:cNvSpPr txBox="1">
              <a:spLocks noChangeArrowheads="1"/>
            </p:cNvSpPr>
            <p:nvPr/>
          </p:nvSpPr>
          <p:spPr bwMode="auto">
            <a:xfrm>
              <a:off x="793990" y="1227225"/>
              <a:ext cx="2299240" cy="309958"/>
            </a:xfrm>
            <a:prstGeom prst="rect">
              <a:avLst/>
            </a:prstGeom>
            <a:noFill/>
            <a:extLst/>
          </p:spPr>
          <p:txBody>
            <a:bodyPr wrap="square" lIns="0" tIns="0" rIns="36000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r" latinLnBrk="0">
                <a:spcBef>
                  <a:spcPts val="0"/>
                </a:spcBef>
              </a:pPr>
              <a:r>
                <a:rPr lang="zh-CN" altLang="en-US" sz="1800" dirty="0">
                  <a:solidFill>
                    <a:schemeClr val="accent1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800" dirty="0">
                <a:solidFill>
                  <a:schemeClr val="accent1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55" name="Rectangle 3"/>
            <p:cNvSpPr txBox="1">
              <a:spLocks noChangeArrowheads="1"/>
            </p:cNvSpPr>
            <p:nvPr/>
          </p:nvSpPr>
          <p:spPr bwMode="auto">
            <a:xfrm>
              <a:off x="793990" y="1537183"/>
              <a:ext cx="2299240" cy="556179"/>
            </a:xfrm>
            <a:prstGeom prst="rect">
              <a:avLst/>
            </a:prstGeom>
            <a:noFill/>
            <a:extLst/>
          </p:spPr>
          <p:txBody>
            <a:bodyPr wrap="square" lIns="0" tIns="0" rIns="36000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r" latinLnBrk="0">
                <a:lnSpc>
                  <a:spcPct val="150000"/>
                </a:lnSpc>
              </a:pPr>
              <a:r>
                <a:rPr lang="zh-CN" altLang="en-US" sz="1050" b="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此部分内容作为文字排版占位显示 </a:t>
              </a:r>
              <a:endParaRPr lang="en-US" altLang="zh-CN" sz="105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  <a:p>
              <a:pPr algn="r" latinLnBrk="0">
                <a:lnSpc>
                  <a:spcPct val="150000"/>
                </a:lnSpc>
              </a:pPr>
              <a:r>
                <a:rPr lang="zh-CN" altLang="en-US" sz="1050" b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（建议使用主题字体）</a:t>
              </a:r>
              <a:endParaRPr lang="en-US" altLang="ko-KR" sz="105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913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286000"/>
            <a:ext cx="12192000" cy="28032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123" b="1" dirty="0"/>
              <a:t>THANK YOU </a:t>
            </a:r>
          </a:p>
          <a:p>
            <a:pPr algn="ctr">
              <a:lnSpc>
                <a:spcPct val="150000"/>
              </a:lnSpc>
            </a:pPr>
            <a:r>
              <a:rPr lang="zh-CN" altLang="en-US" sz="4123" b="1" dirty="0"/>
              <a:t>感谢评委老师批评指正！</a:t>
            </a:r>
            <a:endParaRPr lang="en-US" altLang="zh-CN" sz="4123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545633" y="5801752"/>
            <a:ext cx="1194558" cy="294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312" dirty="0">
                <a:solidFill>
                  <a:schemeClr val="accent1"/>
                </a:solidFill>
              </a:rPr>
              <a:t>答辩人：</a:t>
            </a:r>
            <a:r>
              <a:rPr lang="en-US" altLang="zh-CN" sz="1312" dirty="0">
                <a:solidFill>
                  <a:schemeClr val="accent1"/>
                </a:solidFill>
              </a:rPr>
              <a:t>XXX</a:t>
            </a:r>
            <a:endParaRPr lang="zh-CN" altLang="en-US" sz="1312" dirty="0">
              <a:solidFill>
                <a:schemeClr val="accent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921736" y="5327650"/>
            <a:ext cx="442352" cy="442352"/>
            <a:chOff x="3954830" y="5669476"/>
            <a:chExt cx="552450" cy="552450"/>
          </a:xfrm>
        </p:grpSpPr>
        <p:sp>
          <p:nvSpPr>
            <p:cNvPr id="19" name="椭圆 18"/>
            <p:cNvSpPr/>
            <p:nvPr/>
          </p:nvSpPr>
          <p:spPr>
            <a:xfrm>
              <a:off x="3954830" y="5669476"/>
              <a:ext cx="552450" cy="5524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081088" y="5784382"/>
              <a:ext cx="299934" cy="322638"/>
              <a:chOff x="1574801" y="1125538"/>
              <a:chExt cx="2894012" cy="3113087"/>
            </a:xfrm>
            <a:solidFill>
              <a:schemeClr val="bg1"/>
            </a:solidFill>
          </p:grpSpPr>
          <p:sp>
            <p:nvSpPr>
              <p:cNvPr id="21" name="Freeform 5"/>
              <p:cNvSpPr>
                <a:spLocks noEditPoints="1"/>
              </p:cNvSpPr>
              <p:nvPr/>
            </p:nvSpPr>
            <p:spPr bwMode="auto">
              <a:xfrm>
                <a:off x="2524125" y="3284538"/>
                <a:ext cx="288925" cy="287337"/>
              </a:xfrm>
              <a:custGeom>
                <a:avLst/>
                <a:gdLst>
                  <a:gd name="T0" fmla="*/ 0 w 264"/>
                  <a:gd name="T1" fmla="*/ 132 h 264"/>
                  <a:gd name="T2" fmla="*/ 39 w 264"/>
                  <a:gd name="T3" fmla="*/ 226 h 264"/>
                  <a:gd name="T4" fmla="*/ 132 w 264"/>
                  <a:gd name="T5" fmla="*/ 264 h 264"/>
                  <a:gd name="T6" fmla="*/ 226 w 264"/>
                  <a:gd name="T7" fmla="*/ 226 h 264"/>
                  <a:gd name="T8" fmla="*/ 264 w 264"/>
                  <a:gd name="T9" fmla="*/ 132 h 264"/>
                  <a:gd name="T10" fmla="*/ 226 w 264"/>
                  <a:gd name="T11" fmla="*/ 39 h 264"/>
                  <a:gd name="T12" fmla="*/ 132 w 264"/>
                  <a:gd name="T13" fmla="*/ 0 h 264"/>
                  <a:gd name="T14" fmla="*/ 39 w 264"/>
                  <a:gd name="T15" fmla="*/ 39 h 264"/>
                  <a:gd name="T16" fmla="*/ 0 w 264"/>
                  <a:gd name="T17" fmla="*/ 132 h 264"/>
                  <a:gd name="T18" fmla="*/ 0 w 264"/>
                  <a:gd name="T19" fmla="*/ 132 h 264"/>
                  <a:gd name="T20" fmla="*/ 0 w 264"/>
                  <a:gd name="T21" fmla="*/ 132 h 264"/>
                  <a:gd name="T22" fmla="*/ 0 w 264"/>
                  <a:gd name="T23" fmla="*/ 13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4" h="264">
                    <a:moveTo>
                      <a:pt x="0" y="132"/>
                    </a:moveTo>
                    <a:cubicBezTo>
                      <a:pt x="0" y="167"/>
                      <a:pt x="14" y="201"/>
                      <a:pt x="39" y="226"/>
                    </a:cubicBezTo>
                    <a:cubicBezTo>
                      <a:pt x="63" y="250"/>
                      <a:pt x="98" y="264"/>
                      <a:pt x="132" y="264"/>
                    </a:cubicBezTo>
                    <a:cubicBezTo>
                      <a:pt x="167" y="264"/>
                      <a:pt x="201" y="250"/>
                      <a:pt x="226" y="226"/>
                    </a:cubicBezTo>
                    <a:cubicBezTo>
                      <a:pt x="250" y="201"/>
                      <a:pt x="264" y="167"/>
                      <a:pt x="264" y="132"/>
                    </a:cubicBezTo>
                    <a:cubicBezTo>
                      <a:pt x="264" y="98"/>
                      <a:pt x="250" y="63"/>
                      <a:pt x="226" y="39"/>
                    </a:cubicBezTo>
                    <a:cubicBezTo>
                      <a:pt x="201" y="14"/>
                      <a:pt x="167" y="0"/>
                      <a:pt x="132" y="0"/>
                    </a:cubicBezTo>
                    <a:cubicBezTo>
                      <a:pt x="98" y="0"/>
                      <a:pt x="63" y="14"/>
                      <a:pt x="39" y="39"/>
                    </a:cubicBezTo>
                    <a:cubicBezTo>
                      <a:pt x="14" y="63"/>
                      <a:pt x="0" y="98"/>
                      <a:pt x="0" y="132"/>
                    </a:cubicBezTo>
                    <a:cubicBezTo>
                      <a:pt x="0" y="132"/>
                      <a:pt x="0" y="132"/>
                      <a:pt x="0" y="132"/>
                    </a:cubicBezTo>
                    <a:moveTo>
                      <a:pt x="0" y="132"/>
                    </a:moveTo>
                    <a:cubicBezTo>
                      <a:pt x="0" y="132"/>
                      <a:pt x="0" y="132"/>
                      <a:pt x="0" y="1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230563" y="3284538"/>
                <a:ext cx="288925" cy="287337"/>
              </a:xfrm>
              <a:custGeom>
                <a:avLst/>
                <a:gdLst>
                  <a:gd name="T0" fmla="*/ 0 w 264"/>
                  <a:gd name="T1" fmla="*/ 132 h 264"/>
                  <a:gd name="T2" fmla="*/ 39 w 264"/>
                  <a:gd name="T3" fmla="*/ 226 h 264"/>
                  <a:gd name="T4" fmla="*/ 132 w 264"/>
                  <a:gd name="T5" fmla="*/ 264 h 264"/>
                  <a:gd name="T6" fmla="*/ 225 w 264"/>
                  <a:gd name="T7" fmla="*/ 226 h 264"/>
                  <a:gd name="T8" fmla="*/ 264 w 264"/>
                  <a:gd name="T9" fmla="*/ 132 h 264"/>
                  <a:gd name="T10" fmla="*/ 225 w 264"/>
                  <a:gd name="T11" fmla="*/ 39 h 264"/>
                  <a:gd name="T12" fmla="*/ 132 w 264"/>
                  <a:gd name="T13" fmla="*/ 0 h 264"/>
                  <a:gd name="T14" fmla="*/ 39 w 264"/>
                  <a:gd name="T15" fmla="*/ 39 h 264"/>
                  <a:gd name="T16" fmla="*/ 0 w 264"/>
                  <a:gd name="T17" fmla="*/ 132 h 264"/>
                  <a:gd name="T18" fmla="*/ 0 w 264"/>
                  <a:gd name="T19" fmla="*/ 132 h 264"/>
                  <a:gd name="T20" fmla="*/ 0 w 264"/>
                  <a:gd name="T21" fmla="*/ 132 h 264"/>
                  <a:gd name="T22" fmla="*/ 0 w 264"/>
                  <a:gd name="T23" fmla="*/ 13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4" h="264">
                    <a:moveTo>
                      <a:pt x="0" y="132"/>
                    </a:moveTo>
                    <a:cubicBezTo>
                      <a:pt x="0" y="167"/>
                      <a:pt x="14" y="201"/>
                      <a:pt x="39" y="226"/>
                    </a:cubicBezTo>
                    <a:cubicBezTo>
                      <a:pt x="63" y="250"/>
                      <a:pt x="97" y="264"/>
                      <a:pt x="132" y="264"/>
                    </a:cubicBezTo>
                    <a:cubicBezTo>
                      <a:pt x="167" y="264"/>
                      <a:pt x="201" y="250"/>
                      <a:pt x="225" y="226"/>
                    </a:cubicBezTo>
                    <a:cubicBezTo>
                      <a:pt x="250" y="201"/>
                      <a:pt x="264" y="167"/>
                      <a:pt x="264" y="132"/>
                    </a:cubicBezTo>
                    <a:cubicBezTo>
                      <a:pt x="264" y="98"/>
                      <a:pt x="250" y="63"/>
                      <a:pt x="225" y="39"/>
                    </a:cubicBezTo>
                    <a:cubicBezTo>
                      <a:pt x="201" y="14"/>
                      <a:pt x="167" y="0"/>
                      <a:pt x="132" y="0"/>
                    </a:cubicBezTo>
                    <a:cubicBezTo>
                      <a:pt x="97" y="0"/>
                      <a:pt x="63" y="14"/>
                      <a:pt x="39" y="39"/>
                    </a:cubicBezTo>
                    <a:cubicBezTo>
                      <a:pt x="14" y="63"/>
                      <a:pt x="0" y="98"/>
                      <a:pt x="0" y="132"/>
                    </a:cubicBezTo>
                    <a:cubicBezTo>
                      <a:pt x="0" y="132"/>
                      <a:pt x="0" y="132"/>
                      <a:pt x="0" y="132"/>
                    </a:cubicBezTo>
                    <a:moveTo>
                      <a:pt x="0" y="132"/>
                    </a:moveTo>
                    <a:cubicBezTo>
                      <a:pt x="0" y="132"/>
                      <a:pt x="0" y="132"/>
                      <a:pt x="0" y="1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1574801" y="1125538"/>
                <a:ext cx="2894012" cy="1349375"/>
              </a:xfrm>
              <a:custGeom>
                <a:avLst/>
                <a:gdLst>
                  <a:gd name="T0" fmla="*/ 2649 w 2649"/>
                  <a:gd name="T1" fmla="*/ 599 h 1236"/>
                  <a:gd name="T2" fmla="*/ 1324 w 2649"/>
                  <a:gd name="T3" fmla="*/ 0 h 1236"/>
                  <a:gd name="T4" fmla="*/ 0 w 2649"/>
                  <a:gd name="T5" fmla="*/ 599 h 1236"/>
                  <a:gd name="T6" fmla="*/ 1324 w 2649"/>
                  <a:gd name="T7" fmla="*/ 1199 h 1236"/>
                  <a:gd name="T8" fmla="*/ 2495 w 2649"/>
                  <a:gd name="T9" fmla="*/ 667 h 1236"/>
                  <a:gd name="T10" fmla="*/ 2436 w 2649"/>
                  <a:gd name="T11" fmla="*/ 1236 h 1236"/>
                  <a:gd name="T12" fmla="*/ 2519 w 2649"/>
                  <a:gd name="T13" fmla="*/ 1236 h 1236"/>
                  <a:gd name="T14" fmla="*/ 2603 w 2649"/>
                  <a:gd name="T15" fmla="*/ 1236 h 1236"/>
                  <a:gd name="T16" fmla="*/ 2543 w 2649"/>
                  <a:gd name="T17" fmla="*/ 645 h 1236"/>
                  <a:gd name="T18" fmla="*/ 2649 w 2649"/>
                  <a:gd name="T19" fmla="*/ 599 h 1236"/>
                  <a:gd name="T20" fmla="*/ 2649 w 2649"/>
                  <a:gd name="T21" fmla="*/ 599 h 1236"/>
                  <a:gd name="T22" fmla="*/ 2649 w 2649"/>
                  <a:gd name="T23" fmla="*/ 599 h 1236"/>
                  <a:gd name="T24" fmla="*/ 2649 w 2649"/>
                  <a:gd name="T25" fmla="*/ 599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49" h="1236">
                    <a:moveTo>
                      <a:pt x="2649" y="599"/>
                    </a:moveTo>
                    <a:cubicBezTo>
                      <a:pt x="1324" y="0"/>
                      <a:pt x="1324" y="0"/>
                      <a:pt x="1324" y="0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1324" y="1199"/>
                      <a:pt x="1324" y="1199"/>
                      <a:pt x="1324" y="1199"/>
                    </a:cubicBezTo>
                    <a:cubicBezTo>
                      <a:pt x="2495" y="667"/>
                      <a:pt x="2495" y="667"/>
                      <a:pt x="2495" y="667"/>
                    </a:cubicBezTo>
                    <a:cubicBezTo>
                      <a:pt x="2490" y="924"/>
                      <a:pt x="2456" y="1209"/>
                      <a:pt x="2436" y="1236"/>
                    </a:cubicBezTo>
                    <a:cubicBezTo>
                      <a:pt x="2519" y="1236"/>
                      <a:pt x="2519" y="1236"/>
                      <a:pt x="2519" y="1236"/>
                    </a:cubicBezTo>
                    <a:cubicBezTo>
                      <a:pt x="2603" y="1236"/>
                      <a:pt x="2603" y="1236"/>
                      <a:pt x="2603" y="1236"/>
                    </a:cubicBezTo>
                    <a:cubicBezTo>
                      <a:pt x="2582" y="1209"/>
                      <a:pt x="2547" y="908"/>
                      <a:pt x="2543" y="645"/>
                    </a:cubicBezTo>
                    <a:cubicBezTo>
                      <a:pt x="2649" y="599"/>
                      <a:pt x="2649" y="599"/>
                      <a:pt x="2649" y="599"/>
                    </a:cubicBezTo>
                    <a:cubicBezTo>
                      <a:pt x="2649" y="599"/>
                      <a:pt x="2649" y="599"/>
                      <a:pt x="2649" y="599"/>
                    </a:cubicBezTo>
                    <a:moveTo>
                      <a:pt x="2649" y="599"/>
                    </a:moveTo>
                    <a:cubicBezTo>
                      <a:pt x="2649" y="599"/>
                      <a:pt x="2649" y="599"/>
                      <a:pt x="2649" y="59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8"/>
              <p:cNvSpPr>
                <a:spLocks noEditPoints="1"/>
              </p:cNvSpPr>
              <p:nvPr/>
            </p:nvSpPr>
            <p:spPr bwMode="auto">
              <a:xfrm>
                <a:off x="1787525" y="2146300"/>
                <a:ext cx="2470150" cy="2092325"/>
              </a:xfrm>
              <a:custGeom>
                <a:avLst/>
                <a:gdLst>
                  <a:gd name="T0" fmla="*/ 1130 w 2261"/>
                  <a:gd name="T1" fmla="*/ 392 h 1918"/>
                  <a:gd name="T2" fmla="*/ 313 w 2261"/>
                  <a:gd name="T3" fmla="*/ 9 h 1918"/>
                  <a:gd name="T4" fmla="*/ 0 w 2261"/>
                  <a:gd name="T5" fmla="*/ 788 h 1918"/>
                  <a:gd name="T6" fmla="*/ 1130 w 2261"/>
                  <a:gd name="T7" fmla="*/ 1918 h 1918"/>
                  <a:gd name="T8" fmla="*/ 2261 w 2261"/>
                  <a:gd name="T9" fmla="*/ 788 h 1918"/>
                  <a:gd name="T10" fmla="*/ 1939 w 2261"/>
                  <a:gd name="T11" fmla="*/ 0 h 1918"/>
                  <a:gd name="T12" fmla="*/ 1130 w 2261"/>
                  <a:gd name="T13" fmla="*/ 392 h 1918"/>
                  <a:gd name="T14" fmla="*/ 1130 w 2261"/>
                  <a:gd name="T15" fmla="*/ 392 h 1918"/>
                  <a:gd name="T16" fmla="*/ 2084 w 2261"/>
                  <a:gd name="T17" fmla="*/ 782 h 1918"/>
                  <a:gd name="T18" fmla="*/ 2084 w 2261"/>
                  <a:gd name="T19" fmla="*/ 788 h 1918"/>
                  <a:gd name="T20" fmla="*/ 1130 w 2261"/>
                  <a:gd name="T21" fmla="*/ 1742 h 1918"/>
                  <a:gd name="T22" fmla="*/ 177 w 2261"/>
                  <a:gd name="T23" fmla="*/ 821 h 1918"/>
                  <a:gd name="T24" fmla="*/ 189 w 2261"/>
                  <a:gd name="T25" fmla="*/ 837 h 1918"/>
                  <a:gd name="T26" fmla="*/ 1115 w 2261"/>
                  <a:gd name="T27" fmla="*/ 767 h 1918"/>
                  <a:gd name="T28" fmla="*/ 1247 w 2261"/>
                  <a:gd name="T29" fmla="*/ 649 h 1918"/>
                  <a:gd name="T30" fmla="*/ 1094 w 2261"/>
                  <a:gd name="T31" fmla="*/ 1043 h 1918"/>
                  <a:gd name="T32" fmla="*/ 1398 w 2261"/>
                  <a:gd name="T33" fmla="*/ 695 h 1918"/>
                  <a:gd name="T34" fmla="*/ 2060 w 2261"/>
                  <a:gd name="T35" fmla="*/ 811 h 1918"/>
                  <a:gd name="T36" fmla="*/ 2084 w 2261"/>
                  <a:gd name="T37" fmla="*/ 782 h 1918"/>
                  <a:gd name="T38" fmla="*/ 2084 w 2261"/>
                  <a:gd name="T39" fmla="*/ 782 h 1918"/>
                  <a:gd name="T40" fmla="*/ 2084 w 2261"/>
                  <a:gd name="T41" fmla="*/ 782 h 1918"/>
                  <a:gd name="T42" fmla="*/ 2084 w 2261"/>
                  <a:gd name="T43" fmla="*/ 782 h 1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61" h="1918">
                    <a:moveTo>
                      <a:pt x="1130" y="392"/>
                    </a:moveTo>
                    <a:cubicBezTo>
                      <a:pt x="313" y="9"/>
                      <a:pt x="313" y="9"/>
                      <a:pt x="313" y="9"/>
                    </a:cubicBezTo>
                    <a:cubicBezTo>
                      <a:pt x="120" y="212"/>
                      <a:pt x="0" y="486"/>
                      <a:pt x="0" y="788"/>
                    </a:cubicBezTo>
                    <a:cubicBezTo>
                      <a:pt x="0" y="1411"/>
                      <a:pt x="507" y="1918"/>
                      <a:pt x="1130" y="1918"/>
                    </a:cubicBezTo>
                    <a:cubicBezTo>
                      <a:pt x="1754" y="1918"/>
                      <a:pt x="2261" y="1411"/>
                      <a:pt x="2261" y="788"/>
                    </a:cubicBezTo>
                    <a:cubicBezTo>
                      <a:pt x="2261" y="482"/>
                      <a:pt x="2137" y="204"/>
                      <a:pt x="1939" y="0"/>
                    </a:cubicBezTo>
                    <a:cubicBezTo>
                      <a:pt x="1130" y="392"/>
                      <a:pt x="1130" y="392"/>
                      <a:pt x="1130" y="392"/>
                    </a:cubicBezTo>
                    <a:cubicBezTo>
                      <a:pt x="1130" y="392"/>
                      <a:pt x="1130" y="392"/>
                      <a:pt x="1130" y="392"/>
                    </a:cubicBezTo>
                    <a:moveTo>
                      <a:pt x="2084" y="782"/>
                    </a:moveTo>
                    <a:cubicBezTo>
                      <a:pt x="2084" y="784"/>
                      <a:pt x="2084" y="786"/>
                      <a:pt x="2084" y="788"/>
                    </a:cubicBezTo>
                    <a:cubicBezTo>
                      <a:pt x="2084" y="1314"/>
                      <a:pt x="1656" y="1742"/>
                      <a:pt x="1130" y="1742"/>
                    </a:cubicBezTo>
                    <a:cubicBezTo>
                      <a:pt x="616" y="1742"/>
                      <a:pt x="195" y="1332"/>
                      <a:pt x="177" y="821"/>
                    </a:cubicBezTo>
                    <a:cubicBezTo>
                      <a:pt x="181" y="826"/>
                      <a:pt x="185" y="832"/>
                      <a:pt x="189" y="837"/>
                    </a:cubicBezTo>
                    <a:cubicBezTo>
                      <a:pt x="358" y="1059"/>
                      <a:pt x="773" y="1028"/>
                      <a:pt x="1115" y="767"/>
                    </a:cubicBezTo>
                    <a:cubicBezTo>
                      <a:pt x="1163" y="730"/>
                      <a:pt x="1207" y="690"/>
                      <a:pt x="1247" y="649"/>
                    </a:cubicBezTo>
                    <a:cubicBezTo>
                      <a:pt x="1242" y="834"/>
                      <a:pt x="1210" y="951"/>
                      <a:pt x="1094" y="1043"/>
                    </a:cubicBezTo>
                    <a:cubicBezTo>
                      <a:pt x="1251" y="974"/>
                      <a:pt x="1343" y="834"/>
                      <a:pt x="1398" y="695"/>
                    </a:cubicBezTo>
                    <a:cubicBezTo>
                      <a:pt x="1626" y="902"/>
                      <a:pt x="1917" y="956"/>
                      <a:pt x="2060" y="811"/>
                    </a:cubicBezTo>
                    <a:cubicBezTo>
                      <a:pt x="2069" y="802"/>
                      <a:pt x="2077" y="792"/>
                      <a:pt x="2084" y="782"/>
                    </a:cubicBezTo>
                    <a:cubicBezTo>
                      <a:pt x="2084" y="782"/>
                      <a:pt x="2084" y="782"/>
                      <a:pt x="2084" y="782"/>
                    </a:cubicBezTo>
                    <a:moveTo>
                      <a:pt x="2084" y="782"/>
                    </a:moveTo>
                    <a:cubicBezTo>
                      <a:pt x="2084" y="782"/>
                      <a:pt x="2084" y="782"/>
                      <a:pt x="2084" y="78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6283494" y="5801752"/>
            <a:ext cx="1362874" cy="294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312" dirty="0">
                <a:solidFill>
                  <a:schemeClr val="accent1"/>
                </a:solidFill>
              </a:rPr>
              <a:t>指导老师：</a:t>
            </a:r>
            <a:r>
              <a:rPr lang="en-US" altLang="zh-CN" sz="1312" dirty="0">
                <a:solidFill>
                  <a:schemeClr val="accent1"/>
                </a:solidFill>
              </a:rPr>
              <a:t>XXX</a:t>
            </a:r>
            <a:endParaRPr lang="zh-CN" altLang="en-US" sz="1312" dirty="0">
              <a:solidFill>
                <a:schemeClr val="accent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743755" y="5327650"/>
            <a:ext cx="442352" cy="442352"/>
            <a:chOff x="5853219" y="5669476"/>
            <a:chExt cx="552450" cy="552450"/>
          </a:xfrm>
        </p:grpSpPr>
        <p:sp>
          <p:nvSpPr>
            <p:cNvPr id="14" name="椭圆 13"/>
            <p:cNvSpPr/>
            <p:nvPr/>
          </p:nvSpPr>
          <p:spPr>
            <a:xfrm>
              <a:off x="5853219" y="5669476"/>
              <a:ext cx="552450" cy="5524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967384" y="5780269"/>
              <a:ext cx="324120" cy="330864"/>
              <a:chOff x="5649913" y="2301875"/>
              <a:chExt cx="3127375" cy="3192463"/>
            </a:xfrm>
            <a:solidFill>
              <a:schemeClr val="bg1"/>
            </a:solidFill>
          </p:grpSpPr>
          <p:sp>
            <p:nvSpPr>
              <p:cNvPr id="16" name="Freeform 12"/>
              <p:cNvSpPr>
                <a:spLocks noEditPoints="1"/>
              </p:cNvSpPr>
              <p:nvPr/>
            </p:nvSpPr>
            <p:spPr bwMode="auto">
              <a:xfrm>
                <a:off x="6657975" y="3275013"/>
                <a:ext cx="1139825" cy="384175"/>
              </a:xfrm>
              <a:custGeom>
                <a:avLst/>
                <a:gdLst>
                  <a:gd name="T0" fmla="*/ 126 w 1039"/>
                  <a:gd name="T1" fmla="*/ 334 h 350"/>
                  <a:gd name="T2" fmla="*/ 46 w 1039"/>
                  <a:gd name="T3" fmla="*/ 187 h 350"/>
                  <a:gd name="T4" fmla="*/ 39 w 1039"/>
                  <a:gd name="T5" fmla="*/ 157 h 350"/>
                  <a:gd name="T6" fmla="*/ 37 w 1039"/>
                  <a:gd name="T7" fmla="*/ 150 h 350"/>
                  <a:gd name="T8" fmla="*/ 31 w 1039"/>
                  <a:gd name="T9" fmla="*/ 127 h 350"/>
                  <a:gd name="T10" fmla="*/ 1 w 1039"/>
                  <a:gd name="T11" fmla="*/ 87 h 350"/>
                  <a:gd name="T12" fmla="*/ 2 w 1039"/>
                  <a:gd name="T13" fmla="*/ 39 h 350"/>
                  <a:gd name="T14" fmla="*/ 11 w 1039"/>
                  <a:gd name="T15" fmla="*/ 21 h 350"/>
                  <a:gd name="T16" fmla="*/ 222 w 1039"/>
                  <a:gd name="T17" fmla="*/ 1 h 350"/>
                  <a:gd name="T18" fmla="*/ 373 w 1039"/>
                  <a:gd name="T19" fmla="*/ 14 h 350"/>
                  <a:gd name="T20" fmla="*/ 514 w 1039"/>
                  <a:gd name="T21" fmla="*/ 49 h 350"/>
                  <a:gd name="T22" fmla="*/ 381 w 1039"/>
                  <a:gd name="T23" fmla="*/ 307 h 350"/>
                  <a:gd name="T24" fmla="*/ 220 w 1039"/>
                  <a:gd name="T25" fmla="*/ 350 h 350"/>
                  <a:gd name="T26" fmla="*/ 225 w 1039"/>
                  <a:gd name="T27" fmla="*/ 329 h 350"/>
                  <a:gd name="T28" fmla="*/ 395 w 1039"/>
                  <a:gd name="T29" fmla="*/ 249 h 350"/>
                  <a:gd name="T30" fmla="*/ 431 w 1039"/>
                  <a:gd name="T31" fmla="*/ 71 h 350"/>
                  <a:gd name="T32" fmla="*/ 358 w 1039"/>
                  <a:gd name="T33" fmla="*/ 42 h 350"/>
                  <a:gd name="T34" fmla="*/ 238 w 1039"/>
                  <a:gd name="T35" fmla="*/ 31 h 350"/>
                  <a:gd name="T36" fmla="*/ 91 w 1039"/>
                  <a:gd name="T37" fmla="*/ 56 h 350"/>
                  <a:gd name="T38" fmla="*/ 80 w 1039"/>
                  <a:gd name="T39" fmla="*/ 111 h 350"/>
                  <a:gd name="T40" fmla="*/ 90 w 1039"/>
                  <a:gd name="T41" fmla="*/ 237 h 350"/>
                  <a:gd name="T42" fmla="*/ 148 w 1039"/>
                  <a:gd name="T43" fmla="*/ 322 h 350"/>
                  <a:gd name="T44" fmla="*/ 815 w 1039"/>
                  <a:gd name="T45" fmla="*/ 348 h 350"/>
                  <a:gd name="T46" fmla="*/ 609 w 1039"/>
                  <a:gd name="T47" fmla="*/ 254 h 350"/>
                  <a:gd name="T48" fmla="*/ 564 w 1039"/>
                  <a:gd name="T49" fmla="*/ 40 h 350"/>
                  <a:gd name="T50" fmla="*/ 699 w 1039"/>
                  <a:gd name="T51" fmla="*/ 6 h 350"/>
                  <a:gd name="T52" fmla="*/ 852 w 1039"/>
                  <a:gd name="T53" fmla="*/ 1 h 350"/>
                  <a:gd name="T54" fmla="*/ 1032 w 1039"/>
                  <a:gd name="T55" fmla="*/ 19 h 350"/>
                  <a:gd name="T56" fmla="*/ 1038 w 1039"/>
                  <a:gd name="T57" fmla="*/ 32 h 350"/>
                  <a:gd name="T58" fmla="*/ 1039 w 1039"/>
                  <a:gd name="T59" fmla="*/ 73 h 350"/>
                  <a:gd name="T60" fmla="*/ 1016 w 1039"/>
                  <a:gd name="T61" fmla="*/ 103 h 350"/>
                  <a:gd name="T62" fmla="*/ 990 w 1039"/>
                  <a:gd name="T63" fmla="*/ 205 h 350"/>
                  <a:gd name="T64" fmla="*/ 898 w 1039"/>
                  <a:gd name="T65" fmla="*/ 338 h 350"/>
                  <a:gd name="T66" fmla="*/ 784 w 1039"/>
                  <a:gd name="T67" fmla="*/ 30 h 350"/>
                  <a:gd name="T68" fmla="*/ 645 w 1039"/>
                  <a:gd name="T69" fmla="*/ 51 h 350"/>
                  <a:gd name="T70" fmla="*/ 601 w 1039"/>
                  <a:gd name="T71" fmla="*/ 116 h 350"/>
                  <a:gd name="T72" fmla="*/ 727 w 1039"/>
                  <a:gd name="T73" fmla="*/ 314 h 350"/>
                  <a:gd name="T74" fmla="*/ 877 w 1039"/>
                  <a:gd name="T75" fmla="*/ 317 h 350"/>
                  <a:gd name="T76" fmla="*/ 961 w 1039"/>
                  <a:gd name="T77" fmla="*/ 156 h 350"/>
                  <a:gd name="T78" fmla="*/ 960 w 1039"/>
                  <a:gd name="T79" fmla="*/ 113 h 350"/>
                  <a:gd name="T80" fmla="*/ 955 w 1039"/>
                  <a:gd name="T81" fmla="*/ 84 h 350"/>
                  <a:gd name="T82" fmla="*/ 911 w 1039"/>
                  <a:gd name="T83" fmla="*/ 45 h 350"/>
                  <a:gd name="T84" fmla="*/ 784 w 1039"/>
                  <a:gd name="T85" fmla="*/ 3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39" h="350">
                    <a:moveTo>
                      <a:pt x="220" y="350"/>
                    </a:moveTo>
                    <a:cubicBezTo>
                      <a:pt x="202" y="350"/>
                      <a:pt x="185" y="348"/>
                      <a:pt x="169" y="346"/>
                    </a:cubicBezTo>
                    <a:cubicBezTo>
                      <a:pt x="153" y="343"/>
                      <a:pt x="139" y="339"/>
                      <a:pt x="126" y="334"/>
                    </a:cubicBezTo>
                    <a:cubicBezTo>
                      <a:pt x="104" y="325"/>
                      <a:pt x="88" y="309"/>
                      <a:pt x="76" y="286"/>
                    </a:cubicBezTo>
                    <a:cubicBezTo>
                      <a:pt x="67" y="269"/>
                      <a:pt x="60" y="250"/>
                      <a:pt x="54" y="225"/>
                    </a:cubicBezTo>
                    <a:cubicBezTo>
                      <a:pt x="51" y="212"/>
                      <a:pt x="48" y="198"/>
                      <a:pt x="46" y="187"/>
                    </a:cubicBezTo>
                    <a:cubicBezTo>
                      <a:pt x="45" y="185"/>
                      <a:pt x="45" y="185"/>
                      <a:pt x="45" y="185"/>
                    </a:cubicBezTo>
                    <a:cubicBezTo>
                      <a:pt x="43" y="176"/>
                      <a:pt x="41" y="167"/>
                      <a:pt x="40" y="158"/>
                    </a:cubicBezTo>
                    <a:cubicBezTo>
                      <a:pt x="39" y="157"/>
                      <a:pt x="39" y="157"/>
                      <a:pt x="39" y="157"/>
                    </a:cubicBezTo>
                    <a:cubicBezTo>
                      <a:pt x="39" y="155"/>
                      <a:pt x="39" y="155"/>
                      <a:pt x="39" y="155"/>
                    </a:cubicBezTo>
                    <a:cubicBezTo>
                      <a:pt x="38" y="154"/>
                      <a:pt x="38" y="152"/>
                      <a:pt x="37" y="150"/>
                    </a:cubicBezTo>
                    <a:cubicBezTo>
                      <a:pt x="37" y="150"/>
                      <a:pt x="37" y="150"/>
                      <a:pt x="37" y="150"/>
                    </a:cubicBezTo>
                    <a:cubicBezTo>
                      <a:pt x="36" y="148"/>
                      <a:pt x="36" y="146"/>
                      <a:pt x="35" y="144"/>
                    </a:cubicBezTo>
                    <a:cubicBezTo>
                      <a:pt x="35" y="142"/>
                      <a:pt x="34" y="139"/>
                      <a:pt x="33" y="137"/>
                    </a:cubicBezTo>
                    <a:cubicBezTo>
                      <a:pt x="32" y="133"/>
                      <a:pt x="31" y="130"/>
                      <a:pt x="31" y="127"/>
                    </a:cubicBezTo>
                    <a:cubicBezTo>
                      <a:pt x="24" y="104"/>
                      <a:pt x="24" y="104"/>
                      <a:pt x="24" y="104"/>
                    </a:cubicBezTo>
                    <a:cubicBezTo>
                      <a:pt x="4" y="91"/>
                      <a:pt x="4" y="91"/>
                      <a:pt x="4" y="91"/>
                    </a:cubicBezTo>
                    <a:cubicBezTo>
                      <a:pt x="2" y="90"/>
                      <a:pt x="2" y="89"/>
                      <a:pt x="1" y="87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1" y="83"/>
                      <a:pt x="0" y="81"/>
                      <a:pt x="0" y="79"/>
                    </a:cubicBezTo>
                    <a:cubicBezTo>
                      <a:pt x="1" y="66"/>
                      <a:pt x="1" y="52"/>
                      <a:pt x="2" y="39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5"/>
                      <a:pt x="4" y="23"/>
                      <a:pt x="7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5" y="20"/>
                      <a:pt x="21" y="18"/>
                      <a:pt x="26" y="17"/>
                    </a:cubicBezTo>
                    <a:cubicBezTo>
                      <a:pt x="53" y="14"/>
                      <a:pt x="82" y="10"/>
                      <a:pt x="112" y="6"/>
                    </a:cubicBezTo>
                    <a:cubicBezTo>
                      <a:pt x="144" y="2"/>
                      <a:pt x="178" y="1"/>
                      <a:pt x="222" y="1"/>
                    </a:cubicBezTo>
                    <a:cubicBezTo>
                      <a:pt x="222" y="1"/>
                      <a:pt x="222" y="1"/>
                      <a:pt x="222" y="1"/>
                    </a:cubicBezTo>
                    <a:cubicBezTo>
                      <a:pt x="224" y="1"/>
                      <a:pt x="227" y="1"/>
                      <a:pt x="229" y="1"/>
                    </a:cubicBezTo>
                    <a:cubicBezTo>
                      <a:pt x="277" y="1"/>
                      <a:pt x="325" y="5"/>
                      <a:pt x="373" y="14"/>
                    </a:cubicBezTo>
                    <a:cubicBezTo>
                      <a:pt x="400" y="19"/>
                      <a:pt x="427" y="28"/>
                      <a:pt x="450" y="35"/>
                    </a:cubicBezTo>
                    <a:cubicBezTo>
                      <a:pt x="468" y="41"/>
                      <a:pt x="481" y="44"/>
                      <a:pt x="493" y="47"/>
                    </a:cubicBezTo>
                    <a:cubicBezTo>
                      <a:pt x="500" y="48"/>
                      <a:pt x="507" y="48"/>
                      <a:pt x="514" y="49"/>
                    </a:cubicBezTo>
                    <a:cubicBezTo>
                      <a:pt x="457" y="195"/>
                      <a:pt x="457" y="195"/>
                      <a:pt x="457" y="195"/>
                    </a:cubicBezTo>
                    <a:cubicBezTo>
                      <a:pt x="451" y="210"/>
                      <a:pt x="445" y="224"/>
                      <a:pt x="439" y="236"/>
                    </a:cubicBezTo>
                    <a:cubicBezTo>
                      <a:pt x="424" y="264"/>
                      <a:pt x="405" y="288"/>
                      <a:pt x="381" y="307"/>
                    </a:cubicBezTo>
                    <a:cubicBezTo>
                      <a:pt x="368" y="319"/>
                      <a:pt x="351" y="328"/>
                      <a:pt x="328" y="335"/>
                    </a:cubicBezTo>
                    <a:cubicBezTo>
                      <a:pt x="305" y="342"/>
                      <a:pt x="278" y="346"/>
                      <a:pt x="249" y="349"/>
                    </a:cubicBezTo>
                    <a:cubicBezTo>
                      <a:pt x="239" y="349"/>
                      <a:pt x="229" y="350"/>
                      <a:pt x="220" y="350"/>
                    </a:cubicBezTo>
                    <a:close/>
                    <a:moveTo>
                      <a:pt x="161" y="322"/>
                    </a:moveTo>
                    <a:cubicBezTo>
                      <a:pt x="167" y="323"/>
                      <a:pt x="173" y="325"/>
                      <a:pt x="179" y="326"/>
                    </a:cubicBezTo>
                    <a:cubicBezTo>
                      <a:pt x="194" y="328"/>
                      <a:pt x="210" y="329"/>
                      <a:pt x="225" y="329"/>
                    </a:cubicBezTo>
                    <a:cubicBezTo>
                      <a:pt x="253" y="329"/>
                      <a:pt x="281" y="325"/>
                      <a:pt x="308" y="318"/>
                    </a:cubicBezTo>
                    <a:cubicBezTo>
                      <a:pt x="332" y="312"/>
                      <a:pt x="350" y="302"/>
                      <a:pt x="365" y="288"/>
                    </a:cubicBezTo>
                    <a:cubicBezTo>
                      <a:pt x="376" y="278"/>
                      <a:pt x="385" y="266"/>
                      <a:pt x="395" y="249"/>
                    </a:cubicBezTo>
                    <a:cubicBezTo>
                      <a:pt x="410" y="222"/>
                      <a:pt x="422" y="194"/>
                      <a:pt x="429" y="165"/>
                    </a:cubicBezTo>
                    <a:cubicBezTo>
                      <a:pt x="434" y="144"/>
                      <a:pt x="435" y="125"/>
                      <a:pt x="434" y="107"/>
                    </a:cubicBezTo>
                    <a:cubicBezTo>
                      <a:pt x="431" y="71"/>
                      <a:pt x="431" y="71"/>
                      <a:pt x="431" y="71"/>
                    </a:cubicBezTo>
                    <a:cubicBezTo>
                      <a:pt x="399" y="54"/>
                      <a:pt x="399" y="54"/>
                      <a:pt x="399" y="54"/>
                    </a:cubicBezTo>
                    <a:cubicBezTo>
                      <a:pt x="388" y="49"/>
                      <a:pt x="377" y="46"/>
                      <a:pt x="362" y="42"/>
                    </a:cubicBezTo>
                    <a:cubicBezTo>
                      <a:pt x="358" y="42"/>
                      <a:pt x="358" y="42"/>
                      <a:pt x="358" y="42"/>
                    </a:cubicBezTo>
                    <a:cubicBezTo>
                      <a:pt x="328" y="35"/>
                      <a:pt x="296" y="31"/>
                      <a:pt x="251" y="31"/>
                    </a:cubicBezTo>
                    <a:cubicBezTo>
                      <a:pt x="249" y="31"/>
                      <a:pt x="249" y="31"/>
                      <a:pt x="249" y="31"/>
                    </a:cubicBezTo>
                    <a:cubicBezTo>
                      <a:pt x="238" y="31"/>
                      <a:pt x="238" y="31"/>
                      <a:pt x="238" y="31"/>
                    </a:cubicBezTo>
                    <a:cubicBezTo>
                      <a:pt x="227" y="32"/>
                      <a:pt x="214" y="33"/>
                      <a:pt x="201" y="34"/>
                    </a:cubicBezTo>
                    <a:cubicBezTo>
                      <a:pt x="175" y="36"/>
                      <a:pt x="152" y="40"/>
                      <a:pt x="130" y="45"/>
                    </a:cubicBezTo>
                    <a:cubicBezTo>
                      <a:pt x="91" y="56"/>
                      <a:pt x="91" y="56"/>
                      <a:pt x="91" y="56"/>
                    </a:cubicBezTo>
                    <a:cubicBezTo>
                      <a:pt x="82" y="94"/>
                      <a:pt x="82" y="94"/>
                      <a:pt x="82" y="94"/>
                    </a:cubicBezTo>
                    <a:cubicBezTo>
                      <a:pt x="81" y="99"/>
                      <a:pt x="81" y="105"/>
                      <a:pt x="80" y="111"/>
                    </a:cubicBezTo>
                    <a:cubicBezTo>
                      <a:pt x="80" y="111"/>
                      <a:pt x="80" y="111"/>
                      <a:pt x="80" y="111"/>
                    </a:cubicBezTo>
                    <a:cubicBezTo>
                      <a:pt x="80" y="113"/>
                      <a:pt x="79" y="115"/>
                      <a:pt x="79" y="116"/>
                    </a:cubicBezTo>
                    <a:cubicBezTo>
                      <a:pt x="77" y="131"/>
                      <a:pt x="77" y="146"/>
                      <a:pt x="79" y="161"/>
                    </a:cubicBezTo>
                    <a:cubicBezTo>
                      <a:pt x="81" y="182"/>
                      <a:pt x="84" y="209"/>
                      <a:pt x="90" y="237"/>
                    </a:cubicBezTo>
                    <a:cubicBezTo>
                      <a:pt x="95" y="258"/>
                      <a:pt x="103" y="276"/>
                      <a:pt x="113" y="290"/>
                    </a:cubicBezTo>
                    <a:cubicBezTo>
                      <a:pt x="118" y="298"/>
                      <a:pt x="124" y="305"/>
                      <a:pt x="131" y="310"/>
                    </a:cubicBezTo>
                    <a:cubicBezTo>
                      <a:pt x="148" y="322"/>
                      <a:pt x="148" y="322"/>
                      <a:pt x="148" y="322"/>
                    </a:cubicBezTo>
                    <a:cubicBezTo>
                      <a:pt x="161" y="322"/>
                      <a:pt x="161" y="322"/>
                      <a:pt x="161" y="322"/>
                    </a:cubicBezTo>
                    <a:cubicBezTo>
                      <a:pt x="161" y="322"/>
                      <a:pt x="161" y="322"/>
                      <a:pt x="161" y="322"/>
                    </a:cubicBezTo>
                    <a:close/>
                    <a:moveTo>
                      <a:pt x="815" y="348"/>
                    </a:moveTo>
                    <a:cubicBezTo>
                      <a:pt x="787" y="348"/>
                      <a:pt x="762" y="346"/>
                      <a:pt x="738" y="341"/>
                    </a:cubicBezTo>
                    <a:cubicBezTo>
                      <a:pt x="714" y="336"/>
                      <a:pt x="693" y="329"/>
                      <a:pt x="674" y="319"/>
                    </a:cubicBezTo>
                    <a:cubicBezTo>
                      <a:pt x="648" y="304"/>
                      <a:pt x="626" y="282"/>
                      <a:pt x="609" y="254"/>
                    </a:cubicBezTo>
                    <a:cubicBezTo>
                      <a:pt x="598" y="234"/>
                      <a:pt x="588" y="214"/>
                      <a:pt x="579" y="193"/>
                    </a:cubicBezTo>
                    <a:cubicBezTo>
                      <a:pt x="518" y="49"/>
                      <a:pt x="518" y="49"/>
                      <a:pt x="518" y="49"/>
                    </a:cubicBezTo>
                    <a:cubicBezTo>
                      <a:pt x="533" y="48"/>
                      <a:pt x="548" y="46"/>
                      <a:pt x="564" y="40"/>
                    </a:cubicBezTo>
                    <a:cubicBezTo>
                      <a:pt x="572" y="38"/>
                      <a:pt x="580" y="35"/>
                      <a:pt x="588" y="33"/>
                    </a:cubicBezTo>
                    <a:cubicBezTo>
                      <a:pt x="595" y="30"/>
                      <a:pt x="602" y="28"/>
                      <a:pt x="609" y="25"/>
                    </a:cubicBezTo>
                    <a:cubicBezTo>
                      <a:pt x="635" y="17"/>
                      <a:pt x="664" y="11"/>
                      <a:pt x="699" y="6"/>
                    </a:cubicBezTo>
                    <a:cubicBezTo>
                      <a:pt x="733" y="2"/>
                      <a:pt x="767" y="0"/>
                      <a:pt x="803" y="0"/>
                    </a:cubicBezTo>
                    <a:cubicBezTo>
                      <a:pt x="818" y="0"/>
                      <a:pt x="834" y="0"/>
                      <a:pt x="850" y="1"/>
                    </a:cubicBezTo>
                    <a:cubicBezTo>
                      <a:pt x="852" y="1"/>
                      <a:pt x="852" y="1"/>
                      <a:pt x="852" y="1"/>
                    </a:cubicBezTo>
                    <a:cubicBezTo>
                      <a:pt x="877" y="2"/>
                      <a:pt x="903" y="4"/>
                      <a:pt x="928" y="5"/>
                    </a:cubicBezTo>
                    <a:cubicBezTo>
                      <a:pt x="960" y="7"/>
                      <a:pt x="991" y="12"/>
                      <a:pt x="1026" y="18"/>
                    </a:cubicBezTo>
                    <a:cubicBezTo>
                      <a:pt x="1028" y="18"/>
                      <a:pt x="1030" y="18"/>
                      <a:pt x="1032" y="19"/>
                    </a:cubicBezTo>
                    <a:cubicBezTo>
                      <a:pt x="1033" y="19"/>
                      <a:pt x="1033" y="19"/>
                      <a:pt x="1033" y="19"/>
                    </a:cubicBezTo>
                    <a:cubicBezTo>
                      <a:pt x="1036" y="20"/>
                      <a:pt x="1037" y="21"/>
                      <a:pt x="1038" y="25"/>
                    </a:cubicBezTo>
                    <a:cubicBezTo>
                      <a:pt x="1038" y="27"/>
                      <a:pt x="1038" y="30"/>
                      <a:pt x="1038" y="32"/>
                    </a:cubicBezTo>
                    <a:cubicBezTo>
                      <a:pt x="1038" y="33"/>
                      <a:pt x="1038" y="33"/>
                      <a:pt x="1038" y="33"/>
                    </a:cubicBezTo>
                    <a:cubicBezTo>
                      <a:pt x="1039" y="38"/>
                      <a:pt x="1039" y="43"/>
                      <a:pt x="1039" y="47"/>
                    </a:cubicBezTo>
                    <a:cubicBezTo>
                      <a:pt x="1039" y="56"/>
                      <a:pt x="1039" y="64"/>
                      <a:pt x="1039" y="73"/>
                    </a:cubicBezTo>
                    <a:cubicBezTo>
                      <a:pt x="1030" y="55"/>
                      <a:pt x="1030" y="55"/>
                      <a:pt x="1030" y="55"/>
                    </a:cubicBezTo>
                    <a:cubicBezTo>
                      <a:pt x="1016" y="103"/>
                      <a:pt x="1016" y="103"/>
                      <a:pt x="1016" y="103"/>
                    </a:cubicBezTo>
                    <a:cubicBezTo>
                      <a:pt x="1016" y="103"/>
                      <a:pt x="1016" y="103"/>
                      <a:pt x="1016" y="103"/>
                    </a:cubicBezTo>
                    <a:cubicBezTo>
                      <a:pt x="1009" y="126"/>
                      <a:pt x="1009" y="126"/>
                      <a:pt x="1009" y="126"/>
                    </a:cubicBezTo>
                    <a:cubicBezTo>
                      <a:pt x="986" y="208"/>
                      <a:pt x="986" y="208"/>
                      <a:pt x="986" y="208"/>
                    </a:cubicBezTo>
                    <a:cubicBezTo>
                      <a:pt x="990" y="205"/>
                      <a:pt x="990" y="205"/>
                      <a:pt x="990" y="205"/>
                    </a:cubicBezTo>
                    <a:cubicBezTo>
                      <a:pt x="984" y="227"/>
                      <a:pt x="978" y="249"/>
                      <a:pt x="970" y="270"/>
                    </a:cubicBezTo>
                    <a:cubicBezTo>
                      <a:pt x="964" y="284"/>
                      <a:pt x="957" y="296"/>
                      <a:pt x="949" y="305"/>
                    </a:cubicBezTo>
                    <a:cubicBezTo>
                      <a:pt x="937" y="321"/>
                      <a:pt x="921" y="331"/>
                      <a:pt x="898" y="338"/>
                    </a:cubicBezTo>
                    <a:cubicBezTo>
                      <a:pt x="881" y="343"/>
                      <a:pt x="861" y="346"/>
                      <a:pt x="838" y="347"/>
                    </a:cubicBezTo>
                    <a:cubicBezTo>
                      <a:pt x="830" y="348"/>
                      <a:pt x="823" y="348"/>
                      <a:pt x="815" y="348"/>
                    </a:cubicBezTo>
                    <a:close/>
                    <a:moveTo>
                      <a:pt x="784" y="30"/>
                    </a:moveTo>
                    <a:cubicBezTo>
                      <a:pt x="775" y="30"/>
                      <a:pt x="763" y="31"/>
                      <a:pt x="751" y="31"/>
                    </a:cubicBezTo>
                    <a:cubicBezTo>
                      <a:pt x="732" y="33"/>
                      <a:pt x="711" y="35"/>
                      <a:pt x="689" y="40"/>
                    </a:cubicBezTo>
                    <a:cubicBezTo>
                      <a:pt x="676" y="42"/>
                      <a:pt x="660" y="46"/>
                      <a:pt x="645" y="51"/>
                    </a:cubicBezTo>
                    <a:cubicBezTo>
                      <a:pt x="604" y="65"/>
                      <a:pt x="604" y="65"/>
                      <a:pt x="604" y="65"/>
                    </a:cubicBezTo>
                    <a:cubicBezTo>
                      <a:pt x="601" y="108"/>
                      <a:pt x="601" y="108"/>
                      <a:pt x="601" y="108"/>
                    </a:cubicBezTo>
                    <a:cubicBezTo>
                      <a:pt x="601" y="110"/>
                      <a:pt x="601" y="113"/>
                      <a:pt x="601" y="116"/>
                    </a:cubicBezTo>
                    <a:cubicBezTo>
                      <a:pt x="600" y="132"/>
                      <a:pt x="603" y="149"/>
                      <a:pt x="607" y="168"/>
                    </a:cubicBezTo>
                    <a:cubicBezTo>
                      <a:pt x="616" y="207"/>
                      <a:pt x="632" y="240"/>
                      <a:pt x="655" y="269"/>
                    </a:cubicBezTo>
                    <a:cubicBezTo>
                      <a:pt x="674" y="293"/>
                      <a:pt x="698" y="308"/>
                      <a:pt x="727" y="314"/>
                    </a:cubicBezTo>
                    <a:cubicBezTo>
                      <a:pt x="758" y="320"/>
                      <a:pt x="786" y="324"/>
                      <a:pt x="814" y="324"/>
                    </a:cubicBezTo>
                    <a:cubicBezTo>
                      <a:pt x="817" y="324"/>
                      <a:pt x="817" y="324"/>
                      <a:pt x="817" y="324"/>
                    </a:cubicBezTo>
                    <a:cubicBezTo>
                      <a:pt x="835" y="323"/>
                      <a:pt x="856" y="323"/>
                      <a:pt x="877" y="317"/>
                    </a:cubicBezTo>
                    <a:cubicBezTo>
                      <a:pt x="896" y="312"/>
                      <a:pt x="908" y="305"/>
                      <a:pt x="919" y="295"/>
                    </a:cubicBezTo>
                    <a:cubicBezTo>
                      <a:pt x="928" y="286"/>
                      <a:pt x="936" y="274"/>
                      <a:pt x="941" y="259"/>
                    </a:cubicBezTo>
                    <a:cubicBezTo>
                      <a:pt x="953" y="227"/>
                      <a:pt x="960" y="193"/>
                      <a:pt x="961" y="156"/>
                    </a:cubicBezTo>
                    <a:cubicBezTo>
                      <a:pt x="961" y="154"/>
                      <a:pt x="961" y="154"/>
                      <a:pt x="961" y="154"/>
                    </a:cubicBezTo>
                    <a:cubicBezTo>
                      <a:pt x="961" y="142"/>
                      <a:pt x="961" y="130"/>
                      <a:pt x="960" y="118"/>
                    </a:cubicBezTo>
                    <a:cubicBezTo>
                      <a:pt x="960" y="113"/>
                      <a:pt x="960" y="113"/>
                      <a:pt x="960" y="113"/>
                    </a:cubicBezTo>
                    <a:cubicBezTo>
                      <a:pt x="960" y="108"/>
                      <a:pt x="960" y="105"/>
                      <a:pt x="959" y="102"/>
                    </a:cubicBezTo>
                    <a:cubicBezTo>
                      <a:pt x="958" y="93"/>
                      <a:pt x="958" y="93"/>
                      <a:pt x="958" y="93"/>
                    </a:cubicBezTo>
                    <a:cubicBezTo>
                      <a:pt x="955" y="84"/>
                      <a:pt x="955" y="84"/>
                      <a:pt x="955" y="84"/>
                    </a:cubicBezTo>
                    <a:cubicBezTo>
                      <a:pt x="955" y="83"/>
                      <a:pt x="954" y="82"/>
                      <a:pt x="954" y="81"/>
                    </a:cubicBezTo>
                    <a:cubicBezTo>
                      <a:pt x="941" y="53"/>
                      <a:pt x="941" y="53"/>
                      <a:pt x="941" y="53"/>
                    </a:cubicBezTo>
                    <a:cubicBezTo>
                      <a:pt x="911" y="45"/>
                      <a:pt x="911" y="45"/>
                      <a:pt x="911" y="45"/>
                    </a:cubicBezTo>
                    <a:cubicBezTo>
                      <a:pt x="877" y="35"/>
                      <a:pt x="842" y="32"/>
                      <a:pt x="798" y="30"/>
                    </a:cubicBezTo>
                    <a:cubicBezTo>
                      <a:pt x="795" y="29"/>
                      <a:pt x="795" y="29"/>
                      <a:pt x="795" y="29"/>
                    </a:cubicBezTo>
                    <a:cubicBezTo>
                      <a:pt x="784" y="30"/>
                      <a:pt x="784" y="30"/>
                      <a:pt x="78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3"/>
              <p:cNvSpPr>
                <a:spLocks noEditPoints="1"/>
              </p:cNvSpPr>
              <p:nvPr/>
            </p:nvSpPr>
            <p:spPr bwMode="auto">
              <a:xfrm>
                <a:off x="5649913" y="4264025"/>
                <a:ext cx="3127375" cy="1230313"/>
              </a:xfrm>
              <a:custGeom>
                <a:avLst/>
                <a:gdLst>
                  <a:gd name="T0" fmla="*/ 2002 w 2852"/>
                  <a:gd name="T1" fmla="*/ 0 h 1123"/>
                  <a:gd name="T2" fmla="*/ 1595 w 2852"/>
                  <a:gd name="T3" fmla="*/ 742 h 1123"/>
                  <a:gd name="T4" fmla="*/ 1535 w 2852"/>
                  <a:gd name="T5" fmla="*/ 565 h 1123"/>
                  <a:gd name="T6" fmla="*/ 1646 w 2852"/>
                  <a:gd name="T7" fmla="*/ 342 h 1123"/>
                  <a:gd name="T8" fmla="*/ 1423 w 2852"/>
                  <a:gd name="T9" fmla="*/ 119 h 1123"/>
                  <a:gd name="T10" fmla="*/ 1200 w 2852"/>
                  <a:gd name="T11" fmla="*/ 342 h 1123"/>
                  <a:gd name="T12" fmla="*/ 1312 w 2852"/>
                  <a:gd name="T13" fmla="*/ 565 h 1123"/>
                  <a:gd name="T14" fmla="*/ 1240 w 2852"/>
                  <a:gd name="T15" fmla="*/ 746 h 1123"/>
                  <a:gd name="T16" fmla="*/ 844 w 2852"/>
                  <a:gd name="T17" fmla="*/ 0 h 1123"/>
                  <a:gd name="T18" fmla="*/ 0 w 2852"/>
                  <a:gd name="T19" fmla="*/ 889 h 1123"/>
                  <a:gd name="T20" fmla="*/ 173 w 2852"/>
                  <a:gd name="T21" fmla="*/ 1123 h 1123"/>
                  <a:gd name="T22" fmla="*/ 2678 w 2852"/>
                  <a:gd name="T23" fmla="*/ 1123 h 1123"/>
                  <a:gd name="T24" fmla="*/ 2852 w 2852"/>
                  <a:gd name="T25" fmla="*/ 890 h 1123"/>
                  <a:gd name="T26" fmla="*/ 2002 w 2852"/>
                  <a:gd name="T27" fmla="*/ 0 h 1123"/>
                  <a:gd name="T28" fmla="*/ 2586 w 2852"/>
                  <a:gd name="T29" fmla="*/ 447 h 1123"/>
                  <a:gd name="T30" fmla="*/ 2586 w 2852"/>
                  <a:gd name="T31" fmla="*/ 447 h 1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52" h="1123">
                    <a:moveTo>
                      <a:pt x="2002" y="0"/>
                    </a:moveTo>
                    <a:cubicBezTo>
                      <a:pt x="1595" y="742"/>
                      <a:pt x="1595" y="742"/>
                      <a:pt x="1595" y="742"/>
                    </a:cubicBezTo>
                    <a:cubicBezTo>
                      <a:pt x="1535" y="565"/>
                      <a:pt x="1535" y="565"/>
                      <a:pt x="1535" y="565"/>
                    </a:cubicBezTo>
                    <a:cubicBezTo>
                      <a:pt x="1646" y="342"/>
                      <a:pt x="1646" y="342"/>
                      <a:pt x="1646" y="342"/>
                    </a:cubicBezTo>
                    <a:cubicBezTo>
                      <a:pt x="1423" y="119"/>
                      <a:pt x="1423" y="119"/>
                      <a:pt x="1423" y="119"/>
                    </a:cubicBezTo>
                    <a:cubicBezTo>
                      <a:pt x="1200" y="342"/>
                      <a:pt x="1200" y="342"/>
                      <a:pt x="1200" y="342"/>
                    </a:cubicBezTo>
                    <a:cubicBezTo>
                      <a:pt x="1312" y="565"/>
                      <a:pt x="1312" y="565"/>
                      <a:pt x="1312" y="565"/>
                    </a:cubicBezTo>
                    <a:cubicBezTo>
                      <a:pt x="1240" y="746"/>
                      <a:pt x="1240" y="746"/>
                      <a:pt x="1240" y="746"/>
                    </a:cubicBezTo>
                    <a:cubicBezTo>
                      <a:pt x="844" y="0"/>
                      <a:pt x="844" y="0"/>
                      <a:pt x="844" y="0"/>
                    </a:cubicBezTo>
                    <a:cubicBezTo>
                      <a:pt x="844" y="0"/>
                      <a:pt x="0" y="447"/>
                      <a:pt x="0" y="889"/>
                    </a:cubicBezTo>
                    <a:cubicBezTo>
                      <a:pt x="0" y="1011"/>
                      <a:pt x="50" y="1123"/>
                      <a:pt x="173" y="1123"/>
                    </a:cubicBezTo>
                    <a:cubicBezTo>
                      <a:pt x="2678" y="1123"/>
                      <a:pt x="2678" y="1123"/>
                      <a:pt x="2678" y="1123"/>
                    </a:cubicBezTo>
                    <a:cubicBezTo>
                      <a:pt x="2800" y="1123"/>
                      <a:pt x="2852" y="1012"/>
                      <a:pt x="2852" y="890"/>
                    </a:cubicBezTo>
                    <a:cubicBezTo>
                      <a:pt x="2852" y="475"/>
                      <a:pt x="2002" y="0"/>
                      <a:pt x="2002" y="0"/>
                    </a:cubicBezTo>
                    <a:moveTo>
                      <a:pt x="2586" y="447"/>
                    </a:moveTo>
                    <a:cubicBezTo>
                      <a:pt x="2586" y="447"/>
                      <a:pt x="2586" y="447"/>
                      <a:pt x="2586" y="44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>
                <a:spLocks noEditPoints="1"/>
              </p:cNvSpPr>
              <p:nvPr/>
            </p:nvSpPr>
            <p:spPr bwMode="auto">
              <a:xfrm>
                <a:off x="6415088" y="2301875"/>
                <a:ext cx="1603375" cy="1984375"/>
              </a:xfrm>
              <a:custGeom>
                <a:avLst/>
                <a:gdLst>
                  <a:gd name="T0" fmla="*/ 1460 w 1462"/>
                  <a:gd name="T1" fmla="*/ 878 h 1812"/>
                  <a:gd name="T2" fmla="*/ 1460 w 1462"/>
                  <a:gd name="T3" fmla="*/ 844 h 1812"/>
                  <a:gd name="T4" fmla="*/ 1430 w 1462"/>
                  <a:gd name="T5" fmla="*/ 824 h 1812"/>
                  <a:gd name="T6" fmla="*/ 1420 w 1462"/>
                  <a:gd name="T7" fmla="*/ 817 h 1812"/>
                  <a:gd name="T8" fmla="*/ 764 w 1462"/>
                  <a:gd name="T9" fmla="*/ 90 h 1812"/>
                  <a:gd name="T10" fmla="*/ 193 w 1462"/>
                  <a:gd name="T11" fmla="*/ 151 h 1812"/>
                  <a:gd name="T12" fmla="*/ 61 w 1462"/>
                  <a:gd name="T13" fmla="*/ 806 h 1812"/>
                  <a:gd name="T14" fmla="*/ 31 w 1462"/>
                  <a:gd name="T15" fmla="*/ 824 h 1812"/>
                  <a:gd name="T16" fmla="*/ 2 w 1462"/>
                  <a:gd name="T17" fmla="*/ 844 h 1812"/>
                  <a:gd name="T18" fmla="*/ 2 w 1462"/>
                  <a:gd name="T19" fmla="*/ 878 h 1812"/>
                  <a:gd name="T20" fmla="*/ 36 w 1462"/>
                  <a:gd name="T21" fmla="*/ 1103 h 1812"/>
                  <a:gd name="T22" fmla="*/ 135 w 1462"/>
                  <a:gd name="T23" fmla="*/ 1219 h 1812"/>
                  <a:gd name="T24" fmla="*/ 356 w 1462"/>
                  <a:gd name="T25" fmla="*/ 1624 h 1812"/>
                  <a:gd name="T26" fmla="*/ 722 w 1462"/>
                  <a:gd name="T27" fmla="*/ 1810 h 1812"/>
                  <a:gd name="T28" fmla="*/ 734 w 1462"/>
                  <a:gd name="T29" fmla="*/ 1812 h 1812"/>
                  <a:gd name="T30" fmla="*/ 747 w 1462"/>
                  <a:gd name="T31" fmla="*/ 1810 h 1812"/>
                  <a:gd name="T32" fmla="*/ 1123 w 1462"/>
                  <a:gd name="T33" fmla="*/ 1613 h 1812"/>
                  <a:gd name="T34" fmla="*/ 1332 w 1462"/>
                  <a:gd name="T35" fmla="*/ 1216 h 1812"/>
                  <a:gd name="T36" fmla="*/ 1427 w 1462"/>
                  <a:gd name="T37" fmla="*/ 1099 h 1812"/>
                  <a:gd name="T38" fmla="*/ 1460 w 1462"/>
                  <a:gd name="T39" fmla="*/ 878 h 1812"/>
                  <a:gd name="T40" fmla="*/ 1301 w 1462"/>
                  <a:gd name="T41" fmla="*/ 1049 h 1812"/>
                  <a:gd name="T42" fmla="*/ 1252 w 1462"/>
                  <a:gd name="T43" fmla="*/ 1105 h 1812"/>
                  <a:gd name="T44" fmla="*/ 1218 w 1462"/>
                  <a:gd name="T45" fmla="*/ 1117 h 1812"/>
                  <a:gd name="T46" fmla="*/ 1209 w 1462"/>
                  <a:gd name="T47" fmla="*/ 1151 h 1812"/>
                  <a:gd name="T48" fmla="*/ 1024 w 1462"/>
                  <a:gd name="T49" fmla="*/ 1520 h 1812"/>
                  <a:gd name="T50" fmla="*/ 732 w 1462"/>
                  <a:gd name="T51" fmla="*/ 1675 h 1812"/>
                  <a:gd name="T52" fmla="*/ 454 w 1462"/>
                  <a:gd name="T53" fmla="*/ 1530 h 1812"/>
                  <a:gd name="T54" fmla="*/ 257 w 1462"/>
                  <a:gd name="T55" fmla="*/ 1153 h 1812"/>
                  <a:gd name="T56" fmla="*/ 248 w 1462"/>
                  <a:gd name="T57" fmla="*/ 1117 h 1812"/>
                  <a:gd name="T58" fmla="*/ 212 w 1462"/>
                  <a:gd name="T59" fmla="*/ 1106 h 1812"/>
                  <a:gd name="T60" fmla="*/ 162 w 1462"/>
                  <a:gd name="T61" fmla="*/ 1051 h 1812"/>
                  <a:gd name="T62" fmla="*/ 139 w 1462"/>
                  <a:gd name="T63" fmla="*/ 942 h 1812"/>
                  <a:gd name="T64" fmla="*/ 227 w 1462"/>
                  <a:gd name="T65" fmla="*/ 939 h 1812"/>
                  <a:gd name="T66" fmla="*/ 233 w 1462"/>
                  <a:gd name="T67" fmla="*/ 918 h 1812"/>
                  <a:gd name="T68" fmla="*/ 234 w 1462"/>
                  <a:gd name="T69" fmla="*/ 919 h 1812"/>
                  <a:gd name="T70" fmla="*/ 237 w 1462"/>
                  <a:gd name="T71" fmla="*/ 904 h 1812"/>
                  <a:gd name="T72" fmla="*/ 268 w 1462"/>
                  <a:gd name="T73" fmla="*/ 579 h 1812"/>
                  <a:gd name="T74" fmla="*/ 281 w 1462"/>
                  <a:gd name="T75" fmla="*/ 545 h 1812"/>
                  <a:gd name="T76" fmla="*/ 908 w 1462"/>
                  <a:gd name="T77" fmla="*/ 472 h 1812"/>
                  <a:gd name="T78" fmla="*/ 868 w 1462"/>
                  <a:gd name="T79" fmla="*/ 579 h 1812"/>
                  <a:gd name="T80" fmla="*/ 908 w 1462"/>
                  <a:gd name="T81" fmla="*/ 586 h 1812"/>
                  <a:gd name="T82" fmla="*/ 954 w 1462"/>
                  <a:gd name="T83" fmla="*/ 514 h 1812"/>
                  <a:gd name="T84" fmla="*/ 948 w 1462"/>
                  <a:gd name="T85" fmla="*/ 565 h 1812"/>
                  <a:gd name="T86" fmla="*/ 991 w 1462"/>
                  <a:gd name="T87" fmla="*/ 570 h 1812"/>
                  <a:gd name="T88" fmla="*/ 1018 w 1462"/>
                  <a:gd name="T89" fmla="*/ 488 h 1812"/>
                  <a:gd name="T90" fmla="*/ 1181 w 1462"/>
                  <a:gd name="T91" fmla="*/ 536 h 1812"/>
                  <a:gd name="T92" fmla="*/ 1220 w 1462"/>
                  <a:gd name="T93" fmla="*/ 858 h 1812"/>
                  <a:gd name="T94" fmla="*/ 1231 w 1462"/>
                  <a:gd name="T95" fmla="*/ 916 h 1812"/>
                  <a:gd name="T96" fmla="*/ 1251 w 1462"/>
                  <a:gd name="T97" fmla="*/ 915 h 1812"/>
                  <a:gd name="T98" fmla="*/ 1260 w 1462"/>
                  <a:gd name="T99" fmla="*/ 946 h 1812"/>
                  <a:gd name="T100" fmla="*/ 1323 w 1462"/>
                  <a:gd name="T101" fmla="*/ 942 h 1812"/>
                  <a:gd name="T102" fmla="*/ 1301 w 1462"/>
                  <a:gd name="T103" fmla="*/ 1049 h 1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62" h="1812">
                    <a:moveTo>
                      <a:pt x="1460" y="878"/>
                    </a:moveTo>
                    <a:cubicBezTo>
                      <a:pt x="1460" y="844"/>
                      <a:pt x="1460" y="844"/>
                      <a:pt x="1460" y="844"/>
                    </a:cubicBezTo>
                    <a:cubicBezTo>
                      <a:pt x="1430" y="824"/>
                      <a:pt x="1430" y="824"/>
                      <a:pt x="1430" y="824"/>
                    </a:cubicBezTo>
                    <a:cubicBezTo>
                      <a:pt x="1427" y="822"/>
                      <a:pt x="1423" y="819"/>
                      <a:pt x="1420" y="817"/>
                    </a:cubicBezTo>
                    <a:cubicBezTo>
                      <a:pt x="1360" y="303"/>
                      <a:pt x="1364" y="0"/>
                      <a:pt x="764" y="90"/>
                    </a:cubicBezTo>
                    <a:cubicBezTo>
                      <a:pt x="553" y="121"/>
                      <a:pt x="323" y="56"/>
                      <a:pt x="193" y="151"/>
                    </a:cubicBezTo>
                    <a:cubicBezTo>
                      <a:pt x="28" y="305"/>
                      <a:pt x="16" y="535"/>
                      <a:pt x="61" y="806"/>
                    </a:cubicBezTo>
                    <a:cubicBezTo>
                      <a:pt x="51" y="811"/>
                      <a:pt x="41" y="817"/>
                      <a:pt x="31" y="824"/>
                    </a:cubicBezTo>
                    <a:cubicBezTo>
                      <a:pt x="2" y="844"/>
                      <a:pt x="2" y="844"/>
                      <a:pt x="2" y="844"/>
                    </a:cubicBezTo>
                    <a:cubicBezTo>
                      <a:pt x="2" y="878"/>
                      <a:pt x="2" y="878"/>
                      <a:pt x="2" y="878"/>
                    </a:cubicBezTo>
                    <a:cubicBezTo>
                      <a:pt x="0" y="969"/>
                      <a:pt x="11" y="1045"/>
                      <a:pt x="36" y="1103"/>
                    </a:cubicBezTo>
                    <a:cubicBezTo>
                      <a:pt x="58" y="1156"/>
                      <a:pt x="91" y="1195"/>
                      <a:pt x="135" y="1219"/>
                    </a:cubicBezTo>
                    <a:cubicBezTo>
                      <a:pt x="187" y="1396"/>
                      <a:pt x="262" y="1528"/>
                      <a:pt x="356" y="1624"/>
                    </a:cubicBezTo>
                    <a:cubicBezTo>
                      <a:pt x="459" y="1728"/>
                      <a:pt x="582" y="1787"/>
                      <a:pt x="722" y="1810"/>
                    </a:cubicBezTo>
                    <a:cubicBezTo>
                      <a:pt x="734" y="1812"/>
                      <a:pt x="734" y="1812"/>
                      <a:pt x="734" y="1812"/>
                    </a:cubicBezTo>
                    <a:cubicBezTo>
                      <a:pt x="747" y="1810"/>
                      <a:pt x="747" y="1810"/>
                      <a:pt x="747" y="1810"/>
                    </a:cubicBezTo>
                    <a:cubicBezTo>
                      <a:pt x="901" y="1777"/>
                      <a:pt x="1024" y="1716"/>
                      <a:pt x="1123" y="1613"/>
                    </a:cubicBezTo>
                    <a:cubicBezTo>
                      <a:pt x="1214" y="1517"/>
                      <a:pt x="1282" y="1388"/>
                      <a:pt x="1332" y="1216"/>
                    </a:cubicBezTo>
                    <a:cubicBezTo>
                      <a:pt x="1374" y="1192"/>
                      <a:pt x="1406" y="1152"/>
                      <a:pt x="1427" y="1099"/>
                    </a:cubicBezTo>
                    <a:cubicBezTo>
                      <a:pt x="1451" y="1042"/>
                      <a:pt x="1462" y="967"/>
                      <a:pt x="1460" y="878"/>
                    </a:cubicBezTo>
                    <a:close/>
                    <a:moveTo>
                      <a:pt x="1301" y="1049"/>
                    </a:moveTo>
                    <a:cubicBezTo>
                      <a:pt x="1289" y="1078"/>
                      <a:pt x="1273" y="1098"/>
                      <a:pt x="1252" y="1105"/>
                    </a:cubicBezTo>
                    <a:cubicBezTo>
                      <a:pt x="1218" y="1117"/>
                      <a:pt x="1218" y="1117"/>
                      <a:pt x="1218" y="1117"/>
                    </a:cubicBezTo>
                    <a:cubicBezTo>
                      <a:pt x="1209" y="1151"/>
                      <a:pt x="1209" y="1151"/>
                      <a:pt x="1209" y="1151"/>
                    </a:cubicBezTo>
                    <a:cubicBezTo>
                      <a:pt x="1164" y="1316"/>
                      <a:pt x="1104" y="1436"/>
                      <a:pt x="1024" y="1520"/>
                    </a:cubicBezTo>
                    <a:cubicBezTo>
                      <a:pt x="948" y="1599"/>
                      <a:pt x="852" y="1648"/>
                      <a:pt x="732" y="1675"/>
                    </a:cubicBezTo>
                    <a:cubicBezTo>
                      <a:pt x="625" y="1655"/>
                      <a:pt x="532" y="1609"/>
                      <a:pt x="454" y="1530"/>
                    </a:cubicBezTo>
                    <a:cubicBezTo>
                      <a:pt x="370" y="1445"/>
                      <a:pt x="304" y="1322"/>
                      <a:pt x="257" y="1153"/>
                    </a:cubicBezTo>
                    <a:cubicBezTo>
                      <a:pt x="248" y="1117"/>
                      <a:pt x="248" y="1117"/>
                      <a:pt x="248" y="1117"/>
                    </a:cubicBezTo>
                    <a:cubicBezTo>
                      <a:pt x="212" y="1106"/>
                      <a:pt x="212" y="1106"/>
                      <a:pt x="212" y="1106"/>
                    </a:cubicBezTo>
                    <a:cubicBezTo>
                      <a:pt x="191" y="1099"/>
                      <a:pt x="174" y="1080"/>
                      <a:pt x="162" y="1051"/>
                    </a:cubicBezTo>
                    <a:cubicBezTo>
                      <a:pt x="150" y="1022"/>
                      <a:pt x="142" y="986"/>
                      <a:pt x="139" y="942"/>
                    </a:cubicBezTo>
                    <a:cubicBezTo>
                      <a:pt x="172" y="937"/>
                      <a:pt x="209" y="927"/>
                      <a:pt x="227" y="939"/>
                    </a:cubicBezTo>
                    <a:cubicBezTo>
                      <a:pt x="229" y="933"/>
                      <a:pt x="231" y="926"/>
                      <a:pt x="233" y="918"/>
                    </a:cubicBezTo>
                    <a:cubicBezTo>
                      <a:pt x="234" y="919"/>
                      <a:pt x="234" y="919"/>
                      <a:pt x="234" y="919"/>
                    </a:cubicBezTo>
                    <a:cubicBezTo>
                      <a:pt x="237" y="904"/>
                      <a:pt x="237" y="904"/>
                      <a:pt x="237" y="904"/>
                    </a:cubicBezTo>
                    <a:cubicBezTo>
                      <a:pt x="247" y="865"/>
                      <a:pt x="258" y="619"/>
                      <a:pt x="268" y="579"/>
                    </a:cubicBezTo>
                    <a:cubicBezTo>
                      <a:pt x="272" y="568"/>
                      <a:pt x="274" y="554"/>
                      <a:pt x="281" y="545"/>
                    </a:cubicBezTo>
                    <a:cubicBezTo>
                      <a:pt x="330" y="611"/>
                      <a:pt x="695" y="618"/>
                      <a:pt x="908" y="472"/>
                    </a:cubicBezTo>
                    <a:cubicBezTo>
                      <a:pt x="868" y="579"/>
                      <a:pt x="868" y="579"/>
                      <a:pt x="868" y="579"/>
                    </a:cubicBezTo>
                    <a:cubicBezTo>
                      <a:pt x="908" y="586"/>
                      <a:pt x="908" y="586"/>
                      <a:pt x="908" y="586"/>
                    </a:cubicBezTo>
                    <a:cubicBezTo>
                      <a:pt x="954" y="514"/>
                      <a:pt x="954" y="514"/>
                      <a:pt x="954" y="514"/>
                    </a:cubicBezTo>
                    <a:cubicBezTo>
                      <a:pt x="948" y="565"/>
                      <a:pt x="948" y="565"/>
                      <a:pt x="948" y="565"/>
                    </a:cubicBezTo>
                    <a:cubicBezTo>
                      <a:pt x="991" y="570"/>
                      <a:pt x="991" y="570"/>
                      <a:pt x="991" y="570"/>
                    </a:cubicBezTo>
                    <a:cubicBezTo>
                      <a:pt x="1018" y="488"/>
                      <a:pt x="1018" y="488"/>
                      <a:pt x="1018" y="488"/>
                    </a:cubicBezTo>
                    <a:cubicBezTo>
                      <a:pt x="1070" y="518"/>
                      <a:pt x="1129" y="558"/>
                      <a:pt x="1181" y="536"/>
                    </a:cubicBezTo>
                    <a:cubicBezTo>
                      <a:pt x="1198" y="575"/>
                      <a:pt x="1211" y="812"/>
                      <a:pt x="1220" y="858"/>
                    </a:cubicBezTo>
                    <a:cubicBezTo>
                      <a:pt x="1231" y="916"/>
                      <a:pt x="1231" y="916"/>
                      <a:pt x="1231" y="916"/>
                    </a:cubicBezTo>
                    <a:cubicBezTo>
                      <a:pt x="1251" y="915"/>
                      <a:pt x="1251" y="915"/>
                      <a:pt x="1251" y="915"/>
                    </a:cubicBezTo>
                    <a:cubicBezTo>
                      <a:pt x="1260" y="946"/>
                      <a:pt x="1260" y="946"/>
                      <a:pt x="1260" y="946"/>
                    </a:cubicBezTo>
                    <a:cubicBezTo>
                      <a:pt x="1283" y="943"/>
                      <a:pt x="1303" y="942"/>
                      <a:pt x="1323" y="942"/>
                    </a:cubicBezTo>
                    <a:cubicBezTo>
                      <a:pt x="1320" y="985"/>
                      <a:pt x="1312" y="1021"/>
                      <a:pt x="1301" y="10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2286000"/>
          </a:xfrm>
          <a:prstGeom prst="rect">
            <a:avLst/>
          </a:prstGeom>
        </p:spPr>
      </p:pic>
      <p:sp>
        <p:nvSpPr>
          <p:cNvPr id="26" name="Rectangle 6"/>
          <p:cNvSpPr/>
          <p:nvPr/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5939807" y="2098347"/>
            <a:ext cx="312387" cy="18765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81"/>
          </a:p>
        </p:txBody>
      </p:sp>
    </p:spTree>
    <p:extLst>
      <p:ext uri="{BB962C8B-B14F-4D97-AF65-F5344CB8AC3E}">
        <p14:creationId xmlns:p14="http://schemas.microsoft.com/office/powerpoint/2010/main" val="303349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 accumulate="none">
                                            <p:cTn id="14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from x="500000" y="500000"/>
                                          <p:to x="120000" y="120000"/>
                                        </p:animScale>
                                        <p:animScale>
                                          <p:cBhvr additive="base" accumulate="none">
                                            <p:cTn id="15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1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2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3" presetID="10" presetClass="entr" presetSubtype="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 p14:bounceEnd="50000">
                                          <p:cBhvr additive="base" accumulate="none">
                                            <p:cTn id="26" dur="750" fill="hold" p14:presetBounceEnd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from x="0" y="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 accumulate="none">
                                            <p:cTn id="30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from x="500000" y="500000"/>
                                          <p:to x="120000" y="120000"/>
                                        </p:animScale>
                                        <p:animScale>
                                          <p:cBhvr additive="base" accumulate="none">
                                            <p:cTn id="31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050"/>
                                </p:stCondLst>
                                <p:childTnLst>
                                  <p:par>
                                    <p:cTn id="33" presetID="10" presetClass="entr" presetSubtype="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Scale p14:bounceEnd="50000">
                                          <p:cBhvr additive="base" accumulate="none">
                                            <p:cTn id="36" dur="750" fill="hold" p14:presetBounceEnd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from x="0" y="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 accumulate="none">
                                            <p:cTn id="40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500000" y="500000"/>
                                          <p:to x="120000" y="120000"/>
                                        </p:animScale>
                                        <p:animScale>
                                          <p:cBhvr additive="base" accumulate="none">
                                            <p:cTn id="41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/>
          <p:bldP spid="12" grpId="0"/>
          <p:bldP spid="26" grpId="0" animBg="1"/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 accumulate="none">
                                            <p:cTn id="14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from x="500000" y="500000"/>
                                          <p:to x="120000" y="120000"/>
                                        </p:animScale>
                                        <p:animScale>
                                          <p:cBhvr additive="base" accumulate="none">
                                            <p:cTn id="15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1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2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 accumulate="none">
                                            <p:cTn id="2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from x="0" y="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 accumulate="none">
                                            <p:cTn id="30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from x="500000" y="500000"/>
                                          <p:to x="120000" y="120000"/>
                                        </p:animScale>
                                        <p:animScale>
                                          <p:cBhvr additive="base" accumulate="none">
                                            <p:cTn id="31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050"/>
                                </p:stCondLst>
                                <p:childTnLst>
                                  <p:par>
                                    <p:cTn id="3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 accumulate="none">
                                            <p:cTn id="3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from x="0" y="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 accumulate="none">
                                            <p:cTn id="40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500000" y="500000"/>
                                          <p:to x="120000" y="120000"/>
                                        </p:animScale>
                                        <p:animScale>
                                          <p:cBhvr additive="base" accumulate="none">
                                            <p:cTn id="41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/>
          <p:bldP spid="12" grpId="0"/>
          <p:bldP spid="26" grpId="0" animBg="1"/>
          <p:bldP spid="8" grpId="0" animBg="1"/>
        </p:bldLst>
      </p:timing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 defTabSz="914400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400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748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5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5" name="Rectangle 12"/>
          <p:cNvSpPr/>
          <p:nvPr/>
        </p:nvSpPr>
        <p:spPr>
          <a:xfrm>
            <a:off x="-1" y="2867563"/>
            <a:ext cx="12192000" cy="9206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19138" y="2970851"/>
            <a:ext cx="2822348" cy="714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标题文本预设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41486" y="3103018"/>
            <a:ext cx="7931377" cy="449755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此部分内容作为文字排版占位显示（建议使用主题字体）如需更改请在（设置形状格式）菜单下（文本选项）中调整</a:t>
            </a:r>
            <a:endParaRPr lang="en-US" sz="11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graphicFrame>
        <p:nvGraphicFramePr>
          <p:cNvPr id="8" name="图示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12746"/>
              </p:ext>
            </p:extLst>
          </p:nvPr>
        </p:nvGraphicFramePr>
        <p:xfrm>
          <a:off x="-2" y="0"/>
          <a:ext cx="12192001" cy="2867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图示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7192728"/>
              </p:ext>
            </p:extLst>
          </p:nvPr>
        </p:nvGraphicFramePr>
        <p:xfrm>
          <a:off x="1335025" y="4206637"/>
          <a:ext cx="1578694" cy="1323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图示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3509388"/>
              </p:ext>
            </p:extLst>
          </p:nvPr>
        </p:nvGraphicFramePr>
        <p:xfrm>
          <a:off x="6199422" y="4206637"/>
          <a:ext cx="1578694" cy="1323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2" name="Textfeld 38"/>
          <p:cNvSpPr txBox="1"/>
          <p:nvPr/>
        </p:nvSpPr>
        <p:spPr>
          <a:xfrm>
            <a:off x="2999656" y="4491220"/>
            <a:ext cx="2520280" cy="246221"/>
          </a:xfrm>
          <a:prstGeom prst="rect">
            <a:avLst/>
          </a:prstGeom>
        </p:spPr>
        <p:txBody>
          <a:bodyPr vert="horz" wrap="square" lIns="72000" tIns="0" rIns="72000" bIns="0" rtlCol="0" anchor="b" anchorCtr="0">
            <a:spAutoFit/>
          </a:bodyPr>
          <a:lstStyle/>
          <a:p>
            <a:r>
              <a:rPr lang="zh-CN" altLang="en-US" sz="1600" b="1" kern="900" dirty="0">
                <a:solidFill>
                  <a:schemeClr val="accent1"/>
                </a:solidFill>
                <a:cs typeface="+mn-ea"/>
                <a:sym typeface="+mn-lt"/>
              </a:rPr>
              <a:t>标题文本预设</a:t>
            </a:r>
          </a:p>
        </p:txBody>
      </p:sp>
      <p:sp>
        <p:nvSpPr>
          <p:cNvPr id="13" name="Textfeld 38"/>
          <p:cNvSpPr txBox="1"/>
          <p:nvPr/>
        </p:nvSpPr>
        <p:spPr>
          <a:xfrm>
            <a:off x="2999656" y="4737441"/>
            <a:ext cx="2520280" cy="507831"/>
          </a:xfrm>
          <a:prstGeom prst="rect">
            <a:avLst/>
          </a:prstGeom>
        </p:spPr>
        <p:txBody>
          <a:bodyPr vert="horz" wrap="square" lIns="72000" tIns="0" rIns="72000" bIns="0" rtlCol="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此部分内容作为文字排版占位显示</a:t>
            </a:r>
          </a:p>
          <a:p>
            <a:pPr lvl="0">
              <a:lnSpc>
                <a:spcPct val="150000"/>
              </a:lnSpc>
            </a:pP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（建议使用主题字体）</a:t>
            </a:r>
          </a:p>
        </p:txBody>
      </p:sp>
      <p:sp>
        <p:nvSpPr>
          <p:cNvPr id="15" name="Textfeld 38"/>
          <p:cNvSpPr txBox="1"/>
          <p:nvPr/>
        </p:nvSpPr>
        <p:spPr>
          <a:xfrm>
            <a:off x="7788621" y="4491220"/>
            <a:ext cx="2520280" cy="246221"/>
          </a:xfrm>
          <a:prstGeom prst="rect">
            <a:avLst/>
          </a:prstGeom>
        </p:spPr>
        <p:txBody>
          <a:bodyPr vert="horz" wrap="square" lIns="72000" tIns="0" rIns="72000" bIns="0" rtlCol="0" anchor="b" anchorCtr="0">
            <a:spAutoFit/>
          </a:bodyPr>
          <a:lstStyle/>
          <a:p>
            <a:r>
              <a:rPr lang="zh-CN" altLang="en-US" sz="1600" b="1" kern="900" dirty="0">
                <a:solidFill>
                  <a:schemeClr val="accent1"/>
                </a:solidFill>
                <a:cs typeface="+mn-ea"/>
                <a:sym typeface="+mn-lt"/>
              </a:rPr>
              <a:t>标题文本预设</a:t>
            </a:r>
          </a:p>
        </p:txBody>
      </p:sp>
      <p:sp>
        <p:nvSpPr>
          <p:cNvPr id="16" name="Textfeld 38"/>
          <p:cNvSpPr txBox="1"/>
          <p:nvPr/>
        </p:nvSpPr>
        <p:spPr>
          <a:xfrm>
            <a:off x="7788621" y="4737441"/>
            <a:ext cx="2520280" cy="507831"/>
          </a:xfrm>
          <a:prstGeom prst="rect">
            <a:avLst/>
          </a:prstGeom>
        </p:spPr>
        <p:txBody>
          <a:bodyPr vert="horz" wrap="square" lIns="72000" tIns="0" rIns="72000" bIns="0" rtlCol="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此部分内容作为文字排版占位显示</a:t>
            </a:r>
          </a:p>
          <a:p>
            <a:pPr lvl="0">
              <a:lnSpc>
                <a:spcPct val="150000"/>
              </a:lnSpc>
            </a:pP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（建议使用主题字体）</a:t>
            </a:r>
          </a:p>
        </p:txBody>
      </p:sp>
    </p:spTree>
    <p:extLst>
      <p:ext uri="{BB962C8B-B14F-4D97-AF65-F5344CB8AC3E}">
        <p14:creationId xmlns:p14="http://schemas.microsoft.com/office/powerpoint/2010/main" val="349858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6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一、标题文本预设</a:t>
            </a:r>
            <a:endParaRPr lang="zh-CN" altLang="en-US" dirty="0"/>
          </a:p>
        </p:txBody>
      </p:sp>
      <p:sp>
        <p:nvSpPr>
          <p:cNvPr id="5" name="Arc 45"/>
          <p:cNvSpPr/>
          <p:nvPr/>
        </p:nvSpPr>
        <p:spPr>
          <a:xfrm rot="16200000">
            <a:off x="3168882" y="2230176"/>
            <a:ext cx="2800035" cy="2800037"/>
          </a:xfrm>
          <a:prstGeom prst="arc">
            <a:avLst>
              <a:gd name="adj1" fmla="val 10736977"/>
              <a:gd name="adj2" fmla="val 0"/>
            </a:avLst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rc 44"/>
          <p:cNvSpPr/>
          <p:nvPr/>
        </p:nvSpPr>
        <p:spPr>
          <a:xfrm rot="5400000" flipH="1">
            <a:off x="5935053" y="2230175"/>
            <a:ext cx="2800035" cy="2800037"/>
          </a:xfrm>
          <a:prstGeom prst="arc">
            <a:avLst>
              <a:gd name="adj1" fmla="val 10736977"/>
              <a:gd name="adj2" fmla="val 0"/>
            </a:avLst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Group 38"/>
          <p:cNvGrpSpPr/>
          <p:nvPr/>
        </p:nvGrpSpPr>
        <p:grpSpPr>
          <a:xfrm>
            <a:off x="6793233" y="1677452"/>
            <a:ext cx="1089152" cy="1086547"/>
            <a:chOff x="5202936" y="2014498"/>
            <a:chExt cx="816864" cy="814910"/>
          </a:xfrm>
        </p:grpSpPr>
        <p:sp>
          <p:nvSpPr>
            <p:cNvPr id="8" name="Rounded Rectangle 7"/>
            <p:cNvSpPr/>
            <p:nvPr/>
          </p:nvSpPr>
          <p:spPr>
            <a:xfrm>
              <a:off x="5202936" y="2014498"/>
              <a:ext cx="816864" cy="81491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 151"/>
            <p:cNvSpPr>
              <a:spLocks noEditPoints="1"/>
            </p:cNvSpPr>
            <p:nvPr/>
          </p:nvSpPr>
          <p:spPr bwMode="auto">
            <a:xfrm>
              <a:off x="5459762" y="2279078"/>
              <a:ext cx="303213" cy="285750"/>
            </a:xfrm>
            <a:custGeom>
              <a:avLst/>
              <a:gdLst/>
              <a:ahLst/>
              <a:cxnLst>
                <a:cxn ang="0">
                  <a:pos x="385" y="41"/>
                </a:cxn>
                <a:cxn ang="0">
                  <a:pos x="350" y="181"/>
                </a:cxn>
                <a:cxn ang="0">
                  <a:pos x="332" y="193"/>
                </a:cxn>
                <a:cxn ang="0">
                  <a:pos x="108" y="193"/>
                </a:cxn>
                <a:cxn ang="0">
                  <a:pos x="116" y="239"/>
                </a:cxn>
                <a:cxn ang="0">
                  <a:pos x="325" y="239"/>
                </a:cxn>
                <a:cxn ang="0">
                  <a:pos x="340" y="255"/>
                </a:cxn>
                <a:cxn ang="0">
                  <a:pos x="325" y="262"/>
                </a:cxn>
                <a:cxn ang="0">
                  <a:pos x="116" y="262"/>
                </a:cxn>
                <a:cxn ang="0">
                  <a:pos x="93" y="247"/>
                </a:cxn>
                <a:cxn ang="0">
                  <a:pos x="51" y="24"/>
                </a:cxn>
                <a:cxn ang="0">
                  <a:pos x="16" y="23"/>
                </a:cxn>
                <a:cxn ang="0">
                  <a:pos x="0" y="12"/>
                </a:cxn>
                <a:cxn ang="0">
                  <a:pos x="16" y="0"/>
                </a:cxn>
                <a:cxn ang="0">
                  <a:pos x="62" y="0"/>
                </a:cxn>
                <a:cxn ang="0">
                  <a:pos x="73" y="12"/>
                </a:cxn>
                <a:cxn ang="0">
                  <a:pos x="77" y="23"/>
                </a:cxn>
                <a:cxn ang="0">
                  <a:pos x="371" y="23"/>
                </a:cxn>
                <a:cxn ang="0">
                  <a:pos x="386" y="36"/>
                </a:cxn>
                <a:cxn ang="0">
                  <a:pos x="385" y="41"/>
                </a:cxn>
                <a:cxn ang="0">
                  <a:pos x="104" y="169"/>
                </a:cxn>
                <a:cxn ang="0">
                  <a:pos x="139" y="170"/>
                </a:cxn>
                <a:cxn ang="0">
                  <a:pos x="139" y="46"/>
                </a:cxn>
                <a:cxn ang="0">
                  <a:pos x="85" y="46"/>
                </a:cxn>
                <a:cxn ang="0">
                  <a:pos x="104" y="169"/>
                </a:cxn>
                <a:cxn ang="0">
                  <a:pos x="209" y="46"/>
                </a:cxn>
                <a:cxn ang="0">
                  <a:pos x="155" y="46"/>
                </a:cxn>
                <a:cxn ang="0">
                  <a:pos x="155" y="170"/>
                </a:cxn>
                <a:cxn ang="0">
                  <a:pos x="209" y="170"/>
                </a:cxn>
                <a:cxn ang="0">
                  <a:pos x="209" y="46"/>
                </a:cxn>
                <a:cxn ang="0">
                  <a:pos x="278" y="46"/>
                </a:cxn>
                <a:cxn ang="0">
                  <a:pos x="224" y="46"/>
                </a:cxn>
                <a:cxn ang="0">
                  <a:pos x="224" y="170"/>
                </a:cxn>
                <a:cxn ang="0">
                  <a:pos x="278" y="170"/>
                </a:cxn>
                <a:cxn ang="0">
                  <a:pos x="278" y="46"/>
                </a:cxn>
                <a:cxn ang="0">
                  <a:pos x="294" y="46"/>
                </a:cxn>
                <a:cxn ang="0">
                  <a:pos x="294" y="170"/>
                </a:cxn>
                <a:cxn ang="0">
                  <a:pos x="329" y="169"/>
                </a:cxn>
                <a:cxn ang="0">
                  <a:pos x="355" y="46"/>
                </a:cxn>
                <a:cxn ang="0">
                  <a:pos x="294" y="46"/>
                </a:cxn>
                <a:cxn ang="0">
                  <a:pos x="133" y="290"/>
                </a:cxn>
                <a:cxn ang="0">
                  <a:pos x="169" y="326"/>
                </a:cxn>
                <a:cxn ang="0">
                  <a:pos x="133" y="363"/>
                </a:cxn>
                <a:cxn ang="0">
                  <a:pos x="97" y="326"/>
                </a:cxn>
                <a:cxn ang="0">
                  <a:pos x="133" y="290"/>
                </a:cxn>
                <a:cxn ang="0">
                  <a:pos x="302" y="290"/>
                </a:cxn>
                <a:cxn ang="0">
                  <a:pos x="338" y="326"/>
                </a:cxn>
                <a:cxn ang="0">
                  <a:pos x="302" y="363"/>
                </a:cxn>
                <a:cxn ang="0">
                  <a:pos x="265" y="326"/>
                </a:cxn>
                <a:cxn ang="0">
                  <a:pos x="302" y="290"/>
                </a:cxn>
              </a:cxnLst>
              <a:rect l="0" t="0" r="r" b="b"/>
              <a:pathLst>
                <a:path w="386" h="363">
                  <a:moveTo>
                    <a:pt x="385" y="41"/>
                  </a:moveTo>
                  <a:cubicBezTo>
                    <a:pt x="385" y="41"/>
                    <a:pt x="351" y="175"/>
                    <a:pt x="350" y="181"/>
                  </a:cubicBezTo>
                  <a:cubicBezTo>
                    <a:pt x="349" y="188"/>
                    <a:pt x="341" y="193"/>
                    <a:pt x="332" y="193"/>
                  </a:cubicBezTo>
                  <a:cubicBezTo>
                    <a:pt x="108" y="193"/>
                    <a:pt x="108" y="193"/>
                    <a:pt x="108" y="193"/>
                  </a:cubicBezTo>
                  <a:cubicBezTo>
                    <a:pt x="116" y="239"/>
                    <a:pt x="116" y="239"/>
                    <a:pt x="116" y="239"/>
                  </a:cubicBezTo>
                  <a:cubicBezTo>
                    <a:pt x="325" y="239"/>
                    <a:pt x="325" y="239"/>
                    <a:pt x="325" y="239"/>
                  </a:cubicBezTo>
                  <a:cubicBezTo>
                    <a:pt x="331" y="239"/>
                    <a:pt x="340" y="240"/>
                    <a:pt x="340" y="255"/>
                  </a:cubicBezTo>
                  <a:cubicBezTo>
                    <a:pt x="340" y="261"/>
                    <a:pt x="331" y="262"/>
                    <a:pt x="325" y="262"/>
                  </a:cubicBezTo>
                  <a:cubicBezTo>
                    <a:pt x="116" y="262"/>
                    <a:pt x="116" y="262"/>
                    <a:pt x="116" y="262"/>
                  </a:cubicBezTo>
                  <a:cubicBezTo>
                    <a:pt x="102" y="262"/>
                    <a:pt x="95" y="254"/>
                    <a:pt x="93" y="247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9" y="23"/>
                    <a:pt x="0" y="19"/>
                    <a:pt x="0" y="12"/>
                  </a:cubicBezTo>
                  <a:cubicBezTo>
                    <a:pt x="0" y="5"/>
                    <a:pt x="9" y="0"/>
                    <a:pt x="16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9" y="0"/>
                    <a:pt x="73" y="5"/>
                    <a:pt x="73" y="12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371" y="23"/>
                    <a:pt x="371" y="23"/>
                    <a:pt x="371" y="23"/>
                  </a:cubicBezTo>
                  <a:cubicBezTo>
                    <a:pt x="378" y="23"/>
                    <a:pt x="386" y="30"/>
                    <a:pt x="386" y="36"/>
                  </a:cubicBezTo>
                  <a:cubicBezTo>
                    <a:pt x="386" y="38"/>
                    <a:pt x="386" y="40"/>
                    <a:pt x="385" y="41"/>
                  </a:cubicBezTo>
                  <a:close/>
                  <a:moveTo>
                    <a:pt x="104" y="169"/>
                  </a:moveTo>
                  <a:cubicBezTo>
                    <a:pt x="139" y="170"/>
                    <a:pt x="139" y="170"/>
                    <a:pt x="139" y="170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104" y="169"/>
                    <a:pt x="104" y="169"/>
                    <a:pt x="104" y="169"/>
                  </a:cubicBezTo>
                  <a:close/>
                  <a:moveTo>
                    <a:pt x="209" y="46"/>
                  </a:moveTo>
                  <a:cubicBezTo>
                    <a:pt x="155" y="46"/>
                    <a:pt x="155" y="46"/>
                    <a:pt x="155" y="46"/>
                  </a:cubicBezTo>
                  <a:cubicBezTo>
                    <a:pt x="155" y="170"/>
                    <a:pt x="155" y="170"/>
                    <a:pt x="155" y="170"/>
                  </a:cubicBezTo>
                  <a:cubicBezTo>
                    <a:pt x="209" y="170"/>
                    <a:pt x="209" y="170"/>
                    <a:pt x="209" y="170"/>
                  </a:cubicBezTo>
                  <a:cubicBezTo>
                    <a:pt x="209" y="46"/>
                    <a:pt x="209" y="46"/>
                    <a:pt x="209" y="46"/>
                  </a:cubicBezTo>
                  <a:close/>
                  <a:moveTo>
                    <a:pt x="278" y="46"/>
                  </a:moveTo>
                  <a:cubicBezTo>
                    <a:pt x="224" y="46"/>
                    <a:pt x="224" y="46"/>
                    <a:pt x="224" y="46"/>
                  </a:cubicBezTo>
                  <a:cubicBezTo>
                    <a:pt x="224" y="170"/>
                    <a:pt x="224" y="170"/>
                    <a:pt x="224" y="170"/>
                  </a:cubicBezTo>
                  <a:cubicBezTo>
                    <a:pt x="278" y="170"/>
                    <a:pt x="278" y="170"/>
                    <a:pt x="278" y="170"/>
                  </a:cubicBezTo>
                  <a:cubicBezTo>
                    <a:pt x="278" y="46"/>
                    <a:pt x="278" y="46"/>
                    <a:pt x="278" y="46"/>
                  </a:cubicBezTo>
                  <a:close/>
                  <a:moveTo>
                    <a:pt x="294" y="46"/>
                  </a:moveTo>
                  <a:cubicBezTo>
                    <a:pt x="294" y="170"/>
                    <a:pt x="294" y="170"/>
                    <a:pt x="294" y="170"/>
                  </a:cubicBezTo>
                  <a:cubicBezTo>
                    <a:pt x="329" y="169"/>
                    <a:pt x="329" y="169"/>
                    <a:pt x="329" y="169"/>
                  </a:cubicBezTo>
                  <a:cubicBezTo>
                    <a:pt x="355" y="46"/>
                    <a:pt x="355" y="46"/>
                    <a:pt x="355" y="46"/>
                  </a:cubicBezTo>
                  <a:cubicBezTo>
                    <a:pt x="294" y="46"/>
                    <a:pt x="294" y="46"/>
                    <a:pt x="294" y="46"/>
                  </a:cubicBezTo>
                  <a:close/>
                  <a:moveTo>
                    <a:pt x="133" y="290"/>
                  </a:moveTo>
                  <a:cubicBezTo>
                    <a:pt x="153" y="290"/>
                    <a:pt x="169" y="306"/>
                    <a:pt x="169" y="326"/>
                  </a:cubicBezTo>
                  <a:cubicBezTo>
                    <a:pt x="169" y="347"/>
                    <a:pt x="153" y="363"/>
                    <a:pt x="133" y="363"/>
                  </a:cubicBezTo>
                  <a:cubicBezTo>
                    <a:pt x="113" y="363"/>
                    <a:pt x="97" y="347"/>
                    <a:pt x="97" y="326"/>
                  </a:cubicBezTo>
                  <a:cubicBezTo>
                    <a:pt x="97" y="306"/>
                    <a:pt x="113" y="290"/>
                    <a:pt x="133" y="290"/>
                  </a:cubicBezTo>
                  <a:close/>
                  <a:moveTo>
                    <a:pt x="302" y="290"/>
                  </a:moveTo>
                  <a:cubicBezTo>
                    <a:pt x="322" y="290"/>
                    <a:pt x="338" y="306"/>
                    <a:pt x="338" y="326"/>
                  </a:cubicBezTo>
                  <a:cubicBezTo>
                    <a:pt x="338" y="347"/>
                    <a:pt x="322" y="363"/>
                    <a:pt x="302" y="363"/>
                  </a:cubicBezTo>
                  <a:cubicBezTo>
                    <a:pt x="282" y="363"/>
                    <a:pt x="265" y="347"/>
                    <a:pt x="265" y="326"/>
                  </a:cubicBezTo>
                  <a:cubicBezTo>
                    <a:pt x="265" y="306"/>
                    <a:pt x="282" y="290"/>
                    <a:pt x="302" y="29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10" name="Group 37"/>
          <p:cNvGrpSpPr/>
          <p:nvPr/>
        </p:nvGrpSpPr>
        <p:grpSpPr>
          <a:xfrm>
            <a:off x="4021585" y="1677452"/>
            <a:ext cx="1089152" cy="1086547"/>
            <a:chOff x="3124200" y="2014498"/>
            <a:chExt cx="816864" cy="814910"/>
          </a:xfrm>
        </p:grpSpPr>
        <p:sp>
          <p:nvSpPr>
            <p:cNvPr id="11" name="Rounded Rectangle 22"/>
            <p:cNvSpPr/>
            <p:nvPr/>
          </p:nvSpPr>
          <p:spPr>
            <a:xfrm>
              <a:off x="3124200" y="2014498"/>
              <a:ext cx="816864" cy="8149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420"/>
            <p:cNvSpPr>
              <a:spLocks noEditPoints="1"/>
            </p:cNvSpPr>
            <p:nvPr/>
          </p:nvSpPr>
          <p:spPr bwMode="auto">
            <a:xfrm>
              <a:off x="3379931" y="2253545"/>
              <a:ext cx="305403" cy="336816"/>
            </a:xfrm>
            <a:custGeom>
              <a:avLst/>
              <a:gdLst/>
              <a:ahLst/>
              <a:cxnLst>
                <a:cxn ang="0">
                  <a:pos x="96" y="56"/>
                </a:cxn>
                <a:cxn ang="0">
                  <a:pos x="79" y="47"/>
                </a:cxn>
                <a:cxn ang="0">
                  <a:pos x="71" y="64"/>
                </a:cxn>
                <a:cxn ang="0">
                  <a:pos x="76" y="67"/>
                </a:cxn>
                <a:cxn ang="0">
                  <a:pos x="80" y="59"/>
                </a:cxn>
                <a:cxn ang="0">
                  <a:pos x="86" y="78"/>
                </a:cxn>
                <a:cxn ang="0">
                  <a:pos x="92" y="76"/>
                </a:cxn>
                <a:cxn ang="0">
                  <a:pos x="86" y="57"/>
                </a:cxn>
                <a:cxn ang="0">
                  <a:pos x="93" y="61"/>
                </a:cxn>
                <a:cxn ang="0">
                  <a:pos x="96" y="56"/>
                </a:cxn>
                <a:cxn ang="0">
                  <a:pos x="103" y="28"/>
                </a:cxn>
                <a:cxn ang="0">
                  <a:pos x="119" y="76"/>
                </a:cxn>
                <a:cxn ang="0">
                  <a:pos x="118" y="79"/>
                </a:cxn>
                <a:cxn ang="0">
                  <a:pos x="67" y="95"/>
                </a:cxn>
                <a:cxn ang="0">
                  <a:pos x="65" y="94"/>
                </a:cxn>
                <a:cxn ang="0">
                  <a:pos x="49" y="46"/>
                </a:cxn>
                <a:cxn ang="0">
                  <a:pos x="50" y="43"/>
                </a:cxn>
                <a:cxn ang="0">
                  <a:pos x="100" y="27"/>
                </a:cxn>
                <a:cxn ang="0">
                  <a:pos x="103" y="28"/>
                </a:cxn>
                <a:cxn ang="0">
                  <a:pos x="62" y="115"/>
                </a:cxn>
                <a:cxn ang="0">
                  <a:pos x="52" y="110"/>
                </a:cxn>
                <a:cxn ang="0">
                  <a:pos x="47" y="120"/>
                </a:cxn>
                <a:cxn ang="0">
                  <a:pos x="57" y="125"/>
                </a:cxn>
                <a:cxn ang="0">
                  <a:pos x="62" y="115"/>
                </a:cxn>
                <a:cxn ang="0">
                  <a:pos x="69" y="112"/>
                </a:cxn>
                <a:cxn ang="0">
                  <a:pos x="59" y="132"/>
                </a:cxn>
                <a:cxn ang="0">
                  <a:pos x="40" y="122"/>
                </a:cxn>
                <a:cxn ang="0">
                  <a:pos x="50" y="103"/>
                </a:cxn>
                <a:cxn ang="0">
                  <a:pos x="69" y="112"/>
                </a:cxn>
                <a:cxn ang="0">
                  <a:pos x="116" y="89"/>
                </a:cxn>
                <a:cxn ang="0">
                  <a:pos x="69" y="104"/>
                </a:cxn>
                <a:cxn ang="0">
                  <a:pos x="73" y="111"/>
                </a:cxn>
                <a:cxn ang="0">
                  <a:pos x="73" y="111"/>
                </a:cxn>
                <a:cxn ang="0">
                  <a:pos x="118" y="96"/>
                </a:cxn>
                <a:cxn ang="0">
                  <a:pos x="121" y="92"/>
                </a:cxn>
                <a:cxn ang="0">
                  <a:pos x="116" y="89"/>
                </a:cxn>
                <a:cxn ang="0">
                  <a:pos x="3" y="21"/>
                </a:cxn>
                <a:cxn ang="0">
                  <a:pos x="12" y="3"/>
                </a:cxn>
                <a:cxn ang="0">
                  <a:pos x="31" y="12"/>
                </a:cxn>
                <a:cxn ang="0">
                  <a:pos x="59" y="99"/>
                </a:cxn>
                <a:cxn ang="0">
                  <a:pos x="51" y="98"/>
                </a:cxn>
                <a:cxn ang="0">
                  <a:pos x="23" y="14"/>
                </a:cxn>
                <a:cxn ang="0">
                  <a:pos x="15" y="10"/>
                </a:cxn>
                <a:cxn ang="0">
                  <a:pos x="10" y="19"/>
                </a:cxn>
                <a:cxn ang="0">
                  <a:pos x="8" y="23"/>
                </a:cxn>
                <a:cxn ang="0">
                  <a:pos x="3" y="21"/>
                </a:cxn>
              </a:cxnLst>
              <a:rect l="0" t="0" r="r" b="b"/>
              <a:pathLst>
                <a:path w="121" h="134">
                  <a:moveTo>
                    <a:pt x="96" y="56"/>
                  </a:moveTo>
                  <a:cubicBezTo>
                    <a:pt x="79" y="47"/>
                    <a:pt x="79" y="47"/>
                    <a:pt x="79" y="47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93" y="61"/>
                    <a:pt x="93" y="61"/>
                    <a:pt x="93" y="61"/>
                  </a:cubicBezTo>
                  <a:lnTo>
                    <a:pt x="96" y="56"/>
                  </a:lnTo>
                  <a:close/>
                  <a:moveTo>
                    <a:pt x="103" y="28"/>
                  </a:moveTo>
                  <a:cubicBezTo>
                    <a:pt x="119" y="76"/>
                    <a:pt x="119" y="76"/>
                    <a:pt x="119" y="76"/>
                  </a:cubicBezTo>
                  <a:cubicBezTo>
                    <a:pt x="119" y="77"/>
                    <a:pt x="119" y="78"/>
                    <a:pt x="118" y="79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66" y="96"/>
                    <a:pt x="65" y="95"/>
                    <a:pt x="65" y="94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49" y="45"/>
                    <a:pt x="49" y="44"/>
                    <a:pt x="50" y="43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1" y="27"/>
                    <a:pt x="102" y="27"/>
                    <a:pt x="103" y="28"/>
                  </a:cubicBezTo>
                  <a:moveTo>
                    <a:pt x="62" y="115"/>
                  </a:moveTo>
                  <a:cubicBezTo>
                    <a:pt x="60" y="111"/>
                    <a:pt x="56" y="109"/>
                    <a:pt x="52" y="110"/>
                  </a:cubicBezTo>
                  <a:cubicBezTo>
                    <a:pt x="48" y="111"/>
                    <a:pt x="46" y="116"/>
                    <a:pt x="47" y="120"/>
                  </a:cubicBezTo>
                  <a:cubicBezTo>
                    <a:pt x="48" y="124"/>
                    <a:pt x="53" y="126"/>
                    <a:pt x="57" y="125"/>
                  </a:cubicBezTo>
                  <a:cubicBezTo>
                    <a:pt x="61" y="123"/>
                    <a:pt x="63" y="119"/>
                    <a:pt x="62" y="115"/>
                  </a:cubicBezTo>
                  <a:moveTo>
                    <a:pt x="69" y="112"/>
                  </a:moveTo>
                  <a:cubicBezTo>
                    <a:pt x="72" y="120"/>
                    <a:pt x="67" y="129"/>
                    <a:pt x="59" y="132"/>
                  </a:cubicBezTo>
                  <a:cubicBezTo>
                    <a:pt x="51" y="134"/>
                    <a:pt x="42" y="130"/>
                    <a:pt x="40" y="122"/>
                  </a:cubicBezTo>
                  <a:cubicBezTo>
                    <a:pt x="37" y="114"/>
                    <a:pt x="41" y="105"/>
                    <a:pt x="50" y="103"/>
                  </a:cubicBezTo>
                  <a:cubicBezTo>
                    <a:pt x="58" y="100"/>
                    <a:pt x="66" y="104"/>
                    <a:pt x="69" y="112"/>
                  </a:cubicBezTo>
                  <a:moveTo>
                    <a:pt x="116" y="89"/>
                  </a:moveTo>
                  <a:cubicBezTo>
                    <a:pt x="69" y="104"/>
                    <a:pt x="69" y="104"/>
                    <a:pt x="69" y="104"/>
                  </a:cubicBezTo>
                  <a:cubicBezTo>
                    <a:pt x="70" y="106"/>
                    <a:pt x="72" y="109"/>
                    <a:pt x="73" y="111"/>
                  </a:cubicBezTo>
                  <a:cubicBezTo>
                    <a:pt x="73" y="111"/>
                    <a:pt x="73" y="111"/>
                    <a:pt x="73" y="111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120" y="96"/>
                    <a:pt x="121" y="94"/>
                    <a:pt x="121" y="92"/>
                  </a:cubicBezTo>
                  <a:cubicBezTo>
                    <a:pt x="120" y="89"/>
                    <a:pt x="118" y="88"/>
                    <a:pt x="116" y="89"/>
                  </a:cubicBezTo>
                  <a:moveTo>
                    <a:pt x="3" y="21"/>
                  </a:moveTo>
                  <a:cubicBezTo>
                    <a:pt x="0" y="13"/>
                    <a:pt x="5" y="5"/>
                    <a:pt x="12" y="3"/>
                  </a:cubicBezTo>
                  <a:cubicBezTo>
                    <a:pt x="20" y="0"/>
                    <a:pt x="28" y="4"/>
                    <a:pt x="31" y="12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7" y="98"/>
                    <a:pt x="54" y="98"/>
                    <a:pt x="51" y="98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2" y="11"/>
                    <a:pt x="18" y="9"/>
                    <a:pt x="15" y="10"/>
                  </a:cubicBezTo>
                  <a:cubicBezTo>
                    <a:pt x="11" y="11"/>
                    <a:pt x="9" y="15"/>
                    <a:pt x="10" y="19"/>
                  </a:cubicBezTo>
                  <a:cubicBezTo>
                    <a:pt x="11" y="21"/>
                    <a:pt x="10" y="23"/>
                    <a:pt x="8" y="23"/>
                  </a:cubicBezTo>
                  <a:cubicBezTo>
                    <a:pt x="6" y="24"/>
                    <a:pt x="4" y="23"/>
                    <a:pt x="3" y="21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13" name="Group 34"/>
          <p:cNvGrpSpPr/>
          <p:nvPr/>
        </p:nvGrpSpPr>
        <p:grpSpPr>
          <a:xfrm>
            <a:off x="6793233" y="4496388"/>
            <a:ext cx="1089152" cy="1086547"/>
            <a:chOff x="5202936" y="3768269"/>
            <a:chExt cx="816864" cy="814910"/>
          </a:xfrm>
        </p:grpSpPr>
        <p:sp>
          <p:nvSpPr>
            <p:cNvPr id="14" name="Rounded Rectangle 12"/>
            <p:cNvSpPr/>
            <p:nvPr/>
          </p:nvSpPr>
          <p:spPr>
            <a:xfrm>
              <a:off x="5202936" y="3768269"/>
              <a:ext cx="816864" cy="81491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 152"/>
            <p:cNvSpPr>
              <a:spLocks noEditPoints="1"/>
            </p:cNvSpPr>
            <p:nvPr/>
          </p:nvSpPr>
          <p:spPr bwMode="auto">
            <a:xfrm>
              <a:off x="5454206" y="4045549"/>
              <a:ext cx="314325" cy="260350"/>
            </a:xfrm>
            <a:custGeom>
              <a:avLst/>
              <a:gdLst/>
              <a:ahLst/>
              <a:cxnLst>
                <a:cxn ang="0">
                  <a:pos x="390" y="156"/>
                </a:cxn>
                <a:cxn ang="0">
                  <a:pos x="344" y="260"/>
                </a:cxn>
                <a:cxn ang="0">
                  <a:pos x="134" y="260"/>
                </a:cxn>
                <a:cxn ang="0">
                  <a:pos x="82" y="128"/>
                </a:cxn>
                <a:cxn ang="0">
                  <a:pos x="68" y="116"/>
                </a:cxn>
                <a:cxn ang="0">
                  <a:pos x="41" y="116"/>
                </a:cxn>
                <a:cxn ang="0">
                  <a:pos x="42" y="74"/>
                </a:cxn>
                <a:cxn ang="0">
                  <a:pos x="100" y="74"/>
                </a:cxn>
                <a:cxn ang="0">
                  <a:pos x="118" y="97"/>
                </a:cxn>
                <a:cxn ang="0">
                  <a:pos x="159" y="207"/>
                </a:cxn>
                <a:cxn ang="0">
                  <a:pos x="179" y="220"/>
                </a:cxn>
                <a:cxn ang="0">
                  <a:pos x="310" y="220"/>
                </a:cxn>
                <a:cxn ang="0">
                  <a:pos x="326" y="207"/>
                </a:cxn>
                <a:cxn ang="0">
                  <a:pos x="350" y="149"/>
                </a:cxn>
                <a:cxn ang="0">
                  <a:pos x="381" y="116"/>
                </a:cxn>
                <a:cxn ang="0">
                  <a:pos x="390" y="156"/>
                </a:cxn>
                <a:cxn ang="0">
                  <a:pos x="305" y="210"/>
                </a:cxn>
                <a:cxn ang="0">
                  <a:pos x="180" y="210"/>
                </a:cxn>
                <a:cxn ang="0">
                  <a:pos x="167" y="196"/>
                </a:cxn>
                <a:cxn ang="0">
                  <a:pos x="128" y="90"/>
                </a:cxn>
                <a:cxn ang="0">
                  <a:pos x="141" y="77"/>
                </a:cxn>
                <a:cxn ang="0">
                  <a:pos x="171" y="77"/>
                </a:cxn>
                <a:cxn ang="0">
                  <a:pos x="171" y="13"/>
                </a:cxn>
                <a:cxn ang="0">
                  <a:pos x="185" y="0"/>
                </a:cxn>
                <a:cxn ang="0">
                  <a:pos x="254" y="0"/>
                </a:cxn>
                <a:cxn ang="0">
                  <a:pos x="268" y="13"/>
                </a:cxn>
                <a:cxn ang="0">
                  <a:pos x="268" y="47"/>
                </a:cxn>
                <a:cxn ang="0">
                  <a:pos x="306" y="47"/>
                </a:cxn>
                <a:cxn ang="0">
                  <a:pos x="314" y="55"/>
                </a:cxn>
                <a:cxn ang="0">
                  <a:pos x="314" y="77"/>
                </a:cxn>
                <a:cxn ang="0">
                  <a:pos x="348" y="77"/>
                </a:cxn>
                <a:cxn ang="0">
                  <a:pos x="362" y="90"/>
                </a:cxn>
                <a:cxn ang="0">
                  <a:pos x="318" y="196"/>
                </a:cxn>
                <a:cxn ang="0">
                  <a:pos x="305" y="210"/>
                </a:cxn>
                <a:cxn ang="0">
                  <a:pos x="186" y="272"/>
                </a:cxn>
                <a:cxn ang="0">
                  <a:pos x="220" y="299"/>
                </a:cxn>
                <a:cxn ang="0">
                  <a:pos x="186" y="331"/>
                </a:cxn>
                <a:cxn ang="0">
                  <a:pos x="152" y="299"/>
                </a:cxn>
                <a:cxn ang="0">
                  <a:pos x="186" y="272"/>
                </a:cxn>
                <a:cxn ang="0">
                  <a:pos x="298" y="272"/>
                </a:cxn>
                <a:cxn ang="0">
                  <a:pos x="331" y="299"/>
                </a:cxn>
                <a:cxn ang="0">
                  <a:pos x="298" y="331"/>
                </a:cxn>
                <a:cxn ang="0">
                  <a:pos x="264" y="299"/>
                </a:cxn>
                <a:cxn ang="0">
                  <a:pos x="298" y="272"/>
                </a:cxn>
              </a:cxnLst>
              <a:rect l="0" t="0" r="r" b="b"/>
              <a:pathLst>
                <a:path w="399" h="331">
                  <a:moveTo>
                    <a:pt x="390" y="156"/>
                  </a:moveTo>
                  <a:cubicBezTo>
                    <a:pt x="351" y="259"/>
                    <a:pt x="350" y="260"/>
                    <a:pt x="344" y="260"/>
                  </a:cubicBezTo>
                  <a:cubicBezTo>
                    <a:pt x="324" y="260"/>
                    <a:pt x="218" y="260"/>
                    <a:pt x="134" y="260"/>
                  </a:cubicBezTo>
                  <a:cubicBezTo>
                    <a:pt x="126" y="260"/>
                    <a:pt x="93" y="163"/>
                    <a:pt x="82" y="128"/>
                  </a:cubicBezTo>
                  <a:cubicBezTo>
                    <a:pt x="79" y="119"/>
                    <a:pt x="74" y="116"/>
                    <a:pt x="68" y="116"/>
                  </a:cubicBezTo>
                  <a:cubicBezTo>
                    <a:pt x="58" y="116"/>
                    <a:pt x="50" y="116"/>
                    <a:pt x="41" y="116"/>
                  </a:cubicBezTo>
                  <a:cubicBezTo>
                    <a:pt x="0" y="116"/>
                    <a:pt x="0" y="74"/>
                    <a:pt x="42" y="74"/>
                  </a:cubicBezTo>
                  <a:cubicBezTo>
                    <a:pt x="71" y="74"/>
                    <a:pt x="89" y="74"/>
                    <a:pt x="100" y="74"/>
                  </a:cubicBezTo>
                  <a:cubicBezTo>
                    <a:pt x="110" y="74"/>
                    <a:pt x="115" y="87"/>
                    <a:pt x="118" y="97"/>
                  </a:cubicBezTo>
                  <a:cubicBezTo>
                    <a:pt x="129" y="125"/>
                    <a:pt x="149" y="180"/>
                    <a:pt x="159" y="207"/>
                  </a:cubicBezTo>
                  <a:cubicBezTo>
                    <a:pt x="163" y="217"/>
                    <a:pt x="169" y="220"/>
                    <a:pt x="179" y="220"/>
                  </a:cubicBezTo>
                  <a:cubicBezTo>
                    <a:pt x="208" y="220"/>
                    <a:pt x="281" y="220"/>
                    <a:pt x="310" y="220"/>
                  </a:cubicBezTo>
                  <a:cubicBezTo>
                    <a:pt x="320" y="220"/>
                    <a:pt x="324" y="215"/>
                    <a:pt x="326" y="207"/>
                  </a:cubicBezTo>
                  <a:cubicBezTo>
                    <a:pt x="335" y="186"/>
                    <a:pt x="344" y="163"/>
                    <a:pt x="350" y="149"/>
                  </a:cubicBezTo>
                  <a:cubicBezTo>
                    <a:pt x="354" y="139"/>
                    <a:pt x="362" y="110"/>
                    <a:pt x="381" y="116"/>
                  </a:cubicBezTo>
                  <a:cubicBezTo>
                    <a:pt x="399" y="123"/>
                    <a:pt x="399" y="131"/>
                    <a:pt x="390" y="156"/>
                  </a:cubicBezTo>
                  <a:close/>
                  <a:moveTo>
                    <a:pt x="305" y="210"/>
                  </a:moveTo>
                  <a:cubicBezTo>
                    <a:pt x="180" y="210"/>
                    <a:pt x="180" y="210"/>
                    <a:pt x="180" y="210"/>
                  </a:cubicBezTo>
                  <a:cubicBezTo>
                    <a:pt x="173" y="210"/>
                    <a:pt x="170" y="204"/>
                    <a:pt x="167" y="196"/>
                  </a:cubicBezTo>
                  <a:cubicBezTo>
                    <a:pt x="128" y="90"/>
                    <a:pt x="128" y="90"/>
                    <a:pt x="128" y="90"/>
                  </a:cubicBezTo>
                  <a:cubicBezTo>
                    <a:pt x="128" y="83"/>
                    <a:pt x="134" y="77"/>
                    <a:pt x="141" y="77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1" y="13"/>
                    <a:pt x="171" y="13"/>
                    <a:pt x="171" y="13"/>
                  </a:cubicBezTo>
                  <a:cubicBezTo>
                    <a:pt x="171" y="6"/>
                    <a:pt x="178" y="0"/>
                    <a:pt x="185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2" y="0"/>
                    <a:pt x="268" y="6"/>
                    <a:pt x="268" y="13"/>
                  </a:cubicBezTo>
                  <a:cubicBezTo>
                    <a:pt x="268" y="47"/>
                    <a:pt x="268" y="47"/>
                    <a:pt x="268" y="47"/>
                  </a:cubicBezTo>
                  <a:cubicBezTo>
                    <a:pt x="306" y="47"/>
                    <a:pt x="306" y="47"/>
                    <a:pt x="306" y="47"/>
                  </a:cubicBezTo>
                  <a:cubicBezTo>
                    <a:pt x="310" y="47"/>
                    <a:pt x="314" y="51"/>
                    <a:pt x="314" y="55"/>
                  </a:cubicBezTo>
                  <a:cubicBezTo>
                    <a:pt x="314" y="77"/>
                    <a:pt x="314" y="77"/>
                    <a:pt x="314" y="77"/>
                  </a:cubicBezTo>
                  <a:cubicBezTo>
                    <a:pt x="348" y="77"/>
                    <a:pt x="348" y="77"/>
                    <a:pt x="348" y="77"/>
                  </a:cubicBezTo>
                  <a:cubicBezTo>
                    <a:pt x="356" y="77"/>
                    <a:pt x="362" y="83"/>
                    <a:pt x="362" y="90"/>
                  </a:cubicBezTo>
                  <a:cubicBezTo>
                    <a:pt x="318" y="196"/>
                    <a:pt x="318" y="196"/>
                    <a:pt x="318" y="196"/>
                  </a:cubicBezTo>
                  <a:cubicBezTo>
                    <a:pt x="315" y="205"/>
                    <a:pt x="312" y="210"/>
                    <a:pt x="305" y="210"/>
                  </a:cubicBezTo>
                  <a:close/>
                  <a:moveTo>
                    <a:pt x="186" y="272"/>
                  </a:moveTo>
                  <a:cubicBezTo>
                    <a:pt x="203" y="272"/>
                    <a:pt x="220" y="283"/>
                    <a:pt x="220" y="299"/>
                  </a:cubicBezTo>
                  <a:cubicBezTo>
                    <a:pt x="220" y="315"/>
                    <a:pt x="203" y="331"/>
                    <a:pt x="186" y="331"/>
                  </a:cubicBezTo>
                  <a:cubicBezTo>
                    <a:pt x="170" y="331"/>
                    <a:pt x="152" y="315"/>
                    <a:pt x="152" y="299"/>
                  </a:cubicBezTo>
                  <a:cubicBezTo>
                    <a:pt x="152" y="283"/>
                    <a:pt x="170" y="272"/>
                    <a:pt x="186" y="272"/>
                  </a:cubicBezTo>
                  <a:close/>
                  <a:moveTo>
                    <a:pt x="298" y="272"/>
                  </a:moveTo>
                  <a:cubicBezTo>
                    <a:pt x="315" y="272"/>
                    <a:pt x="331" y="282"/>
                    <a:pt x="331" y="299"/>
                  </a:cubicBezTo>
                  <a:cubicBezTo>
                    <a:pt x="331" y="316"/>
                    <a:pt x="315" y="331"/>
                    <a:pt x="298" y="331"/>
                  </a:cubicBezTo>
                  <a:cubicBezTo>
                    <a:pt x="280" y="331"/>
                    <a:pt x="264" y="316"/>
                    <a:pt x="264" y="299"/>
                  </a:cubicBezTo>
                  <a:cubicBezTo>
                    <a:pt x="264" y="282"/>
                    <a:pt x="280" y="272"/>
                    <a:pt x="298" y="27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16" name="Group 35"/>
          <p:cNvGrpSpPr/>
          <p:nvPr/>
        </p:nvGrpSpPr>
        <p:grpSpPr>
          <a:xfrm>
            <a:off x="4021585" y="4496388"/>
            <a:ext cx="1089152" cy="1086547"/>
            <a:chOff x="3124200" y="3768269"/>
            <a:chExt cx="816864" cy="814910"/>
          </a:xfrm>
        </p:grpSpPr>
        <p:sp>
          <p:nvSpPr>
            <p:cNvPr id="17" name="Rounded Rectangle 17"/>
            <p:cNvSpPr/>
            <p:nvPr/>
          </p:nvSpPr>
          <p:spPr>
            <a:xfrm>
              <a:off x="3124200" y="3768269"/>
              <a:ext cx="816864" cy="8149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 153"/>
            <p:cNvSpPr>
              <a:spLocks noEditPoints="1"/>
            </p:cNvSpPr>
            <p:nvPr/>
          </p:nvSpPr>
          <p:spPr bwMode="auto">
            <a:xfrm>
              <a:off x="3375470" y="4043962"/>
              <a:ext cx="314325" cy="263525"/>
            </a:xfrm>
            <a:custGeom>
              <a:avLst/>
              <a:gdLst/>
              <a:ahLst/>
              <a:cxnLst>
                <a:cxn ang="0">
                  <a:pos x="328" y="102"/>
                </a:cxn>
                <a:cxn ang="0">
                  <a:pos x="328" y="80"/>
                </a:cxn>
                <a:cxn ang="0">
                  <a:pos x="245" y="98"/>
                </a:cxn>
                <a:cxn ang="0">
                  <a:pos x="220" y="118"/>
                </a:cxn>
                <a:cxn ang="0">
                  <a:pos x="220" y="107"/>
                </a:cxn>
                <a:cxn ang="0">
                  <a:pos x="328" y="32"/>
                </a:cxn>
                <a:cxn ang="0">
                  <a:pos x="327" y="13"/>
                </a:cxn>
                <a:cxn ang="0">
                  <a:pos x="341" y="6"/>
                </a:cxn>
                <a:cxn ang="0">
                  <a:pos x="396" y="56"/>
                </a:cxn>
                <a:cxn ang="0">
                  <a:pos x="344" y="107"/>
                </a:cxn>
                <a:cxn ang="0">
                  <a:pos x="328" y="102"/>
                </a:cxn>
                <a:cxn ang="0">
                  <a:pos x="326" y="207"/>
                </a:cxn>
                <a:cxn ang="0">
                  <a:pos x="350" y="148"/>
                </a:cxn>
                <a:cxn ang="0">
                  <a:pos x="381" y="114"/>
                </a:cxn>
                <a:cxn ang="0">
                  <a:pos x="391" y="155"/>
                </a:cxn>
                <a:cxn ang="0">
                  <a:pos x="344" y="261"/>
                </a:cxn>
                <a:cxn ang="0">
                  <a:pos x="134" y="261"/>
                </a:cxn>
                <a:cxn ang="0">
                  <a:pos x="82" y="126"/>
                </a:cxn>
                <a:cxn ang="0">
                  <a:pos x="67" y="115"/>
                </a:cxn>
                <a:cxn ang="0">
                  <a:pos x="41" y="115"/>
                </a:cxn>
                <a:cxn ang="0">
                  <a:pos x="42" y="72"/>
                </a:cxn>
                <a:cxn ang="0">
                  <a:pos x="100" y="72"/>
                </a:cxn>
                <a:cxn ang="0">
                  <a:pos x="118" y="95"/>
                </a:cxn>
                <a:cxn ang="0">
                  <a:pos x="159" y="207"/>
                </a:cxn>
                <a:cxn ang="0">
                  <a:pos x="179" y="220"/>
                </a:cxn>
                <a:cxn ang="0">
                  <a:pos x="310" y="220"/>
                </a:cxn>
                <a:cxn ang="0">
                  <a:pos x="326" y="207"/>
                </a:cxn>
                <a:cxn ang="0">
                  <a:pos x="186" y="273"/>
                </a:cxn>
                <a:cxn ang="0">
                  <a:pos x="220" y="301"/>
                </a:cxn>
                <a:cxn ang="0">
                  <a:pos x="186" y="334"/>
                </a:cxn>
                <a:cxn ang="0">
                  <a:pos x="153" y="301"/>
                </a:cxn>
                <a:cxn ang="0">
                  <a:pos x="186" y="273"/>
                </a:cxn>
                <a:cxn ang="0">
                  <a:pos x="298" y="273"/>
                </a:cxn>
                <a:cxn ang="0">
                  <a:pos x="332" y="301"/>
                </a:cxn>
                <a:cxn ang="0">
                  <a:pos x="298" y="334"/>
                </a:cxn>
                <a:cxn ang="0">
                  <a:pos x="264" y="301"/>
                </a:cxn>
                <a:cxn ang="0">
                  <a:pos x="298" y="273"/>
                </a:cxn>
              </a:cxnLst>
              <a:rect l="0" t="0" r="r" b="b"/>
              <a:pathLst>
                <a:path w="399" h="334">
                  <a:moveTo>
                    <a:pt x="328" y="102"/>
                  </a:moveTo>
                  <a:cubicBezTo>
                    <a:pt x="327" y="90"/>
                    <a:pt x="328" y="80"/>
                    <a:pt x="328" y="80"/>
                  </a:cubicBezTo>
                  <a:cubicBezTo>
                    <a:pt x="328" y="80"/>
                    <a:pt x="279" y="72"/>
                    <a:pt x="245" y="98"/>
                  </a:cubicBezTo>
                  <a:cubicBezTo>
                    <a:pt x="224" y="111"/>
                    <a:pt x="221" y="116"/>
                    <a:pt x="220" y="118"/>
                  </a:cubicBezTo>
                  <a:cubicBezTo>
                    <a:pt x="220" y="118"/>
                    <a:pt x="217" y="116"/>
                    <a:pt x="220" y="107"/>
                  </a:cubicBezTo>
                  <a:cubicBezTo>
                    <a:pt x="248" y="31"/>
                    <a:pt x="328" y="32"/>
                    <a:pt x="328" y="32"/>
                  </a:cubicBezTo>
                  <a:cubicBezTo>
                    <a:pt x="328" y="32"/>
                    <a:pt x="327" y="25"/>
                    <a:pt x="327" y="13"/>
                  </a:cubicBezTo>
                  <a:cubicBezTo>
                    <a:pt x="327" y="0"/>
                    <a:pt x="332" y="0"/>
                    <a:pt x="341" y="6"/>
                  </a:cubicBezTo>
                  <a:cubicBezTo>
                    <a:pt x="361" y="23"/>
                    <a:pt x="396" y="56"/>
                    <a:pt x="396" y="56"/>
                  </a:cubicBezTo>
                  <a:cubicBezTo>
                    <a:pt x="396" y="56"/>
                    <a:pt x="363" y="88"/>
                    <a:pt x="344" y="107"/>
                  </a:cubicBezTo>
                  <a:cubicBezTo>
                    <a:pt x="335" y="116"/>
                    <a:pt x="328" y="119"/>
                    <a:pt x="328" y="102"/>
                  </a:cubicBezTo>
                  <a:close/>
                  <a:moveTo>
                    <a:pt x="326" y="207"/>
                  </a:moveTo>
                  <a:cubicBezTo>
                    <a:pt x="335" y="186"/>
                    <a:pt x="344" y="162"/>
                    <a:pt x="350" y="148"/>
                  </a:cubicBezTo>
                  <a:cubicBezTo>
                    <a:pt x="354" y="138"/>
                    <a:pt x="362" y="108"/>
                    <a:pt x="381" y="114"/>
                  </a:cubicBezTo>
                  <a:cubicBezTo>
                    <a:pt x="399" y="121"/>
                    <a:pt x="399" y="130"/>
                    <a:pt x="391" y="155"/>
                  </a:cubicBezTo>
                  <a:cubicBezTo>
                    <a:pt x="351" y="260"/>
                    <a:pt x="350" y="261"/>
                    <a:pt x="344" y="261"/>
                  </a:cubicBezTo>
                  <a:cubicBezTo>
                    <a:pt x="324" y="261"/>
                    <a:pt x="218" y="261"/>
                    <a:pt x="134" y="261"/>
                  </a:cubicBezTo>
                  <a:cubicBezTo>
                    <a:pt x="126" y="261"/>
                    <a:pt x="93" y="162"/>
                    <a:pt x="82" y="126"/>
                  </a:cubicBezTo>
                  <a:cubicBezTo>
                    <a:pt x="79" y="118"/>
                    <a:pt x="74" y="115"/>
                    <a:pt x="67" y="115"/>
                  </a:cubicBezTo>
                  <a:cubicBezTo>
                    <a:pt x="58" y="115"/>
                    <a:pt x="50" y="115"/>
                    <a:pt x="41" y="115"/>
                  </a:cubicBezTo>
                  <a:cubicBezTo>
                    <a:pt x="0" y="115"/>
                    <a:pt x="0" y="72"/>
                    <a:pt x="42" y="72"/>
                  </a:cubicBezTo>
                  <a:cubicBezTo>
                    <a:pt x="71" y="72"/>
                    <a:pt x="89" y="72"/>
                    <a:pt x="100" y="72"/>
                  </a:cubicBezTo>
                  <a:cubicBezTo>
                    <a:pt x="110" y="72"/>
                    <a:pt x="115" y="85"/>
                    <a:pt x="118" y="95"/>
                  </a:cubicBezTo>
                  <a:cubicBezTo>
                    <a:pt x="129" y="124"/>
                    <a:pt x="149" y="179"/>
                    <a:pt x="159" y="207"/>
                  </a:cubicBezTo>
                  <a:cubicBezTo>
                    <a:pt x="162" y="217"/>
                    <a:pt x="169" y="220"/>
                    <a:pt x="179" y="220"/>
                  </a:cubicBezTo>
                  <a:cubicBezTo>
                    <a:pt x="208" y="220"/>
                    <a:pt x="281" y="220"/>
                    <a:pt x="310" y="220"/>
                  </a:cubicBezTo>
                  <a:cubicBezTo>
                    <a:pt x="320" y="220"/>
                    <a:pt x="324" y="216"/>
                    <a:pt x="326" y="207"/>
                  </a:cubicBezTo>
                  <a:close/>
                  <a:moveTo>
                    <a:pt x="186" y="273"/>
                  </a:moveTo>
                  <a:cubicBezTo>
                    <a:pt x="203" y="273"/>
                    <a:pt x="220" y="284"/>
                    <a:pt x="220" y="301"/>
                  </a:cubicBezTo>
                  <a:cubicBezTo>
                    <a:pt x="220" y="317"/>
                    <a:pt x="203" y="334"/>
                    <a:pt x="186" y="334"/>
                  </a:cubicBezTo>
                  <a:cubicBezTo>
                    <a:pt x="169" y="334"/>
                    <a:pt x="153" y="317"/>
                    <a:pt x="153" y="301"/>
                  </a:cubicBezTo>
                  <a:cubicBezTo>
                    <a:pt x="153" y="284"/>
                    <a:pt x="169" y="273"/>
                    <a:pt x="186" y="273"/>
                  </a:cubicBezTo>
                  <a:close/>
                  <a:moveTo>
                    <a:pt x="298" y="273"/>
                  </a:moveTo>
                  <a:cubicBezTo>
                    <a:pt x="315" y="273"/>
                    <a:pt x="332" y="283"/>
                    <a:pt x="332" y="301"/>
                  </a:cubicBezTo>
                  <a:cubicBezTo>
                    <a:pt x="332" y="318"/>
                    <a:pt x="315" y="334"/>
                    <a:pt x="298" y="334"/>
                  </a:cubicBezTo>
                  <a:cubicBezTo>
                    <a:pt x="280" y="334"/>
                    <a:pt x="264" y="318"/>
                    <a:pt x="264" y="301"/>
                  </a:cubicBezTo>
                  <a:cubicBezTo>
                    <a:pt x="264" y="283"/>
                    <a:pt x="280" y="273"/>
                    <a:pt x="298" y="27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19" name="Group 39"/>
          <p:cNvGrpSpPr/>
          <p:nvPr/>
        </p:nvGrpSpPr>
        <p:grpSpPr>
          <a:xfrm>
            <a:off x="4428611" y="2106819"/>
            <a:ext cx="3046749" cy="3046749"/>
            <a:chOff x="3429469" y="1996868"/>
            <a:chExt cx="2285062" cy="2285062"/>
          </a:xfrm>
        </p:grpSpPr>
        <p:sp>
          <p:nvSpPr>
            <p:cNvPr id="20" name="Pie 17"/>
            <p:cNvSpPr/>
            <p:nvPr/>
          </p:nvSpPr>
          <p:spPr>
            <a:xfrm>
              <a:off x="3429469" y="1996868"/>
              <a:ext cx="1116740" cy="1116740"/>
            </a:xfrm>
            <a:prstGeom prst="pieWedg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Pie 25"/>
            <p:cNvSpPr/>
            <p:nvPr/>
          </p:nvSpPr>
          <p:spPr>
            <a:xfrm rot="5400000">
              <a:off x="4597791" y="1996868"/>
              <a:ext cx="1116740" cy="1116740"/>
            </a:xfrm>
            <a:prstGeom prst="pieWedge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ie 26"/>
            <p:cNvSpPr/>
            <p:nvPr/>
          </p:nvSpPr>
          <p:spPr>
            <a:xfrm rot="10800000">
              <a:off x="4597791" y="3165190"/>
              <a:ext cx="1116740" cy="1116740"/>
            </a:xfrm>
            <a:prstGeom prst="pieWedge">
              <a:avLst/>
            </a:pr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ie 27"/>
            <p:cNvSpPr/>
            <p:nvPr/>
          </p:nvSpPr>
          <p:spPr>
            <a:xfrm rot="16200000">
              <a:off x="3429469" y="3165190"/>
              <a:ext cx="1116740" cy="1116740"/>
            </a:xfrm>
            <a:prstGeom prst="pieWedge">
              <a:avLst/>
            </a:pr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4" name="Group 41"/>
          <p:cNvGrpSpPr/>
          <p:nvPr/>
        </p:nvGrpSpPr>
        <p:grpSpPr>
          <a:xfrm>
            <a:off x="4935985" y="2614193"/>
            <a:ext cx="2032000" cy="2032000"/>
            <a:chOff x="3810000" y="2377399"/>
            <a:chExt cx="1524000" cy="1524000"/>
          </a:xfrm>
        </p:grpSpPr>
        <p:grpSp>
          <p:nvGrpSpPr>
            <p:cNvPr id="25" name="Group 28"/>
            <p:cNvGrpSpPr/>
            <p:nvPr/>
          </p:nvGrpSpPr>
          <p:grpSpPr>
            <a:xfrm>
              <a:off x="3810000" y="2377399"/>
              <a:ext cx="1524000" cy="1524000"/>
              <a:chOff x="4343400" y="1854885"/>
              <a:chExt cx="457200" cy="457200"/>
            </a:xfrm>
          </p:grpSpPr>
          <p:sp>
            <p:nvSpPr>
              <p:cNvPr id="27" name="Oval 29"/>
              <p:cNvSpPr/>
              <p:nvPr/>
            </p:nvSpPr>
            <p:spPr>
              <a:xfrm>
                <a:off x="4343400" y="185488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28" name="Oval 36"/>
              <p:cNvSpPr/>
              <p:nvPr/>
            </p:nvSpPr>
            <p:spPr>
              <a:xfrm>
                <a:off x="4408030" y="1919516"/>
                <a:ext cx="327939" cy="327939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sp>
          <p:nvSpPr>
            <p:cNvPr id="26" name="Freeform 145"/>
            <p:cNvSpPr>
              <a:spLocks/>
            </p:cNvSpPr>
            <p:nvPr/>
          </p:nvSpPr>
          <p:spPr bwMode="auto">
            <a:xfrm>
              <a:off x="4258253" y="2868848"/>
              <a:ext cx="627494" cy="541102"/>
            </a:xfrm>
            <a:custGeom>
              <a:avLst/>
              <a:gdLst/>
              <a:ahLst/>
              <a:cxnLst>
                <a:cxn ang="0">
                  <a:pos x="64" y="51"/>
                </a:cxn>
                <a:cxn ang="0">
                  <a:pos x="60" y="55"/>
                </a:cxn>
                <a:cxn ang="0">
                  <a:pos x="49" y="55"/>
                </a:cxn>
                <a:cxn ang="0">
                  <a:pos x="45" y="51"/>
                </a:cxn>
                <a:cxn ang="0">
                  <a:pos x="45" y="40"/>
                </a:cxn>
                <a:cxn ang="0">
                  <a:pos x="49" y="36"/>
                </a:cxn>
                <a:cxn ang="0">
                  <a:pos x="52" y="36"/>
                </a:cxn>
                <a:cxn ang="0">
                  <a:pos x="52" y="30"/>
                </a:cxn>
                <a:cxn ang="0">
                  <a:pos x="34" y="30"/>
                </a:cxn>
                <a:cxn ang="0">
                  <a:pos x="34" y="36"/>
                </a:cxn>
                <a:cxn ang="0">
                  <a:pos x="37" y="36"/>
                </a:cxn>
                <a:cxn ang="0">
                  <a:pos x="41" y="40"/>
                </a:cxn>
                <a:cxn ang="0">
                  <a:pos x="41" y="51"/>
                </a:cxn>
                <a:cxn ang="0">
                  <a:pos x="37" y="55"/>
                </a:cxn>
                <a:cxn ang="0">
                  <a:pos x="26" y="55"/>
                </a:cxn>
                <a:cxn ang="0">
                  <a:pos x="23" y="51"/>
                </a:cxn>
                <a:cxn ang="0">
                  <a:pos x="23" y="40"/>
                </a:cxn>
                <a:cxn ang="0">
                  <a:pos x="26" y="36"/>
                </a:cxn>
                <a:cxn ang="0">
                  <a:pos x="29" y="36"/>
                </a:cxn>
                <a:cxn ang="0">
                  <a:pos x="29" y="30"/>
                </a:cxn>
                <a:cxn ang="0">
                  <a:pos x="11" y="30"/>
                </a:cxn>
                <a:cxn ang="0">
                  <a:pos x="11" y="36"/>
                </a:cxn>
                <a:cxn ang="0">
                  <a:pos x="15" y="36"/>
                </a:cxn>
                <a:cxn ang="0">
                  <a:pos x="18" y="40"/>
                </a:cxn>
                <a:cxn ang="0">
                  <a:pos x="18" y="51"/>
                </a:cxn>
                <a:cxn ang="0">
                  <a:pos x="15" y="55"/>
                </a:cxn>
                <a:cxn ang="0">
                  <a:pos x="3" y="55"/>
                </a:cxn>
                <a:cxn ang="0">
                  <a:pos x="0" y="51"/>
                </a:cxn>
                <a:cxn ang="0">
                  <a:pos x="0" y="40"/>
                </a:cxn>
                <a:cxn ang="0">
                  <a:pos x="3" y="36"/>
                </a:cxn>
                <a:cxn ang="0">
                  <a:pos x="7" y="36"/>
                </a:cxn>
                <a:cxn ang="0">
                  <a:pos x="7" y="30"/>
                </a:cxn>
                <a:cxn ang="0">
                  <a:pos x="11" y="25"/>
                </a:cxn>
                <a:cxn ang="0">
                  <a:pos x="29" y="25"/>
                </a:cxn>
                <a:cxn ang="0">
                  <a:pos x="29" y="18"/>
                </a:cxn>
                <a:cxn ang="0">
                  <a:pos x="26" y="18"/>
                </a:cxn>
                <a:cxn ang="0">
                  <a:pos x="23" y="15"/>
                </a:cxn>
                <a:cxn ang="0">
                  <a:pos x="23" y="3"/>
                </a:cxn>
                <a:cxn ang="0">
                  <a:pos x="26" y="0"/>
                </a:cxn>
                <a:cxn ang="0">
                  <a:pos x="37" y="0"/>
                </a:cxn>
                <a:cxn ang="0">
                  <a:pos x="41" y="3"/>
                </a:cxn>
                <a:cxn ang="0">
                  <a:pos x="41" y="15"/>
                </a:cxn>
                <a:cxn ang="0">
                  <a:pos x="37" y="18"/>
                </a:cxn>
                <a:cxn ang="0">
                  <a:pos x="34" y="18"/>
                </a:cxn>
                <a:cxn ang="0">
                  <a:pos x="34" y="25"/>
                </a:cxn>
                <a:cxn ang="0">
                  <a:pos x="52" y="25"/>
                </a:cxn>
                <a:cxn ang="0">
                  <a:pos x="57" y="30"/>
                </a:cxn>
                <a:cxn ang="0">
                  <a:pos x="57" y="36"/>
                </a:cxn>
                <a:cxn ang="0">
                  <a:pos x="60" y="36"/>
                </a:cxn>
                <a:cxn ang="0">
                  <a:pos x="64" y="40"/>
                </a:cxn>
                <a:cxn ang="0">
                  <a:pos x="64" y="51"/>
                </a:cxn>
              </a:cxnLst>
              <a:rect l="0" t="0" r="r" b="b"/>
              <a:pathLst>
                <a:path w="64" h="55">
                  <a:moveTo>
                    <a:pt x="64" y="51"/>
                  </a:moveTo>
                  <a:cubicBezTo>
                    <a:pt x="64" y="53"/>
                    <a:pt x="62" y="55"/>
                    <a:pt x="60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7" y="55"/>
                    <a:pt x="45" y="53"/>
                    <a:pt x="45" y="5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38"/>
                    <a:pt x="47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9" y="36"/>
                    <a:pt x="41" y="38"/>
                    <a:pt x="41" y="4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3"/>
                    <a:pt x="39" y="55"/>
                    <a:pt x="37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4" y="55"/>
                    <a:pt x="23" y="53"/>
                    <a:pt x="23" y="5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8"/>
                    <a:pt x="24" y="36"/>
                    <a:pt x="26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36"/>
                    <a:pt x="18" y="38"/>
                    <a:pt x="18" y="40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3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6"/>
                    <a:pt x="3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27"/>
                    <a:pt x="9" y="25"/>
                    <a:pt x="11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8"/>
                    <a:pt x="23" y="17"/>
                    <a:pt x="23" y="1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1" y="1"/>
                    <a:pt x="41" y="3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7"/>
                    <a:pt x="39" y="18"/>
                    <a:pt x="37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5" y="25"/>
                    <a:pt x="57" y="27"/>
                    <a:pt x="57" y="30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2" y="36"/>
                    <a:pt x="64" y="38"/>
                    <a:pt x="64" y="40"/>
                  </a:cubicBezTo>
                  <a:lnTo>
                    <a:pt x="64" y="5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448476" y="1796874"/>
            <a:ext cx="2573109" cy="847702"/>
            <a:chOff x="2653530" y="5074715"/>
            <a:chExt cx="2262955" cy="847702"/>
          </a:xfrm>
        </p:grpSpPr>
        <p:sp>
          <p:nvSpPr>
            <p:cNvPr id="30" name="TextBox 45"/>
            <p:cNvSpPr txBox="1"/>
            <p:nvPr/>
          </p:nvSpPr>
          <p:spPr>
            <a:xfrm>
              <a:off x="2653530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360000" bIns="0" rtlCol="0" anchor="ctr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31" name="Title 20"/>
            <p:cNvSpPr txBox="1">
              <a:spLocks/>
            </p:cNvSpPr>
            <p:nvPr/>
          </p:nvSpPr>
          <p:spPr>
            <a:xfrm>
              <a:off x="2653530" y="5366119"/>
              <a:ext cx="2262955" cy="556298"/>
            </a:xfrm>
            <a:prstGeom prst="rect">
              <a:avLst/>
            </a:prstGeom>
          </p:spPr>
          <p:txBody>
            <a:bodyPr vert="horz" wrap="square" lIns="0" tIns="0" rIns="360000" bIns="0" rtlCol="0" anchor="ctr" anchorCtr="0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  <a:t>此部分内容作为文字排版占位显示 </a:t>
              </a:r>
              <a:r>
                <a:rPr lang="en-US" altLang="zh-CN" sz="105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  <a:t/>
              </a:r>
              <a:br>
                <a:rPr lang="en-US" altLang="zh-CN" sz="105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</a:b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  <a:t>（建议使用主题字体）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+mn-ea"/>
                <a:ea typeface="+mn-ea"/>
                <a:cs typeface="Lato Ligh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882385" y="1796874"/>
            <a:ext cx="2861139" cy="847702"/>
            <a:chOff x="7284132" y="5074715"/>
            <a:chExt cx="2262955" cy="847702"/>
          </a:xfrm>
        </p:grpSpPr>
        <p:sp>
          <p:nvSpPr>
            <p:cNvPr id="33" name="TextBox 45"/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288000" tIns="0" rIns="288000" bIns="0" rtlCol="0" anchor="ctr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34" name="Title 20"/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rtlCol="0" anchor="ctr" anchorCtr="0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  <a:t>此部分内容作为文字排版占位显示 </a:t>
              </a:r>
              <a:r>
                <a:rPr lang="en-US" altLang="zh-CN" sz="105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  <a:t/>
              </a:r>
              <a:br>
                <a:rPr lang="en-US" altLang="zh-CN" sz="105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</a:b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  <a:t>（建议使用主题字体）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+mn-ea"/>
                <a:ea typeface="+mn-ea"/>
                <a:cs typeface="Lato Ligh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448476" y="4577632"/>
            <a:ext cx="2573109" cy="847702"/>
            <a:chOff x="2653530" y="5074715"/>
            <a:chExt cx="2262955" cy="847702"/>
          </a:xfrm>
        </p:grpSpPr>
        <p:sp>
          <p:nvSpPr>
            <p:cNvPr id="36" name="TextBox 45"/>
            <p:cNvSpPr txBox="1"/>
            <p:nvPr/>
          </p:nvSpPr>
          <p:spPr>
            <a:xfrm>
              <a:off x="2653530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360000" bIns="0" rtlCol="0" anchor="ctr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3">
                      <a:lumMod val="75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37" name="Title 20"/>
            <p:cNvSpPr txBox="1">
              <a:spLocks/>
            </p:cNvSpPr>
            <p:nvPr/>
          </p:nvSpPr>
          <p:spPr>
            <a:xfrm>
              <a:off x="2653530" y="5366119"/>
              <a:ext cx="2262955" cy="556298"/>
            </a:xfrm>
            <a:prstGeom prst="rect">
              <a:avLst/>
            </a:prstGeom>
          </p:spPr>
          <p:txBody>
            <a:bodyPr vert="horz" wrap="square" lIns="0" tIns="0" rIns="360000" bIns="0" rtlCol="0" anchor="ctr" anchorCtr="0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  <a:t>此部分内容作为文字排版占位显示 </a:t>
              </a:r>
              <a:r>
                <a:rPr lang="en-US" altLang="zh-CN" sz="105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  <a:t/>
              </a:r>
              <a:br>
                <a:rPr lang="en-US" altLang="zh-CN" sz="105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</a:b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  <a:t>（建议使用主题字体）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+mn-ea"/>
                <a:ea typeface="+mn-ea"/>
                <a:cs typeface="Lato Ligh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882385" y="4577632"/>
            <a:ext cx="2861139" cy="847702"/>
            <a:chOff x="7284132" y="5074715"/>
            <a:chExt cx="2262955" cy="847702"/>
          </a:xfrm>
        </p:grpSpPr>
        <p:sp>
          <p:nvSpPr>
            <p:cNvPr id="39" name="TextBox 45"/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288000" tIns="0" rIns="288000" bIns="0" rtlCol="0" anchor="ctr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40" name="Title 20"/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rtlCol="0" anchor="ctr" anchorCtr="0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  <a:t>此部分内容作为文字排版占位显示 </a:t>
              </a:r>
              <a:r>
                <a:rPr lang="en-US" altLang="zh-CN" sz="105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  <a:t/>
              </a:r>
              <a:br>
                <a:rPr lang="en-US" altLang="zh-CN" sz="105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</a:b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  <a:t>（建议使用主题字体）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+mn-ea"/>
                <a:ea typeface="+mn-ea"/>
                <a:cs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692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7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graphicFrame>
        <p:nvGraphicFramePr>
          <p:cNvPr id="5" name="图示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428532"/>
              </p:ext>
            </p:extLst>
          </p:nvPr>
        </p:nvGraphicFramePr>
        <p:xfrm>
          <a:off x="0" y="3"/>
          <a:ext cx="12203008" cy="3303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6"/>
          <p:cNvSpPr/>
          <p:nvPr/>
        </p:nvSpPr>
        <p:spPr>
          <a:xfrm>
            <a:off x="-8284" y="4"/>
            <a:ext cx="12211295" cy="330919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Anillo 6"/>
          <p:cNvSpPr/>
          <p:nvPr/>
        </p:nvSpPr>
        <p:spPr>
          <a:xfrm>
            <a:off x="1720807" y="2677176"/>
            <a:ext cx="1719674" cy="1719674"/>
          </a:xfrm>
          <a:prstGeom prst="donut">
            <a:avLst>
              <a:gd name="adj" fmla="val 2381"/>
            </a:avLst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  <a:cs typeface="+mn-ea"/>
              <a:sym typeface="+mn-lt"/>
            </a:endParaRPr>
          </a:p>
        </p:txBody>
      </p:sp>
      <p:graphicFrame>
        <p:nvGraphicFramePr>
          <p:cNvPr id="8" name="图示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1052675"/>
              </p:ext>
            </p:extLst>
          </p:nvPr>
        </p:nvGraphicFramePr>
        <p:xfrm>
          <a:off x="1766412" y="2731244"/>
          <a:ext cx="1628464" cy="1611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Anillo 6"/>
          <p:cNvSpPr/>
          <p:nvPr/>
        </p:nvSpPr>
        <p:spPr>
          <a:xfrm>
            <a:off x="4064378" y="2677176"/>
            <a:ext cx="1719674" cy="1719674"/>
          </a:xfrm>
          <a:prstGeom prst="donut">
            <a:avLst>
              <a:gd name="adj" fmla="val 2381"/>
            </a:avLst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  <a:cs typeface="+mn-ea"/>
              <a:sym typeface="+mn-lt"/>
            </a:endParaRPr>
          </a:p>
        </p:txBody>
      </p:sp>
      <p:graphicFrame>
        <p:nvGraphicFramePr>
          <p:cNvPr id="10" name="图示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6470993"/>
              </p:ext>
            </p:extLst>
          </p:nvPr>
        </p:nvGraphicFramePr>
        <p:xfrm>
          <a:off x="4109983" y="2731244"/>
          <a:ext cx="1628464" cy="1611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1" name="Anillo 6"/>
          <p:cNvSpPr/>
          <p:nvPr/>
        </p:nvSpPr>
        <p:spPr>
          <a:xfrm>
            <a:off x="6407949" y="2677176"/>
            <a:ext cx="1719674" cy="1719674"/>
          </a:xfrm>
          <a:prstGeom prst="donut">
            <a:avLst>
              <a:gd name="adj" fmla="val 2381"/>
            </a:avLst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  <a:cs typeface="+mn-ea"/>
              <a:sym typeface="+mn-lt"/>
            </a:endParaRPr>
          </a:p>
        </p:txBody>
      </p:sp>
      <p:graphicFrame>
        <p:nvGraphicFramePr>
          <p:cNvPr id="12" name="图示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695463"/>
              </p:ext>
            </p:extLst>
          </p:nvPr>
        </p:nvGraphicFramePr>
        <p:xfrm>
          <a:off x="6453554" y="2731244"/>
          <a:ext cx="1628464" cy="1611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3" name="Anillo 6"/>
          <p:cNvSpPr/>
          <p:nvPr/>
        </p:nvSpPr>
        <p:spPr>
          <a:xfrm>
            <a:off x="8751520" y="2677176"/>
            <a:ext cx="1719674" cy="1719674"/>
          </a:xfrm>
          <a:prstGeom prst="donut">
            <a:avLst>
              <a:gd name="adj" fmla="val 2381"/>
            </a:avLst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  <a:cs typeface="+mn-ea"/>
              <a:sym typeface="+mn-lt"/>
            </a:endParaRPr>
          </a:p>
        </p:txBody>
      </p:sp>
      <p:graphicFrame>
        <p:nvGraphicFramePr>
          <p:cNvPr id="14" name="图示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956637"/>
              </p:ext>
            </p:extLst>
          </p:nvPr>
        </p:nvGraphicFramePr>
        <p:xfrm>
          <a:off x="8797125" y="2731244"/>
          <a:ext cx="1628464" cy="1611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1320504" y="4653136"/>
            <a:ext cx="2520280" cy="938718"/>
            <a:chOff x="4299896" y="1559742"/>
            <a:chExt cx="3884336" cy="938718"/>
          </a:xfrm>
        </p:grpSpPr>
        <p:sp>
          <p:nvSpPr>
            <p:cNvPr id="16" name="Textfeld 38"/>
            <p:cNvSpPr txBox="1"/>
            <p:nvPr/>
          </p:nvSpPr>
          <p:spPr>
            <a:xfrm>
              <a:off x="4299896" y="1559742"/>
              <a:ext cx="3884336" cy="338554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algn="ctr"/>
              <a:r>
                <a:rPr lang="zh-CN" altLang="en-US" sz="1600" b="1" kern="900" dirty="0">
                  <a:solidFill>
                    <a:schemeClr val="accent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7" name="Textfeld 38"/>
            <p:cNvSpPr txBox="1"/>
            <p:nvPr/>
          </p:nvSpPr>
          <p:spPr>
            <a:xfrm>
              <a:off x="4299896" y="1898296"/>
              <a:ext cx="3884336" cy="600164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</a:p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664075" y="4653136"/>
            <a:ext cx="2520280" cy="938718"/>
            <a:chOff x="4299896" y="1559742"/>
            <a:chExt cx="3884336" cy="938718"/>
          </a:xfrm>
        </p:grpSpPr>
        <p:sp>
          <p:nvSpPr>
            <p:cNvPr id="19" name="Textfeld 38"/>
            <p:cNvSpPr txBox="1"/>
            <p:nvPr/>
          </p:nvSpPr>
          <p:spPr>
            <a:xfrm>
              <a:off x="4299896" y="1559742"/>
              <a:ext cx="3884336" cy="338554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algn="ctr"/>
              <a:r>
                <a:rPr lang="zh-CN" altLang="en-US" sz="1600" b="1" kern="900" dirty="0">
                  <a:solidFill>
                    <a:schemeClr val="accent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0" name="Textfeld 38"/>
            <p:cNvSpPr txBox="1"/>
            <p:nvPr/>
          </p:nvSpPr>
          <p:spPr>
            <a:xfrm>
              <a:off x="4299896" y="1898296"/>
              <a:ext cx="3884336" cy="600164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</a:p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007646" y="4653136"/>
            <a:ext cx="2520280" cy="938718"/>
            <a:chOff x="4299896" y="1559742"/>
            <a:chExt cx="3884336" cy="938718"/>
          </a:xfrm>
        </p:grpSpPr>
        <p:sp>
          <p:nvSpPr>
            <p:cNvPr id="22" name="Textfeld 38"/>
            <p:cNvSpPr txBox="1"/>
            <p:nvPr/>
          </p:nvSpPr>
          <p:spPr>
            <a:xfrm>
              <a:off x="4299896" y="1559742"/>
              <a:ext cx="3884336" cy="338554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algn="ctr"/>
              <a:r>
                <a:rPr lang="zh-CN" altLang="en-US" sz="1600" b="1" kern="900" dirty="0">
                  <a:solidFill>
                    <a:schemeClr val="accent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3" name="Textfeld 38"/>
            <p:cNvSpPr txBox="1"/>
            <p:nvPr/>
          </p:nvSpPr>
          <p:spPr>
            <a:xfrm>
              <a:off x="4299896" y="1898296"/>
              <a:ext cx="3884336" cy="600164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</a:p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351217" y="4653136"/>
            <a:ext cx="2520280" cy="938718"/>
            <a:chOff x="4299896" y="1559742"/>
            <a:chExt cx="3884336" cy="938718"/>
          </a:xfrm>
        </p:grpSpPr>
        <p:sp>
          <p:nvSpPr>
            <p:cNvPr id="25" name="Textfeld 38"/>
            <p:cNvSpPr txBox="1"/>
            <p:nvPr/>
          </p:nvSpPr>
          <p:spPr>
            <a:xfrm>
              <a:off x="4299896" y="1559742"/>
              <a:ext cx="3884336" cy="338554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algn="ctr"/>
              <a:r>
                <a:rPr lang="zh-CN" altLang="en-US" sz="1600" b="1" kern="900" dirty="0">
                  <a:solidFill>
                    <a:schemeClr val="accent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6" name="Textfeld 38"/>
            <p:cNvSpPr txBox="1"/>
            <p:nvPr/>
          </p:nvSpPr>
          <p:spPr>
            <a:xfrm>
              <a:off x="4299896" y="1898296"/>
              <a:ext cx="3884336" cy="600164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</a:p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26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8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一、标题文本预设</a:t>
            </a:r>
            <a:endParaRPr lang="zh-CN" altLang="en-US" dirty="0"/>
          </a:p>
        </p:txBody>
      </p:sp>
      <p:sp>
        <p:nvSpPr>
          <p:cNvPr id="6" name="Freeform 164"/>
          <p:cNvSpPr>
            <a:spLocks/>
          </p:cNvSpPr>
          <p:nvPr/>
        </p:nvSpPr>
        <p:spPr bwMode="auto">
          <a:xfrm>
            <a:off x="5196122" y="3996319"/>
            <a:ext cx="891206" cy="1609822"/>
          </a:xfrm>
          <a:custGeom>
            <a:avLst/>
            <a:gdLst/>
            <a:ahLst/>
            <a:cxnLst>
              <a:cxn ang="0">
                <a:pos x="284" y="513"/>
              </a:cxn>
              <a:cxn ang="0">
                <a:pos x="0" y="314"/>
              </a:cxn>
              <a:cxn ang="0">
                <a:pos x="0" y="0"/>
              </a:cxn>
              <a:cxn ang="0">
                <a:pos x="284" y="200"/>
              </a:cxn>
              <a:cxn ang="0">
                <a:pos x="284" y="513"/>
              </a:cxn>
            </a:cxnLst>
            <a:rect l="0" t="0" r="r" b="b"/>
            <a:pathLst>
              <a:path w="284" h="513">
                <a:moveTo>
                  <a:pt x="284" y="513"/>
                </a:moveTo>
                <a:lnTo>
                  <a:pt x="0" y="314"/>
                </a:lnTo>
                <a:lnTo>
                  <a:pt x="0" y="0"/>
                </a:lnTo>
                <a:lnTo>
                  <a:pt x="284" y="200"/>
                </a:lnTo>
                <a:lnTo>
                  <a:pt x="284" y="51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7" name="Freeform 165"/>
          <p:cNvSpPr>
            <a:spLocks/>
          </p:cNvSpPr>
          <p:nvPr/>
        </p:nvSpPr>
        <p:spPr bwMode="auto">
          <a:xfrm>
            <a:off x="6087328" y="3996319"/>
            <a:ext cx="897483" cy="1609822"/>
          </a:xfrm>
          <a:custGeom>
            <a:avLst/>
            <a:gdLst/>
            <a:ahLst/>
            <a:cxnLst>
              <a:cxn ang="0">
                <a:pos x="0" y="513"/>
              </a:cxn>
              <a:cxn ang="0">
                <a:pos x="286" y="314"/>
              </a:cxn>
              <a:cxn ang="0">
                <a:pos x="286" y="0"/>
              </a:cxn>
              <a:cxn ang="0">
                <a:pos x="0" y="200"/>
              </a:cxn>
              <a:cxn ang="0">
                <a:pos x="0" y="513"/>
              </a:cxn>
            </a:cxnLst>
            <a:rect l="0" t="0" r="r" b="b"/>
            <a:pathLst>
              <a:path w="286" h="513">
                <a:moveTo>
                  <a:pt x="0" y="513"/>
                </a:moveTo>
                <a:lnTo>
                  <a:pt x="286" y="314"/>
                </a:lnTo>
                <a:lnTo>
                  <a:pt x="286" y="0"/>
                </a:lnTo>
                <a:lnTo>
                  <a:pt x="0" y="200"/>
                </a:lnTo>
                <a:lnTo>
                  <a:pt x="0" y="51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8" name="Freeform 166"/>
          <p:cNvSpPr>
            <a:spLocks/>
          </p:cNvSpPr>
          <p:nvPr/>
        </p:nvSpPr>
        <p:spPr bwMode="auto">
          <a:xfrm>
            <a:off x="5196122" y="3371846"/>
            <a:ext cx="1788689" cy="1252084"/>
          </a:xfrm>
          <a:custGeom>
            <a:avLst/>
            <a:gdLst/>
            <a:ahLst/>
            <a:cxnLst>
              <a:cxn ang="0">
                <a:pos x="0" y="199"/>
              </a:cxn>
              <a:cxn ang="0">
                <a:pos x="284" y="399"/>
              </a:cxn>
              <a:cxn ang="0">
                <a:pos x="570" y="199"/>
              </a:cxn>
              <a:cxn ang="0">
                <a:pos x="284" y="0"/>
              </a:cxn>
              <a:cxn ang="0">
                <a:pos x="0" y="199"/>
              </a:cxn>
            </a:cxnLst>
            <a:rect l="0" t="0" r="r" b="b"/>
            <a:pathLst>
              <a:path w="570" h="399">
                <a:moveTo>
                  <a:pt x="0" y="199"/>
                </a:moveTo>
                <a:lnTo>
                  <a:pt x="284" y="399"/>
                </a:lnTo>
                <a:lnTo>
                  <a:pt x="570" y="199"/>
                </a:lnTo>
                <a:lnTo>
                  <a:pt x="284" y="0"/>
                </a:lnTo>
                <a:lnTo>
                  <a:pt x="0" y="19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0" name="Freeform 164"/>
          <p:cNvSpPr>
            <a:spLocks/>
          </p:cNvSpPr>
          <p:nvPr/>
        </p:nvSpPr>
        <p:spPr bwMode="auto">
          <a:xfrm>
            <a:off x="5196122" y="2542277"/>
            <a:ext cx="891206" cy="1609822"/>
          </a:xfrm>
          <a:custGeom>
            <a:avLst/>
            <a:gdLst/>
            <a:ahLst/>
            <a:cxnLst>
              <a:cxn ang="0">
                <a:pos x="284" y="513"/>
              </a:cxn>
              <a:cxn ang="0">
                <a:pos x="0" y="314"/>
              </a:cxn>
              <a:cxn ang="0">
                <a:pos x="0" y="0"/>
              </a:cxn>
              <a:cxn ang="0">
                <a:pos x="284" y="200"/>
              </a:cxn>
              <a:cxn ang="0">
                <a:pos x="284" y="513"/>
              </a:cxn>
            </a:cxnLst>
            <a:rect l="0" t="0" r="r" b="b"/>
            <a:pathLst>
              <a:path w="284" h="513">
                <a:moveTo>
                  <a:pt x="284" y="513"/>
                </a:moveTo>
                <a:lnTo>
                  <a:pt x="0" y="314"/>
                </a:lnTo>
                <a:lnTo>
                  <a:pt x="0" y="0"/>
                </a:lnTo>
                <a:lnTo>
                  <a:pt x="284" y="200"/>
                </a:lnTo>
                <a:lnTo>
                  <a:pt x="284" y="51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1" name="Freeform 165"/>
          <p:cNvSpPr>
            <a:spLocks/>
          </p:cNvSpPr>
          <p:nvPr/>
        </p:nvSpPr>
        <p:spPr bwMode="auto">
          <a:xfrm>
            <a:off x="6087328" y="2542277"/>
            <a:ext cx="897483" cy="1609822"/>
          </a:xfrm>
          <a:custGeom>
            <a:avLst/>
            <a:gdLst/>
            <a:ahLst/>
            <a:cxnLst>
              <a:cxn ang="0">
                <a:pos x="0" y="513"/>
              </a:cxn>
              <a:cxn ang="0">
                <a:pos x="286" y="314"/>
              </a:cxn>
              <a:cxn ang="0">
                <a:pos x="286" y="0"/>
              </a:cxn>
              <a:cxn ang="0">
                <a:pos x="0" y="200"/>
              </a:cxn>
              <a:cxn ang="0">
                <a:pos x="0" y="513"/>
              </a:cxn>
            </a:cxnLst>
            <a:rect l="0" t="0" r="r" b="b"/>
            <a:pathLst>
              <a:path w="286" h="513">
                <a:moveTo>
                  <a:pt x="0" y="513"/>
                </a:moveTo>
                <a:lnTo>
                  <a:pt x="286" y="314"/>
                </a:lnTo>
                <a:lnTo>
                  <a:pt x="286" y="0"/>
                </a:lnTo>
                <a:lnTo>
                  <a:pt x="0" y="200"/>
                </a:lnTo>
                <a:lnTo>
                  <a:pt x="0" y="51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12" name="Freeform 166"/>
          <p:cNvSpPr>
            <a:spLocks/>
          </p:cNvSpPr>
          <p:nvPr/>
        </p:nvSpPr>
        <p:spPr bwMode="auto">
          <a:xfrm>
            <a:off x="5196122" y="1917804"/>
            <a:ext cx="1788689" cy="1252084"/>
          </a:xfrm>
          <a:custGeom>
            <a:avLst/>
            <a:gdLst/>
            <a:ahLst/>
            <a:cxnLst>
              <a:cxn ang="0">
                <a:pos x="0" y="199"/>
              </a:cxn>
              <a:cxn ang="0">
                <a:pos x="284" y="399"/>
              </a:cxn>
              <a:cxn ang="0">
                <a:pos x="570" y="199"/>
              </a:cxn>
              <a:cxn ang="0">
                <a:pos x="284" y="0"/>
              </a:cxn>
              <a:cxn ang="0">
                <a:pos x="0" y="199"/>
              </a:cxn>
            </a:cxnLst>
            <a:rect l="0" t="0" r="r" b="b"/>
            <a:pathLst>
              <a:path w="570" h="399">
                <a:moveTo>
                  <a:pt x="0" y="199"/>
                </a:moveTo>
                <a:lnTo>
                  <a:pt x="284" y="399"/>
                </a:lnTo>
                <a:lnTo>
                  <a:pt x="570" y="199"/>
                </a:lnTo>
                <a:lnTo>
                  <a:pt x="284" y="0"/>
                </a:lnTo>
                <a:lnTo>
                  <a:pt x="0" y="19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3" name="Rectangle 118"/>
          <p:cNvSpPr/>
          <p:nvPr/>
        </p:nvSpPr>
        <p:spPr bwMode="auto">
          <a:xfrm>
            <a:off x="3859712" y="2544649"/>
            <a:ext cx="1337851" cy="9824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4" name="Rectangle 119"/>
          <p:cNvSpPr/>
          <p:nvPr/>
        </p:nvSpPr>
        <p:spPr bwMode="auto">
          <a:xfrm>
            <a:off x="6986349" y="2544649"/>
            <a:ext cx="1337851" cy="98248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5" name="Rectangle 120"/>
          <p:cNvSpPr/>
          <p:nvPr/>
        </p:nvSpPr>
        <p:spPr bwMode="auto">
          <a:xfrm>
            <a:off x="3859712" y="3998691"/>
            <a:ext cx="1337851" cy="98248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6" name="Rectangle 121"/>
          <p:cNvSpPr/>
          <p:nvPr/>
        </p:nvSpPr>
        <p:spPr bwMode="auto">
          <a:xfrm>
            <a:off x="6986349" y="3998691"/>
            <a:ext cx="1337851" cy="98248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grpSp>
        <p:nvGrpSpPr>
          <p:cNvPr id="17" name="Group 122"/>
          <p:cNvGrpSpPr/>
          <p:nvPr/>
        </p:nvGrpSpPr>
        <p:grpSpPr>
          <a:xfrm>
            <a:off x="5829666" y="2272897"/>
            <a:ext cx="521603" cy="473822"/>
            <a:chOff x="3757613" y="3040063"/>
            <a:chExt cx="415925" cy="377825"/>
          </a:xfrm>
          <a:solidFill>
            <a:schemeClr val="accent1"/>
          </a:solidFill>
        </p:grpSpPr>
        <p:sp>
          <p:nvSpPr>
            <p:cNvPr id="18" name="Freeform 54"/>
            <p:cNvSpPr>
              <a:spLocks/>
            </p:cNvSpPr>
            <p:nvPr/>
          </p:nvSpPr>
          <p:spPr bwMode="auto">
            <a:xfrm>
              <a:off x="3757613" y="3113088"/>
              <a:ext cx="415925" cy="304800"/>
            </a:xfrm>
            <a:custGeom>
              <a:avLst/>
              <a:gdLst/>
              <a:ahLst/>
              <a:cxnLst>
                <a:cxn ang="0">
                  <a:pos x="181" y="127"/>
                </a:cxn>
                <a:cxn ang="0">
                  <a:pos x="9" y="127"/>
                </a:cxn>
                <a:cxn ang="0">
                  <a:pos x="9" y="4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131"/>
                </a:cxn>
                <a:cxn ang="0">
                  <a:pos x="4" y="136"/>
                </a:cxn>
                <a:cxn ang="0">
                  <a:pos x="6" y="135"/>
                </a:cxn>
                <a:cxn ang="0">
                  <a:pos x="7" y="136"/>
                </a:cxn>
                <a:cxn ang="0">
                  <a:pos x="181" y="136"/>
                </a:cxn>
                <a:cxn ang="0">
                  <a:pos x="185" y="131"/>
                </a:cxn>
                <a:cxn ang="0">
                  <a:pos x="181" y="127"/>
                </a:cxn>
              </a:cxnLst>
              <a:rect l="0" t="0" r="r" b="b"/>
              <a:pathLst>
                <a:path w="185" h="136">
                  <a:moveTo>
                    <a:pt x="181" y="127"/>
                  </a:moveTo>
                  <a:cubicBezTo>
                    <a:pt x="9" y="127"/>
                    <a:pt x="9" y="127"/>
                    <a:pt x="9" y="127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4"/>
                    <a:pt x="2" y="136"/>
                    <a:pt x="4" y="136"/>
                  </a:cubicBezTo>
                  <a:cubicBezTo>
                    <a:pt x="5" y="136"/>
                    <a:pt x="5" y="135"/>
                    <a:pt x="6" y="135"/>
                  </a:cubicBezTo>
                  <a:cubicBezTo>
                    <a:pt x="6" y="135"/>
                    <a:pt x="7" y="136"/>
                    <a:pt x="7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3" y="136"/>
                    <a:pt x="185" y="134"/>
                    <a:pt x="185" y="131"/>
                  </a:cubicBezTo>
                  <a:cubicBezTo>
                    <a:pt x="185" y="129"/>
                    <a:pt x="183" y="127"/>
                    <a:pt x="181" y="1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Rectangle 55"/>
            <p:cNvSpPr>
              <a:spLocks noChangeArrowheads="1"/>
            </p:cNvSpPr>
            <p:nvPr/>
          </p:nvSpPr>
          <p:spPr bwMode="auto">
            <a:xfrm>
              <a:off x="3814763" y="3276600"/>
              <a:ext cx="82550" cy="1095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Rectangle 56"/>
            <p:cNvSpPr>
              <a:spLocks noChangeArrowheads="1"/>
            </p:cNvSpPr>
            <p:nvPr/>
          </p:nvSpPr>
          <p:spPr bwMode="auto">
            <a:xfrm>
              <a:off x="3929063" y="3243263"/>
              <a:ext cx="82550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1" name="Rectangle 57"/>
            <p:cNvSpPr>
              <a:spLocks noChangeArrowheads="1"/>
            </p:cNvSpPr>
            <p:nvPr/>
          </p:nvSpPr>
          <p:spPr bwMode="auto">
            <a:xfrm>
              <a:off x="4043363" y="3184525"/>
              <a:ext cx="82550" cy="2016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Freeform 58"/>
            <p:cNvSpPr>
              <a:spLocks/>
            </p:cNvSpPr>
            <p:nvPr/>
          </p:nvSpPr>
          <p:spPr bwMode="auto">
            <a:xfrm>
              <a:off x="3811588" y="3040063"/>
              <a:ext cx="306388" cy="166688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98" y="22"/>
                </a:cxn>
                <a:cxn ang="0">
                  <a:pos x="111" y="24"/>
                </a:cxn>
                <a:cxn ang="0">
                  <a:pos x="6" y="64"/>
                </a:cxn>
                <a:cxn ang="0">
                  <a:pos x="0" y="68"/>
                </a:cxn>
                <a:cxn ang="0">
                  <a:pos x="5" y="74"/>
                </a:cxn>
                <a:cxn ang="0">
                  <a:pos x="13" y="74"/>
                </a:cxn>
                <a:cxn ang="0">
                  <a:pos x="119" y="30"/>
                </a:cxn>
                <a:cxn ang="0">
                  <a:pos x="124" y="43"/>
                </a:cxn>
                <a:cxn ang="0">
                  <a:pos x="136" y="0"/>
                </a:cxn>
              </a:cxnLst>
              <a:rect l="0" t="0" r="r" b="b"/>
              <a:pathLst>
                <a:path w="136" h="74">
                  <a:moveTo>
                    <a:pt x="136" y="0"/>
                  </a:moveTo>
                  <a:cubicBezTo>
                    <a:pt x="98" y="22"/>
                    <a:pt x="98" y="22"/>
                    <a:pt x="98" y="22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66" y="69"/>
                    <a:pt x="6" y="64"/>
                    <a:pt x="6" y="64"/>
                  </a:cubicBezTo>
                  <a:cubicBezTo>
                    <a:pt x="3" y="64"/>
                    <a:pt x="0" y="66"/>
                    <a:pt x="0" y="68"/>
                  </a:cubicBezTo>
                  <a:cubicBezTo>
                    <a:pt x="0" y="71"/>
                    <a:pt x="2" y="74"/>
                    <a:pt x="5" y="74"/>
                  </a:cubicBezTo>
                  <a:cubicBezTo>
                    <a:pt x="5" y="74"/>
                    <a:pt x="8" y="74"/>
                    <a:pt x="13" y="74"/>
                  </a:cubicBezTo>
                  <a:cubicBezTo>
                    <a:pt x="32" y="74"/>
                    <a:pt x="80" y="70"/>
                    <a:pt x="119" y="30"/>
                  </a:cubicBezTo>
                  <a:cubicBezTo>
                    <a:pt x="124" y="43"/>
                    <a:pt x="124" y="43"/>
                    <a:pt x="124" y="43"/>
                  </a:cubicBezTo>
                  <a:lnTo>
                    <a:pt x="13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3" name="Freeform 59"/>
            <p:cNvSpPr>
              <a:spLocks/>
            </p:cNvSpPr>
            <p:nvPr/>
          </p:nvSpPr>
          <p:spPr bwMode="auto">
            <a:xfrm>
              <a:off x="3757613" y="3113088"/>
              <a:ext cx="415925" cy="304800"/>
            </a:xfrm>
            <a:custGeom>
              <a:avLst/>
              <a:gdLst/>
              <a:ahLst/>
              <a:cxnLst>
                <a:cxn ang="0">
                  <a:pos x="181" y="127"/>
                </a:cxn>
                <a:cxn ang="0">
                  <a:pos x="9" y="127"/>
                </a:cxn>
                <a:cxn ang="0">
                  <a:pos x="9" y="4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131"/>
                </a:cxn>
                <a:cxn ang="0">
                  <a:pos x="4" y="136"/>
                </a:cxn>
                <a:cxn ang="0">
                  <a:pos x="6" y="135"/>
                </a:cxn>
                <a:cxn ang="0">
                  <a:pos x="7" y="136"/>
                </a:cxn>
                <a:cxn ang="0">
                  <a:pos x="181" y="136"/>
                </a:cxn>
                <a:cxn ang="0">
                  <a:pos x="185" y="131"/>
                </a:cxn>
                <a:cxn ang="0">
                  <a:pos x="181" y="127"/>
                </a:cxn>
              </a:cxnLst>
              <a:rect l="0" t="0" r="r" b="b"/>
              <a:pathLst>
                <a:path w="185" h="136">
                  <a:moveTo>
                    <a:pt x="181" y="127"/>
                  </a:moveTo>
                  <a:cubicBezTo>
                    <a:pt x="9" y="127"/>
                    <a:pt x="9" y="127"/>
                    <a:pt x="9" y="127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4"/>
                    <a:pt x="2" y="136"/>
                    <a:pt x="4" y="136"/>
                  </a:cubicBezTo>
                  <a:cubicBezTo>
                    <a:pt x="5" y="136"/>
                    <a:pt x="5" y="135"/>
                    <a:pt x="6" y="135"/>
                  </a:cubicBezTo>
                  <a:cubicBezTo>
                    <a:pt x="6" y="135"/>
                    <a:pt x="7" y="136"/>
                    <a:pt x="7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3" y="136"/>
                    <a:pt x="185" y="134"/>
                    <a:pt x="185" y="131"/>
                  </a:cubicBezTo>
                  <a:cubicBezTo>
                    <a:pt x="185" y="129"/>
                    <a:pt x="183" y="127"/>
                    <a:pt x="181" y="1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4" name="Rectangle 60"/>
            <p:cNvSpPr>
              <a:spLocks noChangeArrowheads="1"/>
            </p:cNvSpPr>
            <p:nvPr/>
          </p:nvSpPr>
          <p:spPr bwMode="auto">
            <a:xfrm>
              <a:off x="3814763" y="3276600"/>
              <a:ext cx="82550" cy="1095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5" name="Rectangle 61"/>
            <p:cNvSpPr>
              <a:spLocks noChangeArrowheads="1"/>
            </p:cNvSpPr>
            <p:nvPr/>
          </p:nvSpPr>
          <p:spPr bwMode="auto">
            <a:xfrm>
              <a:off x="3929063" y="3243263"/>
              <a:ext cx="82550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6" name="Rectangle 62"/>
            <p:cNvSpPr>
              <a:spLocks noChangeArrowheads="1"/>
            </p:cNvSpPr>
            <p:nvPr/>
          </p:nvSpPr>
          <p:spPr bwMode="auto">
            <a:xfrm>
              <a:off x="4043363" y="3184525"/>
              <a:ext cx="82550" cy="2016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7" name="Freeform 63"/>
            <p:cNvSpPr>
              <a:spLocks/>
            </p:cNvSpPr>
            <p:nvPr/>
          </p:nvSpPr>
          <p:spPr bwMode="auto">
            <a:xfrm>
              <a:off x="3811588" y="3040063"/>
              <a:ext cx="306388" cy="166688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98" y="22"/>
                </a:cxn>
                <a:cxn ang="0">
                  <a:pos x="111" y="24"/>
                </a:cxn>
                <a:cxn ang="0">
                  <a:pos x="6" y="64"/>
                </a:cxn>
                <a:cxn ang="0">
                  <a:pos x="0" y="68"/>
                </a:cxn>
                <a:cxn ang="0">
                  <a:pos x="5" y="74"/>
                </a:cxn>
                <a:cxn ang="0">
                  <a:pos x="13" y="74"/>
                </a:cxn>
                <a:cxn ang="0">
                  <a:pos x="119" y="30"/>
                </a:cxn>
                <a:cxn ang="0">
                  <a:pos x="124" y="43"/>
                </a:cxn>
                <a:cxn ang="0">
                  <a:pos x="136" y="0"/>
                </a:cxn>
              </a:cxnLst>
              <a:rect l="0" t="0" r="r" b="b"/>
              <a:pathLst>
                <a:path w="136" h="74">
                  <a:moveTo>
                    <a:pt x="136" y="0"/>
                  </a:moveTo>
                  <a:cubicBezTo>
                    <a:pt x="98" y="22"/>
                    <a:pt x="98" y="22"/>
                    <a:pt x="98" y="22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66" y="69"/>
                    <a:pt x="6" y="64"/>
                    <a:pt x="6" y="64"/>
                  </a:cubicBezTo>
                  <a:cubicBezTo>
                    <a:pt x="3" y="64"/>
                    <a:pt x="0" y="66"/>
                    <a:pt x="0" y="68"/>
                  </a:cubicBezTo>
                  <a:cubicBezTo>
                    <a:pt x="0" y="71"/>
                    <a:pt x="2" y="74"/>
                    <a:pt x="5" y="74"/>
                  </a:cubicBezTo>
                  <a:cubicBezTo>
                    <a:pt x="5" y="74"/>
                    <a:pt x="8" y="74"/>
                    <a:pt x="13" y="74"/>
                  </a:cubicBezTo>
                  <a:cubicBezTo>
                    <a:pt x="32" y="74"/>
                    <a:pt x="80" y="70"/>
                    <a:pt x="119" y="30"/>
                  </a:cubicBezTo>
                  <a:cubicBezTo>
                    <a:pt x="124" y="43"/>
                    <a:pt x="124" y="43"/>
                    <a:pt x="124" y="43"/>
                  </a:cubicBezTo>
                  <a:lnTo>
                    <a:pt x="13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8" name="Group 40"/>
          <p:cNvGrpSpPr/>
          <p:nvPr/>
        </p:nvGrpSpPr>
        <p:grpSpPr>
          <a:xfrm>
            <a:off x="4254379" y="4280894"/>
            <a:ext cx="548518" cy="418079"/>
            <a:chOff x="3908425" y="1439863"/>
            <a:chExt cx="260350" cy="198438"/>
          </a:xfrm>
          <a:solidFill>
            <a:schemeClr val="bg1"/>
          </a:solidFill>
        </p:grpSpPr>
        <p:sp>
          <p:nvSpPr>
            <p:cNvPr id="29" name="Line 54"/>
            <p:cNvSpPr>
              <a:spLocks noChangeShapeType="1"/>
            </p:cNvSpPr>
            <p:nvPr/>
          </p:nvSpPr>
          <p:spPr bwMode="auto">
            <a:xfrm>
              <a:off x="4044950" y="1600200"/>
              <a:ext cx="1588" cy="1588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0" name="Line 55"/>
            <p:cNvSpPr>
              <a:spLocks noChangeShapeType="1"/>
            </p:cNvSpPr>
            <p:nvPr/>
          </p:nvSpPr>
          <p:spPr bwMode="auto">
            <a:xfrm>
              <a:off x="4044950" y="1600200"/>
              <a:ext cx="1588" cy="1588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1" name="Freeform 56"/>
            <p:cNvSpPr>
              <a:spLocks noEditPoints="1"/>
            </p:cNvSpPr>
            <p:nvPr/>
          </p:nvSpPr>
          <p:spPr bwMode="auto">
            <a:xfrm>
              <a:off x="3908425" y="1439863"/>
              <a:ext cx="260350" cy="198438"/>
            </a:xfrm>
            <a:custGeom>
              <a:avLst/>
              <a:gdLst/>
              <a:ahLst/>
              <a:cxnLst>
                <a:cxn ang="0">
                  <a:pos x="80" y="6"/>
                </a:cxn>
                <a:cxn ang="0">
                  <a:pos x="78" y="3"/>
                </a:cxn>
                <a:cxn ang="0">
                  <a:pos x="53" y="0"/>
                </a:cxn>
                <a:cxn ang="0">
                  <a:pos x="42" y="5"/>
                </a:cxn>
                <a:cxn ang="0">
                  <a:pos x="35" y="0"/>
                </a:cxn>
                <a:cxn ang="0">
                  <a:pos x="8" y="3"/>
                </a:cxn>
                <a:cxn ang="0">
                  <a:pos x="4" y="5"/>
                </a:cxn>
                <a:cxn ang="0">
                  <a:pos x="3" y="6"/>
                </a:cxn>
                <a:cxn ang="0">
                  <a:pos x="0" y="42"/>
                </a:cxn>
                <a:cxn ang="0">
                  <a:pos x="2" y="61"/>
                </a:cxn>
                <a:cxn ang="0">
                  <a:pos x="28" y="61"/>
                </a:cxn>
                <a:cxn ang="0">
                  <a:pos x="32" y="61"/>
                </a:cxn>
                <a:cxn ang="0">
                  <a:pos x="36" y="64"/>
                </a:cxn>
                <a:cxn ang="0">
                  <a:pos x="46" y="64"/>
                </a:cxn>
                <a:cxn ang="0">
                  <a:pos x="50" y="62"/>
                </a:cxn>
                <a:cxn ang="0">
                  <a:pos x="51" y="61"/>
                </a:cxn>
                <a:cxn ang="0">
                  <a:pos x="74" y="61"/>
                </a:cxn>
                <a:cxn ang="0">
                  <a:pos x="84" y="58"/>
                </a:cxn>
                <a:cxn ang="0">
                  <a:pos x="84" y="10"/>
                </a:cxn>
                <a:cxn ang="0">
                  <a:pos x="35" y="57"/>
                </a:cxn>
                <a:cxn ang="0">
                  <a:pos x="6" y="54"/>
                </a:cxn>
                <a:cxn ang="0">
                  <a:pos x="20" y="51"/>
                </a:cxn>
                <a:cxn ang="0">
                  <a:pos x="39" y="56"/>
                </a:cxn>
                <a:cxn ang="0">
                  <a:pos x="40" y="8"/>
                </a:cxn>
                <a:cxn ang="0">
                  <a:pos x="40" y="50"/>
                </a:cxn>
                <a:cxn ang="0">
                  <a:pos x="33" y="48"/>
                </a:cxn>
                <a:cxn ang="0">
                  <a:pos x="6" y="51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22" y="3"/>
                </a:cxn>
                <a:cxn ang="0">
                  <a:pos x="39" y="5"/>
                </a:cxn>
                <a:cxn ang="0">
                  <a:pos x="40" y="8"/>
                </a:cxn>
                <a:cxn ang="0">
                  <a:pos x="43" y="20"/>
                </a:cxn>
                <a:cxn ang="0">
                  <a:pos x="43" y="7"/>
                </a:cxn>
                <a:cxn ang="0">
                  <a:pos x="46" y="4"/>
                </a:cxn>
                <a:cxn ang="0">
                  <a:pos x="48" y="21"/>
                </a:cxn>
                <a:cxn ang="0">
                  <a:pos x="52" y="21"/>
                </a:cxn>
                <a:cxn ang="0">
                  <a:pos x="54" y="2"/>
                </a:cxn>
                <a:cxn ang="0">
                  <a:pos x="78" y="5"/>
                </a:cxn>
                <a:cxn ang="0">
                  <a:pos x="78" y="7"/>
                </a:cxn>
                <a:cxn ang="0">
                  <a:pos x="78" y="51"/>
                </a:cxn>
                <a:cxn ang="0">
                  <a:pos x="51" y="48"/>
                </a:cxn>
                <a:cxn ang="0">
                  <a:pos x="49" y="57"/>
                </a:cxn>
                <a:cxn ang="0">
                  <a:pos x="49" y="51"/>
                </a:cxn>
                <a:cxn ang="0">
                  <a:pos x="75" y="54"/>
                </a:cxn>
                <a:cxn ang="0">
                  <a:pos x="78" y="57"/>
                </a:cxn>
              </a:cxnLst>
              <a:rect l="0" t="0" r="r" b="b"/>
              <a:pathLst>
                <a:path w="84" h="64">
                  <a:moveTo>
                    <a:pt x="81" y="6"/>
                  </a:moveTo>
                  <a:cubicBezTo>
                    <a:pt x="81" y="6"/>
                    <a:pt x="81" y="6"/>
                    <a:pt x="80" y="6"/>
                  </a:cubicBezTo>
                  <a:cubicBezTo>
                    <a:pt x="80" y="6"/>
                    <a:pt x="80" y="6"/>
                    <a:pt x="80" y="5"/>
                  </a:cubicBezTo>
                  <a:cubicBezTo>
                    <a:pt x="80" y="4"/>
                    <a:pt x="79" y="3"/>
                    <a:pt x="78" y="3"/>
                  </a:cubicBezTo>
                  <a:cubicBezTo>
                    <a:pt x="74" y="3"/>
                    <a:pt x="71" y="2"/>
                    <a:pt x="67" y="1"/>
                  </a:cubicBezTo>
                  <a:cubicBezTo>
                    <a:pt x="62" y="1"/>
                    <a:pt x="58" y="0"/>
                    <a:pt x="53" y="0"/>
                  </a:cubicBezTo>
                  <a:cubicBezTo>
                    <a:pt x="51" y="0"/>
                    <a:pt x="49" y="0"/>
                    <a:pt x="47" y="1"/>
                  </a:cubicBezTo>
                  <a:cubicBezTo>
                    <a:pt x="45" y="1"/>
                    <a:pt x="43" y="3"/>
                    <a:pt x="42" y="5"/>
                  </a:cubicBezTo>
                  <a:cubicBezTo>
                    <a:pt x="41" y="4"/>
                    <a:pt x="40" y="2"/>
                    <a:pt x="39" y="2"/>
                  </a:cubicBezTo>
                  <a:cubicBezTo>
                    <a:pt x="37" y="1"/>
                    <a:pt x="36" y="0"/>
                    <a:pt x="35" y="0"/>
                  </a:cubicBezTo>
                  <a:cubicBezTo>
                    <a:pt x="31" y="0"/>
                    <a:pt x="29" y="0"/>
                    <a:pt x="25" y="0"/>
                  </a:cubicBezTo>
                  <a:cubicBezTo>
                    <a:pt x="20" y="1"/>
                    <a:pt x="14" y="2"/>
                    <a:pt x="8" y="3"/>
                  </a:cubicBezTo>
                  <a:cubicBezTo>
                    <a:pt x="7" y="3"/>
                    <a:pt x="6" y="3"/>
                    <a:pt x="5" y="3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0" y="22"/>
                    <a:pt x="0" y="30"/>
                    <a:pt x="0" y="42"/>
                  </a:cubicBezTo>
                  <a:cubicBezTo>
                    <a:pt x="0" y="47"/>
                    <a:pt x="0" y="52"/>
                    <a:pt x="0" y="57"/>
                  </a:cubicBezTo>
                  <a:cubicBezTo>
                    <a:pt x="0" y="59"/>
                    <a:pt x="0" y="61"/>
                    <a:pt x="2" y="61"/>
                  </a:cubicBezTo>
                  <a:cubicBezTo>
                    <a:pt x="4" y="61"/>
                    <a:pt x="6" y="61"/>
                    <a:pt x="8" y="61"/>
                  </a:cubicBezTo>
                  <a:cubicBezTo>
                    <a:pt x="15" y="61"/>
                    <a:pt x="22" y="61"/>
                    <a:pt x="28" y="61"/>
                  </a:cubicBezTo>
                  <a:cubicBezTo>
                    <a:pt x="30" y="61"/>
                    <a:pt x="31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3" y="61"/>
                    <a:pt x="33" y="61"/>
                    <a:pt x="33" y="62"/>
                  </a:cubicBezTo>
                  <a:cubicBezTo>
                    <a:pt x="34" y="64"/>
                    <a:pt x="35" y="64"/>
                    <a:pt x="36" y="64"/>
                  </a:cubicBezTo>
                  <a:cubicBezTo>
                    <a:pt x="38" y="64"/>
                    <a:pt x="39" y="64"/>
                    <a:pt x="41" y="64"/>
                  </a:cubicBezTo>
                  <a:cubicBezTo>
                    <a:pt x="43" y="64"/>
                    <a:pt x="44" y="64"/>
                    <a:pt x="46" y="64"/>
                  </a:cubicBezTo>
                  <a:cubicBezTo>
                    <a:pt x="47" y="64"/>
                    <a:pt x="48" y="64"/>
                    <a:pt x="49" y="64"/>
                  </a:cubicBezTo>
                  <a:cubicBezTo>
                    <a:pt x="50" y="63"/>
                    <a:pt x="50" y="63"/>
                    <a:pt x="50" y="62"/>
                  </a:cubicBezTo>
                  <a:cubicBezTo>
                    <a:pt x="50" y="62"/>
                    <a:pt x="50" y="61"/>
                    <a:pt x="51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2" y="61"/>
                    <a:pt x="53" y="61"/>
                    <a:pt x="54" y="61"/>
                  </a:cubicBezTo>
                  <a:cubicBezTo>
                    <a:pt x="60" y="61"/>
                    <a:pt x="67" y="61"/>
                    <a:pt x="74" y="61"/>
                  </a:cubicBezTo>
                  <a:cubicBezTo>
                    <a:pt x="76" y="61"/>
                    <a:pt x="79" y="61"/>
                    <a:pt x="81" y="61"/>
                  </a:cubicBezTo>
                  <a:cubicBezTo>
                    <a:pt x="83" y="61"/>
                    <a:pt x="84" y="60"/>
                    <a:pt x="84" y="58"/>
                  </a:cubicBezTo>
                  <a:cubicBezTo>
                    <a:pt x="84" y="53"/>
                    <a:pt x="84" y="49"/>
                    <a:pt x="84" y="44"/>
                  </a:cubicBezTo>
                  <a:cubicBezTo>
                    <a:pt x="84" y="31"/>
                    <a:pt x="84" y="23"/>
                    <a:pt x="84" y="10"/>
                  </a:cubicBezTo>
                  <a:cubicBezTo>
                    <a:pt x="84" y="8"/>
                    <a:pt x="84" y="6"/>
                    <a:pt x="81" y="6"/>
                  </a:cubicBezTo>
                  <a:close/>
                  <a:moveTo>
                    <a:pt x="35" y="57"/>
                  </a:moveTo>
                  <a:cubicBezTo>
                    <a:pt x="25" y="57"/>
                    <a:pt x="15" y="57"/>
                    <a:pt x="5" y="57"/>
                  </a:cubicBezTo>
                  <a:cubicBezTo>
                    <a:pt x="5" y="57"/>
                    <a:pt x="6" y="54"/>
                    <a:pt x="6" y="54"/>
                  </a:cubicBezTo>
                  <a:cubicBezTo>
                    <a:pt x="7" y="54"/>
                    <a:pt x="8" y="54"/>
                    <a:pt x="8" y="54"/>
                  </a:cubicBezTo>
                  <a:cubicBezTo>
                    <a:pt x="12" y="53"/>
                    <a:pt x="16" y="52"/>
                    <a:pt x="20" y="51"/>
                  </a:cubicBezTo>
                  <a:cubicBezTo>
                    <a:pt x="25" y="51"/>
                    <a:pt x="30" y="50"/>
                    <a:pt x="34" y="51"/>
                  </a:cubicBezTo>
                  <a:cubicBezTo>
                    <a:pt x="36" y="52"/>
                    <a:pt x="38" y="53"/>
                    <a:pt x="39" y="56"/>
                  </a:cubicBezTo>
                  <a:cubicBezTo>
                    <a:pt x="38" y="56"/>
                    <a:pt x="36" y="56"/>
                    <a:pt x="35" y="57"/>
                  </a:cubicBezTo>
                  <a:close/>
                  <a:moveTo>
                    <a:pt x="40" y="8"/>
                  </a:moveTo>
                  <a:cubicBezTo>
                    <a:pt x="40" y="11"/>
                    <a:pt x="40" y="10"/>
                    <a:pt x="40" y="12"/>
                  </a:cubicBezTo>
                  <a:cubicBezTo>
                    <a:pt x="40" y="25"/>
                    <a:pt x="40" y="37"/>
                    <a:pt x="40" y="50"/>
                  </a:cubicBezTo>
                  <a:cubicBezTo>
                    <a:pt x="40" y="50"/>
                    <a:pt x="40" y="51"/>
                    <a:pt x="40" y="52"/>
                  </a:cubicBezTo>
                  <a:cubicBezTo>
                    <a:pt x="38" y="50"/>
                    <a:pt x="36" y="48"/>
                    <a:pt x="33" y="48"/>
                  </a:cubicBezTo>
                  <a:cubicBezTo>
                    <a:pt x="30" y="47"/>
                    <a:pt x="27" y="47"/>
                    <a:pt x="24" y="47"/>
                  </a:cubicBezTo>
                  <a:cubicBezTo>
                    <a:pt x="18" y="48"/>
                    <a:pt x="12" y="49"/>
                    <a:pt x="6" y="51"/>
                  </a:cubicBezTo>
                  <a:cubicBezTo>
                    <a:pt x="6" y="40"/>
                    <a:pt x="6" y="29"/>
                    <a:pt x="6" y="18"/>
                  </a:cubicBezTo>
                  <a:cubicBezTo>
                    <a:pt x="6" y="12"/>
                    <a:pt x="6" y="11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9" y="5"/>
                    <a:pt x="10" y="5"/>
                    <a:pt x="11" y="4"/>
                  </a:cubicBezTo>
                  <a:cubicBezTo>
                    <a:pt x="15" y="4"/>
                    <a:pt x="18" y="3"/>
                    <a:pt x="22" y="3"/>
                  </a:cubicBezTo>
                  <a:cubicBezTo>
                    <a:pt x="25" y="2"/>
                    <a:pt x="28" y="2"/>
                    <a:pt x="31" y="2"/>
                  </a:cubicBezTo>
                  <a:cubicBezTo>
                    <a:pt x="34" y="2"/>
                    <a:pt x="37" y="3"/>
                    <a:pt x="39" y="5"/>
                  </a:cubicBezTo>
                  <a:cubicBezTo>
                    <a:pt x="40" y="5"/>
                    <a:pt x="40" y="6"/>
                    <a:pt x="40" y="6"/>
                  </a:cubicBezTo>
                  <a:cubicBezTo>
                    <a:pt x="40" y="7"/>
                    <a:pt x="40" y="8"/>
                    <a:pt x="40" y="8"/>
                  </a:cubicBezTo>
                  <a:close/>
                  <a:moveTo>
                    <a:pt x="43" y="52"/>
                  </a:moveTo>
                  <a:cubicBezTo>
                    <a:pt x="43" y="41"/>
                    <a:pt x="43" y="31"/>
                    <a:pt x="43" y="20"/>
                  </a:cubicBezTo>
                  <a:cubicBezTo>
                    <a:pt x="43" y="15"/>
                    <a:pt x="43" y="15"/>
                    <a:pt x="43" y="11"/>
                  </a:cubicBezTo>
                  <a:cubicBezTo>
                    <a:pt x="43" y="9"/>
                    <a:pt x="43" y="8"/>
                    <a:pt x="43" y="7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5"/>
                    <a:pt x="45" y="4"/>
                    <a:pt x="46" y="4"/>
                  </a:cubicBezTo>
                  <a:cubicBezTo>
                    <a:pt x="46" y="11"/>
                    <a:pt x="46" y="15"/>
                    <a:pt x="46" y="23"/>
                  </a:cubicBezTo>
                  <a:cubicBezTo>
                    <a:pt x="46" y="22"/>
                    <a:pt x="47" y="22"/>
                    <a:pt x="48" y="21"/>
                  </a:cubicBezTo>
                  <a:cubicBezTo>
                    <a:pt x="48" y="21"/>
                    <a:pt x="50" y="20"/>
                    <a:pt x="50" y="20"/>
                  </a:cubicBezTo>
                  <a:cubicBezTo>
                    <a:pt x="51" y="20"/>
                    <a:pt x="52" y="21"/>
                    <a:pt x="52" y="21"/>
                  </a:cubicBezTo>
                  <a:cubicBezTo>
                    <a:pt x="53" y="22"/>
                    <a:pt x="54" y="22"/>
                    <a:pt x="54" y="23"/>
                  </a:cubicBezTo>
                  <a:cubicBezTo>
                    <a:pt x="54" y="14"/>
                    <a:pt x="54" y="10"/>
                    <a:pt x="54" y="2"/>
                  </a:cubicBezTo>
                  <a:cubicBezTo>
                    <a:pt x="61" y="2"/>
                    <a:pt x="68" y="4"/>
                    <a:pt x="74" y="5"/>
                  </a:cubicBezTo>
                  <a:cubicBezTo>
                    <a:pt x="75" y="5"/>
                    <a:pt x="76" y="5"/>
                    <a:pt x="78" y="5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13"/>
                    <a:pt x="78" y="14"/>
                    <a:pt x="78" y="19"/>
                  </a:cubicBezTo>
                  <a:cubicBezTo>
                    <a:pt x="78" y="30"/>
                    <a:pt x="78" y="40"/>
                    <a:pt x="78" y="51"/>
                  </a:cubicBezTo>
                  <a:cubicBezTo>
                    <a:pt x="72" y="49"/>
                    <a:pt x="66" y="48"/>
                    <a:pt x="60" y="48"/>
                  </a:cubicBezTo>
                  <a:cubicBezTo>
                    <a:pt x="57" y="47"/>
                    <a:pt x="54" y="47"/>
                    <a:pt x="51" y="48"/>
                  </a:cubicBezTo>
                  <a:cubicBezTo>
                    <a:pt x="48" y="48"/>
                    <a:pt x="45" y="50"/>
                    <a:pt x="43" y="52"/>
                  </a:cubicBezTo>
                  <a:close/>
                  <a:moveTo>
                    <a:pt x="49" y="57"/>
                  </a:moveTo>
                  <a:cubicBezTo>
                    <a:pt x="48" y="56"/>
                    <a:pt x="46" y="56"/>
                    <a:pt x="44" y="56"/>
                  </a:cubicBezTo>
                  <a:cubicBezTo>
                    <a:pt x="45" y="53"/>
                    <a:pt x="47" y="52"/>
                    <a:pt x="49" y="51"/>
                  </a:cubicBezTo>
                  <a:cubicBezTo>
                    <a:pt x="54" y="50"/>
                    <a:pt x="59" y="51"/>
                    <a:pt x="63" y="51"/>
                  </a:cubicBezTo>
                  <a:cubicBezTo>
                    <a:pt x="67" y="52"/>
                    <a:pt x="71" y="53"/>
                    <a:pt x="75" y="54"/>
                  </a:cubicBezTo>
                  <a:cubicBezTo>
                    <a:pt x="76" y="54"/>
                    <a:pt x="77" y="54"/>
                    <a:pt x="78" y="54"/>
                  </a:cubicBezTo>
                  <a:cubicBezTo>
                    <a:pt x="78" y="54"/>
                    <a:pt x="78" y="57"/>
                    <a:pt x="78" y="57"/>
                  </a:cubicBezTo>
                  <a:cubicBezTo>
                    <a:pt x="69" y="57"/>
                    <a:pt x="59" y="57"/>
                    <a:pt x="49" y="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2" name="Freeform 57"/>
            <p:cNvSpPr>
              <a:spLocks/>
            </p:cNvSpPr>
            <p:nvPr/>
          </p:nvSpPr>
          <p:spPr bwMode="auto">
            <a:xfrm>
              <a:off x="4044950" y="16002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3" name="Freeform 58"/>
            <p:cNvSpPr>
              <a:spLocks/>
            </p:cNvSpPr>
            <p:nvPr/>
          </p:nvSpPr>
          <p:spPr bwMode="auto">
            <a:xfrm>
              <a:off x="4041775" y="1600200"/>
              <a:ext cx="31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4" name="Freeform 59"/>
            <p:cNvSpPr>
              <a:spLocks/>
            </p:cNvSpPr>
            <p:nvPr/>
          </p:nvSpPr>
          <p:spPr bwMode="auto">
            <a:xfrm>
              <a:off x="4041775" y="16002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35" name="Freeform 60"/>
          <p:cNvSpPr>
            <a:spLocks noEditPoints="1"/>
          </p:cNvSpPr>
          <p:nvPr/>
        </p:nvSpPr>
        <p:spPr bwMode="auto">
          <a:xfrm>
            <a:off x="4273371" y="2745815"/>
            <a:ext cx="510534" cy="580153"/>
          </a:xfrm>
          <a:custGeom>
            <a:avLst/>
            <a:gdLst/>
            <a:ahLst/>
            <a:cxnLst>
              <a:cxn ang="0">
                <a:pos x="3" y="50"/>
              </a:cxn>
              <a:cxn ang="0">
                <a:pos x="7" y="60"/>
              </a:cxn>
              <a:cxn ang="0">
                <a:pos x="26" y="77"/>
              </a:cxn>
              <a:cxn ang="0">
                <a:pos x="33" y="0"/>
              </a:cxn>
              <a:cxn ang="0">
                <a:pos x="50" y="12"/>
              </a:cxn>
              <a:cxn ang="0">
                <a:pos x="57" y="16"/>
              </a:cxn>
              <a:cxn ang="0">
                <a:pos x="49" y="22"/>
              </a:cxn>
              <a:cxn ang="0">
                <a:pos x="51" y="16"/>
              </a:cxn>
              <a:cxn ang="0">
                <a:pos x="48" y="11"/>
              </a:cxn>
              <a:cxn ang="0">
                <a:pos x="46" y="20"/>
              </a:cxn>
              <a:cxn ang="0">
                <a:pos x="44" y="18"/>
              </a:cxn>
              <a:cxn ang="0">
                <a:pos x="45" y="15"/>
              </a:cxn>
              <a:cxn ang="0">
                <a:pos x="29" y="16"/>
              </a:cxn>
              <a:cxn ang="0">
                <a:pos x="34" y="16"/>
              </a:cxn>
              <a:cxn ang="0">
                <a:pos x="36" y="10"/>
              </a:cxn>
              <a:cxn ang="0">
                <a:pos x="34" y="10"/>
              </a:cxn>
              <a:cxn ang="0">
                <a:pos x="42" y="16"/>
              </a:cxn>
              <a:cxn ang="0">
                <a:pos x="37" y="23"/>
              </a:cxn>
              <a:cxn ang="0">
                <a:pos x="32" y="22"/>
              </a:cxn>
              <a:cxn ang="0">
                <a:pos x="27" y="25"/>
              </a:cxn>
              <a:cxn ang="0">
                <a:pos x="23" y="23"/>
              </a:cxn>
              <a:cxn ang="0">
                <a:pos x="27" y="20"/>
              </a:cxn>
              <a:cxn ang="0">
                <a:pos x="27" y="16"/>
              </a:cxn>
              <a:cxn ang="0">
                <a:pos x="32" y="24"/>
              </a:cxn>
              <a:cxn ang="0">
                <a:pos x="15" y="16"/>
              </a:cxn>
              <a:cxn ang="0">
                <a:pos x="22" y="16"/>
              </a:cxn>
              <a:cxn ang="0">
                <a:pos x="21" y="10"/>
              </a:cxn>
              <a:cxn ang="0">
                <a:pos x="27" y="11"/>
              </a:cxn>
              <a:cxn ang="0">
                <a:pos x="22" y="12"/>
              </a:cxn>
              <a:cxn ang="0">
                <a:pos x="24" y="15"/>
              </a:cxn>
              <a:cxn ang="0">
                <a:pos x="25" y="15"/>
              </a:cxn>
              <a:cxn ang="0">
                <a:pos x="18" y="22"/>
              </a:cxn>
              <a:cxn ang="0">
                <a:pos x="17" y="24"/>
              </a:cxn>
              <a:cxn ang="0">
                <a:pos x="23" y="26"/>
              </a:cxn>
              <a:cxn ang="0">
                <a:pos x="23" y="28"/>
              </a:cxn>
              <a:cxn ang="0">
                <a:pos x="42" y="39"/>
              </a:cxn>
              <a:cxn ang="0">
                <a:pos x="48" y="39"/>
              </a:cxn>
              <a:cxn ang="0">
                <a:pos x="49" y="32"/>
              </a:cxn>
              <a:cxn ang="0">
                <a:pos x="60" y="24"/>
              </a:cxn>
              <a:cxn ang="0">
                <a:pos x="51" y="25"/>
              </a:cxn>
              <a:cxn ang="0">
                <a:pos x="53" y="30"/>
              </a:cxn>
              <a:cxn ang="0">
                <a:pos x="54" y="28"/>
              </a:cxn>
              <a:cxn ang="0">
                <a:pos x="53" y="26"/>
              </a:cxn>
              <a:cxn ang="0">
                <a:pos x="56" y="33"/>
              </a:cxn>
              <a:cxn ang="0">
                <a:pos x="52" y="31"/>
              </a:cxn>
              <a:cxn ang="0">
                <a:pos x="42" y="31"/>
              </a:cxn>
              <a:cxn ang="0">
                <a:pos x="47" y="26"/>
              </a:cxn>
              <a:cxn ang="0">
                <a:pos x="39" y="28"/>
              </a:cxn>
              <a:cxn ang="0">
                <a:pos x="41" y="31"/>
              </a:cxn>
              <a:cxn ang="0">
                <a:pos x="40" y="35"/>
              </a:cxn>
              <a:cxn ang="0">
                <a:pos x="32" y="36"/>
              </a:cxn>
              <a:cxn ang="0">
                <a:pos x="25" y="32"/>
              </a:cxn>
              <a:cxn ang="0">
                <a:pos x="30" y="30"/>
              </a:cxn>
              <a:cxn ang="0">
                <a:pos x="37" y="30"/>
              </a:cxn>
              <a:cxn ang="0">
                <a:pos x="31" y="28"/>
              </a:cxn>
              <a:cxn ang="0">
                <a:pos x="38" y="25"/>
              </a:cxn>
              <a:cxn ang="0">
                <a:pos x="39" y="25"/>
              </a:cxn>
              <a:cxn ang="0">
                <a:pos x="44" y="23"/>
              </a:cxn>
              <a:cxn ang="0">
                <a:pos x="48" y="23"/>
              </a:cxn>
              <a:cxn ang="0">
                <a:pos x="57" y="19"/>
              </a:cxn>
            </a:cxnLst>
            <a:rect l="0" t="0" r="r" b="b"/>
            <a:pathLst>
              <a:path w="68" h="77">
                <a:moveTo>
                  <a:pt x="33" y="0"/>
                </a:moveTo>
                <a:cubicBezTo>
                  <a:pt x="17" y="0"/>
                  <a:pt x="6" y="13"/>
                  <a:pt x="6" y="29"/>
                </a:cubicBezTo>
                <a:cubicBezTo>
                  <a:pt x="6" y="30"/>
                  <a:pt x="6" y="31"/>
                  <a:pt x="6" y="33"/>
                </a:cubicBezTo>
                <a:cubicBezTo>
                  <a:pt x="6" y="35"/>
                  <a:pt x="2" y="44"/>
                  <a:pt x="1" y="46"/>
                </a:cubicBezTo>
                <a:cubicBezTo>
                  <a:pt x="0" y="47"/>
                  <a:pt x="1" y="50"/>
                  <a:pt x="3" y="50"/>
                </a:cubicBezTo>
                <a:cubicBezTo>
                  <a:pt x="6" y="50"/>
                  <a:pt x="6" y="51"/>
                  <a:pt x="5" y="52"/>
                </a:cubicBezTo>
                <a:cubicBezTo>
                  <a:pt x="4" y="53"/>
                  <a:pt x="5" y="55"/>
                  <a:pt x="5" y="55"/>
                </a:cubicBezTo>
                <a:cubicBezTo>
                  <a:pt x="5" y="55"/>
                  <a:pt x="8" y="56"/>
                  <a:pt x="8" y="56"/>
                </a:cubicBezTo>
                <a:cubicBezTo>
                  <a:pt x="8" y="56"/>
                  <a:pt x="7" y="57"/>
                  <a:pt x="7" y="58"/>
                </a:cubicBezTo>
                <a:cubicBezTo>
                  <a:pt x="7" y="58"/>
                  <a:pt x="7" y="60"/>
                  <a:pt x="7" y="60"/>
                </a:cubicBezTo>
                <a:cubicBezTo>
                  <a:pt x="7" y="60"/>
                  <a:pt x="8" y="61"/>
                  <a:pt x="9" y="62"/>
                </a:cubicBezTo>
                <a:cubicBezTo>
                  <a:pt x="11" y="63"/>
                  <a:pt x="10" y="66"/>
                  <a:pt x="10" y="67"/>
                </a:cubicBezTo>
                <a:cubicBezTo>
                  <a:pt x="10" y="68"/>
                  <a:pt x="11" y="72"/>
                  <a:pt x="15" y="72"/>
                </a:cubicBezTo>
                <a:cubicBezTo>
                  <a:pt x="18" y="72"/>
                  <a:pt x="24" y="69"/>
                  <a:pt x="24" y="69"/>
                </a:cubicBezTo>
                <a:cubicBezTo>
                  <a:pt x="26" y="77"/>
                  <a:pt x="26" y="77"/>
                  <a:pt x="26" y="77"/>
                </a:cubicBezTo>
                <a:cubicBezTo>
                  <a:pt x="27" y="77"/>
                  <a:pt x="47" y="70"/>
                  <a:pt x="52" y="69"/>
                </a:cubicBezTo>
                <a:cubicBezTo>
                  <a:pt x="53" y="69"/>
                  <a:pt x="53" y="68"/>
                  <a:pt x="54" y="68"/>
                </a:cubicBezTo>
                <a:cubicBezTo>
                  <a:pt x="52" y="58"/>
                  <a:pt x="52" y="58"/>
                  <a:pt x="52" y="58"/>
                </a:cubicBezTo>
                <a:cubicBezTo>
                  <a:pt x="56" y="52"/>
                  <a:pt x="64" y="43"/>
                  <a:pt x="65" y="34"/>
                </a:cubicBezTo>
                <a:cubicBezTo>
                  <a:pt x="68" y="12"/>
                  <a:pt x="52" y="0"/>
                  <a:pt x="33" y="0"/>
                </a:cubicBezTo>
                <a:close/>
                <a:moveTo>
                  <a:pt x="50" y="16"/>
                </a:move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5"/>
                  <a:pt x="50" y="14"/>
                  <a:pt x="50" y="13"/>
                </a:cubicBezTo>
                <a:cubicBezTo>
                  <a:pt x="50" y="13"/>
                  <a:pt x="50" y="12"/>
                  <a:pt x="50" y="12"/>
                </a:cubicBezTo>
                <a:cubicBezTo>
                  <a:pt x="51" y="11"/>
                  <a:pt x="51" y="11"/>
                  <a:pt x="51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2" y="11"/>
                  <a:pt x="52" y="11"/>
                  <a:pt x="52" y="11"/>
                </a:cubicBezTo>
                <a:cubicBezTo>
                  <a:pt x="55" y="12"/>
                  <a:pt x="56" y="14"/>
                  <a:pt x="57" y="16"/>
                </a:cubicBezTo>
                <a:cubicBezTo>
                  <a:pt x="57" y="16"/>
                  <a:pt x="57" y="16"/>
                  <a:pt x="57" y="16"/>
                </a:cubicBezTo>
                <a:cubicBezTo>
                  <a:pt x="57" y="17"/>
                  <a:pt x="57" y="17"/>
                  <a:pt x="56" y="18"/>
                </a:cubicBezTo>
                <a:cubicBezTo>
                  <a:pt x="55" y="18"/>
                  <a:pt x="55" y="18"/>
                  <a:pt x="54" y="19"/>
                </a:cubicBezTo>
                <a:cubicBezTo>
                  <a:pt x="53" y="20"/>
                  <a:pt x="53" y="21"/>
                  <a:pt x="52" y="22"/>
                </a:cubicBezTo>
                <a:cubicBezTo>
                  <a:pt x="51" y="22"/>
                  <a:pt x="51" y="22"/>
                  <a:pt x="50" y="22"/>
                </a:cubicBezTo>
                <a:cubicBezTo>
                  <a:pt x="50" y="22"/>
                  <a:pt x="49" y="22"/>
                  <a:pt x="49" y="22"/>
                </a:cubicBezTo>
                <a:cubicBezTo>
                  <a:pt x="49" y="22"/>
                  <a:pt x="49" y="21"/>
                  <a:pt x="48" y="21"/>
                </a:cubicBezTo>
                <a:cubicBezTo>
                  <a:pt x="48" y="21"/>
                  <a:pt x="48" y="20"/>
                  <a:pt x="48" y="20"/>
                </a:cubicBezTo>
                <a:cubicBezTo>
                  <a:pt x="48" y="19"/>
                  <a:pt x="48" y="19"/>
                  <a:pt x="48" y="18"/>
                </a:cubicBezTo>
                <a:cubicBezTo>
                  <a:pt x="49" y="17"/>
                  <a:pt x="50" y="17"/>
                  <a:pt x="51" y="17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16"/>
                  <a:pt x="51" y="16"/>
                  <a:pt x="50" y="16"/>
                </a:cubicBezTo>
                <a:close/>
                <a:moveTo>
                  <a:pt x="43" y="7"/>
                </a:moveTo>
                <a:cubicBezTo>
                  <a:pt x="43" y="7"/>
                  <a:pt x="43" y="7"/>
                  <a:pt x="43" y="7"/>
                </a:cubicBezTo>
                <a:cubicBezTo>
                  <a:pt x="45" y="7"/>
                  <a:pt x="46" y="8"/>
                  <a:pt x="48" y="9"/>
                </a:cubicBezTo>
                <a:cubicBezTo>
                  <a:pt x="48" y="9"/>
                  <a:pt x="49" y="10"/>
                  <a:pt x="48" y="11"/>
                </a:cubicBezTo>
                <a:cubicBezTo>
                  <a:pt x="48" y="12"/>
                  <a:pt x="48" y="13"/>
                  <a:pt x="48" y="13"/>
                </a:cubicBezTo>
                <a:cubicBezTo>
                  <a:pt x="48" y="14"/>
                  <a:pt x="48" y="15"/>
                  <a:pt x="48" y="16"/>
                </a:cubicBezTo>
                <a:cubicBezTo>
                  <a:pt x="48" y="16"/>
                  <a:pt x="48" y="16"/>
                  <a:pt x="48" y="16"/>
                </a:cubicBezTo>
                <a:cubicBezTo>
                  <a:pt x="47" y="17"/>
                  <a:pt x="46" y="19"/>
                  <a:pt x="46" y="19"/>
                </a:cubicBezTo>
                <a:cubicBezTo>
                  <a:pt x="46" y="20"/>
                  <a:pt x="46" y="20"/>
                  <a:pt x="46" y="20"/>
                </a:cubicBezTo>
                <a:cubicBezTo>
                  <a:pt x="45" y="20"/>
                  <a:pt x="45" y="20"/>
                  <a:pt x="45" y="20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1"/>
                  <a:pt x="44" y="21"/>
                  <a:pt x="43" y="21"/>
                </a:cubicBezTo>
                <a:cubicBezTo>
                  <a:pt x="43" y="20"/>
                  <a:pt x="43" y="20"/>
                  <a:pt x="43" y="20"/>
                </a:cubicBezTo>
                <a:cubicBezTo>
                  <a:pt x="44" y="19"/>
                  <a:pt x="44" y="18"/>
                  <a:pt x="44" y="18"/>
                </a:cubicBezTo>
                <a:cubicBezTo>
                  <a:pt x="44" y="17"/>
                  <a:pt x="44" y="17"/>
                  <a:pt x="44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39" y="13"/>
                  <a:pt x="40" y="8"/>
                  <a:pt x="43" y="7"/>
                </a:cubicBezTo>
                <a:close/>
                <a:moveTo>
                  <a:pt x="29" y="16"/>
                </a:moveTo>
                <a:cubicBezTo>
                  <a:pt x="29" y="16"/>
                  <a:pt x="29" y="16"/>
                  <a:pt x="29" y="16"/>
                </a:cubicBezTo>
                <a:cubicBezTo>
                  <a:pt x="29" y="16"/>
                  <a:pt x="29" y="16"/>
                  <a:pt x="29" y="16"/>
                </a:cubicBezTo>
                <a:cubicBezTo>
                  <a:pt x="30" y="16"/>
                  <a:pt x="30" y="16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6"/>
                  <a:pt x="34" y="16"/>
                  <a:pt x="34" y="16"/>
                </a:cubicBezTo>
                <a:cubicBezTo>
                  <a:pt x="32" y="15"/>
                  <a:pt x="30" y="14"/>
                  <a:pt x="29" y="13"/>
                </a:cubicBezTo>
                <a:cubicBezTo>
                  <a:pt x="27" y="8"/>
                  <a:pt x="31" y="6"/>
                  <a:pt x="31" y="6"/>
                </a:cubicBezTo>
                <a:cubicBezTo>
                  <a:pt x="32" y="6"/>
                  <a:pt x="34" y="6"/>
                  <a:pt x="35" y="6"/>
                </a:cubicBezTo>
                <a:cubicBezTo>
                  <a:pt x="37" y="6"/>
                  <a:pt x="39" y="6"/>
                  <a:pt x="40" y="7"/>
                </a:cubicBezTo>
                <a:cubicBezTo>
                  <a:pt x="40" y="11"/>
                  <a:pt x="36" y="12"/>
                  <a:pt x="36" y="10"/>
                </a:cubicBezTo>
                <a:cubicBezTo>
                  <a:pt x="36" y="9"/>
                  <a:pt x="36" y="9"/>
                  <a:pt x="36" y="9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5" y="9"/>
                  <a:pt x="35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10"/>
                  <a:pt x="34" y="10"/>
                  <a:pt x="34" y="10"/>
                </a:cubicBezTo>
                <a:cubicBezTo>
                  <a:pt x="35" y="11"/>
                  <a:pt x="35" y="11"/>
                  <a:pt x="35" y="11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3"/>
                  <a:pt x="37" y="13"/>
                </a:cubicBezTo>
                <a:cubicBezTo>
                  <a:pt x="38" y="14"/>
                  <a:pt x="39" y="14"/>
                  <a:pt x="40" y="15"/>
                </a:cubicBezTo>
                <a:cubicBezTo>
                  <a:pt x="41" y="15"/>
                  <a:pt x="41" y="15"/>
                  <a:pt x="42" y="16"/>
                </a:cubicBezTo>
                <a:cubicBezTo>
                  <a:pt x="42" y="16"/>
                  <a:pt x="42" y="17"/>
                  <a:pt x="42" y="18"/>
                </a:cubicBezTo>
                <a:cubicBezTo>
                  <a:pt x="42" y="18"/>
                  <a:pt x="42" y="19"/>
                  <a:pt x="42" y="19"/>
                </a:cubicBezTo>
                <a:cubicBezTo>
                  <a:pt x="41" y="20"/>
                  <a:pt x="41" y="21"/>
                  <a:pt x="40" y="22"/>
                </a:cubicBezTo>
                <a:cubicBezTo>
                  <a:pt x="40" y="22"/>
                  <a:pt x="39" y="22"/>
                  <a:pt x="39" y="23"/>
                </a:cubicBezTo>
                <a:cubicBezTo>
                  <a:pt x="38" y="23"/>
                  <a:pt x="37" y="23"/>
                  <a:pt x="37" y="23"/>
                </a:cubicBezTo>
                <a:cubicBezTo>
                  <a:pt x="36" y="23"/>
                  <a:pt x="34" y="23"/>
                  <a:pt x="34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3"/>
                  <a:pt x="31" y="23"/>
                  <a:pt x="31" y="24"/>
                </a:cubicBezTo>
                <a:cubicBezTo>
                  <a:pt x="30" y="24"/>
                  <a:pt x="30" y="25"/>
                  <a:pt x="29" y="25"/>
                </a:cubicBezTo>
                <a:cubicBezTo>
                  <a:pt x="29" y="25"/>
                  <a:pt x="28" y="25"/>
                  <a:pt x="27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6" y="25"/>
                  <a:pt x="26" y="25"/>
                  <a:pt x="25" y="25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5"/>
                  <a:pt x="24" y="24"/>
                  <a:pt x="23" y="24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2"/>
                  <a:pt x="23" y="22"/>
                  <a:pt x="24" y="21"/>
                </a:cubicBezTo>
                <a:cubicBezTo>
                  <a:pt x="24" y="21"/>
                  <a:pt x="25" y="21"/>
                  <a:pt x="25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7" y="18"/>
                  <a:pt x="26" y="18"/>
                </a:cubicBezTo>
                <a:cubicBezTo>
                  <a:pt x="26" y="18"/>
                  <a:pt x="26" y="18"/>
                  <a:pt x="25" y="19"/>
                </a:cubicBezTo>
                <a:cubicBezTo>
                  <a:pt x="25" y="18"/>
                  <a:pt x="26" y="17"/>
                  <a:pt x="26" y="17"/>
                </a:cubicBezTo>
                <a:cubicBezTo>
                  <a:pt x="26" y="16"/>
                  <a:pt x="26" y="16"/>
                  <a:pt x="27" y="16"/>
                </a:cubicBezTo>
                <a:cubicBezTo>
                  <a:pt x="27" y="16"/>
                  <a:pt x="28" y="16"/>
                  <a:pt x="28" y="16"/>
                </a:cubicBezTo>
                <a:lnTo>
                  <a:pt x="29" y="16"/>
                </a:lnTo>
                <a:close/>
                <a:moveTo>
                  <a:pt x="33" y="24"/>
                </a:moveTo>
                <a:cubicBezTo>
                  <a:pt x="33" y="24"/>
                  <a:pt x="33" y="24"/>
                  <a:pt x="33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23"/>
                  <a:pt x="32" y="23"/>
                  <a:pt x="32" y="23"/>
                </a:cubicBezTo>
                <a:cubicBezTo>
                  <a:pt x="33" y="24"/>
                  <a:pt x="33" y="24"/>
                  <a:pt x="33" y="24"/>
                </a:cubicBezTo>
                <a:close/>
                <a:moveTo>
                  <a:pt x="15" y="22"/>
                </a:moveTo>
                <a:cubicBezTo>
                  <a:pt x="15" y="22"/>
                  <a:pt x="14" y="20"/>
                  <a:pt x="14" y="19"/>
                </a:cubicBezTo>
                <a:cubicBezTo>
                  <a:pt x="14" y="18"/>
                  <a:pt x="15" y="17"/>
                  <a:pt x="15" y="16"/>
                </a:cubicBezTo>
                <a:cubicBezTo>
                  <a:pt x="16" y="16"/>
                  <a:pt x="17" y="16"/>
                  <a:pt x="18" y="16"/>
                </a:cubicBezTo>
                <a:cubicBezTo>
                  <a:pt x="19" y="16"/>
                  <a:pt x="20" y="16"/>
                  <a:pt x="21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7"/>
                  <a:pt x="22" y="17"/>
                  <a:pt x="22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22" y="15"/>
                  <a:pt x="22" y="15"/>
                  <a:pt x="22" y="15"/>
                </a:cubicBezTo>
                <a:cubicBezTo>
                  <a:pt x="20" y="15"/>
                  <a:pt x="19" y="14"/>
                  <a:pt x="18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2"/>
                  <a:pt x="17" y="12"/>
                </a:cubicBezTo>
                <a:cubicBezTo>
                  <a:pt x="18" y="11"/>
                  <a:pt x="19" y="10"/>
                  <a:pt x="21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2" y="8"/>
                  <a:pt x="26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7" y="8"/>
                  <a:pt x="28" y="9"/>
                  <a:pt x="27" y="11"/>
                </a:cubicBezTo>
                <a:cubicBezTo>
                  <a:pt x="27" y="11"/>
                  <a:pt x="26" y="12"/>
                  <a:pt x="26" y="12"/>
                </a:cubicBezTo>
                <a:cubicBezTo>
                  <a:pt x="25" y="13"/>
                  <a:pt x="25" y="13"/>
                  <a:pt x="24" y="13"/>
                </a:cubicBezTo>
                <a:cubicBezTo>
                  <a:pt x="24" y="13"/>
                  <a:pt x="23" y="13"/>
                  <a:pt x="23" y="13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1" y="13"/>
                  <a:pt x="21" y="13"/>
                  <a:pt x="21" y="13"/>
                </a:cubicBezTo>
                <a:cubicBezTo>
                  <a:pt x="21" y="13"/>
                  <a:pt x="21" y="13"/>
                  <a:pt x="21" y="13"/>
                </a:cubicBezTo>
                <a:cubicBezTo>
                  <a:pt x="21" y="14"/>
                  <a:pt x="21" y="14"/>
                  <a:pt x="21" y="14"/>
                </a:cubicBezTo>
                <a:cubicBezTo>
                  <a:pt x="22" y="14"/>
                  <a:pt x="23" y="15"/>
                  <a:pt x="24" y="15"/>
                </a:cubicBezTo>
                <a:cubicBezTo>
                  <a:pt x="25" y="15"/>
                  <a:pt x="26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6" y="14"/>
                  <a:pt x="25" y="15"/>
                  <a:pt x="25" y="15"/>
                </a:cubicBezTo>
                <a:cubicBezTo>
                  <a:pt x="24" y="16"/>
                  <a:pt x="24" y="17"/>
                  <a:pt x="24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3" y="19"/>
                  <a:pt x="23" y="20"/>
                  <a:pt x="23" y="20"/>
                </a:cubicBezTo>
                <a:cubicBezTo>
                  <a:pt x="22" y="21"/>
                  <a:pt x="21" y="22"/>
                  <a:pt x="21" y="23"/>
                </a:cubicBezTo>
                <a:cubicBezTo>
                  <a:pt x="20" y="22"/>
                  <a:pt x="19" y="22"/>
                  <a:pt x="18" y="22"/>
                </a:cubicBezTo>
                <a:cubicBezTo>
                  <a:pt x="17" y="22"/>
                  <a:pt x="16" y="22"/>
                  <a:pt x="16" y="22"/>
                </a:cubicBezTo>
                <a:lnTo>
                  <a:pt x="15" y="22"/>
                </a:lnTo>
                <a:close/>
                <a:moveTo>
                  <a:pt x="23" y="28"/>
                </a:moveTo>
                <a:cubicBezTo>
                  <a:pt x="23" y="28"/>
                  <a:pt x="23" y="28"/>
                  <a:pt x="23" y="28"/>
                </a:cubicBezTo>
                <a:cubicBezTo>
                  <a:pt x="21" y="28"/>
                  <a:pt x="18" y="28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19" y="24"/>
                  <a:pt x="20" y="24"/>
                  <a:pt x="21" y="25"/>
                </a:cubicBezTo>
                <a:cubicBezTo>
                  <a:pt x="22" y="25"/>
                  <a:pt x="22" y="25"/>
                  <a:pt x="22" y="25"/>
                </a:cubicBezTo>
                <a:cubicBezTo>
                  <a:pt x="22" y="26"/>
                  <a:pt x="23" y="26"/>
                  <a:pt x="23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4" y="26"/>
                  <a:pt x="24" y="27"/>
                  <a:pt x="25" y="27"/>
                </a:cubicBezTo>
                <a:cubicBezTo>
                  <a:pt x="25" y="27"/>
                  <a:pt x="26" y="27"/>
                  <a:pt x="27" y="27"/>
                </a:cubicBezTo>
                <a:cubicBezTo>
                  <a:pt x="26" y="27"/>
                  <a:pt x="25" y="27"/>
                  <a:pt x="24" y="28"/>
                </a:cubicBezTo>
                <a:lnTo>
                  <a:pt x="23" y="28"/>
                </a:lnTo>
                <a:close/>
                <a:moveTo>
                  <a:pt x="41" y="43"/>
                </a:moveTo>
                <a:cubicBezTo>
                  <a:pt x="37" y="38"/>
                  <a:pt x="37" y="38"/>
                  <a:pt x="37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38"/>
                  <a:pt x="39" y="37"/>
                  <a:pt x="40" y="37"/>
                </a:cubicBezTo>
                <a:cubicBezTo>
                  <a:pt x="40" y="37"/>
                  <a:pt x="41" y="38"/>
                  <a:pt x="42" y="39"/>
                </a:cubicBezTo>
                <a:cubicBezTo>
                  <a:pt x="43" y="40"/>
                  <a:pt x="43" y="41"/>
                  <a:pt x="43" y="41"/>
                </a:cubicBezTo>
                <a:cubicBezTo>
                  <a:pt x="43" y="41"/>
                  <a:pt x="44" y="42"/>
                  <a:pt x="45" y="43"/>
                </a:cubicBezTo>
                <a:lnTo>
                  <a:pt x="41" y="43"/>
                </a:lnTo>
                <a:close/>
                <a:moveTo>
                  <a:pt x="53" y="35"/>
                </a:moveTo>
                <a:cubicBezTo>
                  <a:pt x="52" y="37"/>
                  <a:pt x="48" y="39"/>
                  <a:pt x="48" y="39"/>
                </a:cubicBezTo>
                <a:cubicBezTo>
                  <a:pt x="43" y="37"/>
                  <a:pt x="43" y="37"/>
                  <a:pt x="43" y="37"/>
                </a:cubicBezTo>
                <a:cubicBezTo>
                  <a:pt x="42" y="36"/>
                  <a:pt x="42" y="36"/>
                  <a:pt x="42" y="35"/>
                </a:cubicBezTo>
                <a:cubicBezTo>
                  <a:pt x="42" y="35"/>
                  <a:pt x="42" y="35"/>
                  <a:pt x="42" y="35"/>
                </a:cubicBezTo>
                <a:cubicBezTo>
                  <a:pt x="43" y="34"/>
                  <a:pt x="44" y="34"/>
                  <a:pt x="44" y="33"/>
                </a:cubicBezTo>
                <a:cubicBezTo>
                  <a:pt x="46" y="33"/>
                  <a:pt x="47" y="32"/>
                  <a:pt x="49" y="32"/>
                </a:cubicBezTo>
                <a:cubicBezTo>
                  <a:pt x="50" y="32"/>
                  <a:pt x="50" y="32"/>
                  <a:pt x="51" y="32"/>
                </a:cubicBezTo>
                <a:cubicBezTo>
                  <a:pt x="51" y="33"/>
                  <a:pt x="52" y="33"/>
                  <a:pt x="52" y="33"/>
                </a:cubicBezTo>
                <a:cubicBezTo>
                  <a:pt x="53" y="34"/>
                  <a:pt x="53" y="34"/>
                  <a:pt x="53" y="34"/>
                </a:cubicBezTo>
                <a:cubicBezTo>
                  <a:pt x="53" y="34"/>
                  <a:pt x="53" y="35"/>
                  <a:pt x="53" y="35"/>
                </a:cubicBezTo>
                <a:close/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58" y="23"/>
                  <a:pt x="56" y="23"/>
                  <a:pt x="55" y="23"/>
                </a:cubicBezTo>
                <a:cubicBezTo>
                  <a:pt x="54" y="23"/>
                  <a:pt x="54" y="23"/>
                  <a:pt x="53" y="24"/>
                </a:cubicBezTo>
                <a:cubicBezTo>
                  <a:pt x="52" y="24"/>
                  <a:pt x="52" y="25"/>
                  <a:pt x="51" y="25"/>
                </a:cubicBezTo>
                <a:cubicBezTo>
                  <a:pt x="51" y="26"/>
                  <a:pt x="51" y="27"/>
                  <a:pt x="51" y="28"/>
                </a:cubicBezTo>
                <a:cubicBezTo>
                  <a:pt x="51" y="28"/>
                  <a:pt x="51" y="28"/>
                  <a:pt x="51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0"/>
                  <a:pt x="52" y="30"/>
                  <a:pt x="52" y="30"/>
                </a:cubicBezTo>
                <a:cubicBezTo>
                  <a:pt x="53" y="30"/>
                  <a:pt x="53" y="30"/>
                  <a:pt x="53" y="30"/>
                </a:cubicBezTo>
                <a:cubicBezTo>
                  <a:pt x="54" y="30"/>
                  <a:pt x="54" y="30"/>
                  <a:pt x="54" y="30"/>
                </a:cubicBezTo>
                <a:cubicBezTo>
                  <a:pt x="55" y="29"/>
                  <a:pt x="55" y="29"/>
                  <a:pt x="55" y="29"/>
                </a:cubicBezTo>
                <a:cubicBezTo>
                  <a:pt x="55" y="29"/>
                  <a:pt x="55" y="29"/>
                  <a:pt x="55" y="29"/>
                </a:cubicBezTo>
                <a:cubicBezTo>
                  <a:pt x="55" y="28"/>
                  <a:pt x="54" y="28"/>
                  <a:pt x="54" y="28"/>
                </a:cubicBezTo>
                <a:cubicBezTo>
                  <a:pt x="54" y="28"/>
                  <a:pt x="54" y="28"/>
                  <a:pt x="54" y="28"/>
                </a:cubicBezTo>
                <a:cubicBezTo>
                  <a:pt x="53" y="28"/>
                  <a:pt x="53" y="28"/>
                  <a:pt x="53" y="28"/>
                </a:cubicBezTo>
                <a:cubicBezTo>
                  <a:pt x="53" y="28"/>
                  <a:pt x="53" y="28"/>
                  <a:pt x="53" y="28"/>
                </a:cubicBezTo>
                <a:cubicBezTo>
                  <a:pt x="53" y="28"/>
                  <a:pt x="53" y="28"/>
                  <a:pt x="53" y="28"/>
                </a:cubicBezTo>
                <a:cubicBezTo>
                  <a:pt x="53" y="28"/>
                  <a:pt x="53" y="28"/>
                  <a:pt x="53" y="28"/>
                </a:cubicBezTo>
                <a:cubicBezTo>
                  <a:pt x="53" y="27"/>
                  <a:pt x="53" y="27"/>
                  <a:pt x="53" y="26"/>
                </a:cubicBezTo>
                <a:cubicBezTo>
                  <a:pt x="53" y="26"/>
                  <a:pt x="54" y="25"/>
                  <a:pt x="54" y="25"/>
                </a:cubicBezTo>
                <a:cubicBezTo>
                  <a:pt x="54" y="25"/>
                  <a:pt x="55" y="25"/>
                  <a:pt x="55" y="25"/>
                </a:cubicBezTo>
                <a:cubicBezTo>
                  <a:pt x="57" y="25"/>
                  <a:pt x="58" y="25"/>
                  <a:pt x="59" y="27"/>
                </a:cubicBezTo>
                <a:cubicBezTo>
                  <a:pt x="59" y="27"/>
                  <a:pt x="60" y="30"/>
                  <a:pt x="58" y="32"/>
                </a:cubicBezTo>
                <a:cubicBezTo>
                  <a:pt x="57" y="32"/>
                  <a:pt x="57" y="33"/>
                  <a:pt x="56" y="33"/>
                </a:cubicBezTo>
                <a:cubicBezTo>
                  <a:pt x="56" y="32"/>
                  <a:pt x="56" y="32"/>
                  <a:pt x="56" y="32"/>
                </a:cubicBezTo>
                <a:cubicBezTo>
                  <a:pt x="55" y="32"/>
                  <a:pt x="55" y="32"/>
                  <a:pt x="55" y="32"/>
                </a:cubicBezTo>
                <a:cubicBezTo>
                  <a:pt x="55" y="32"/>
                  <a:pt x="54" y="32"/>
                  <a:pt x="54" y="32"/>
                </a:cubicBezTo>
                <a:cubicBezTo>
                  <a:pt x="54" y="32"/>
                  <a:pt x="54" y="32"/>
                  <a:pt x="54" y="32"/>
                </a:cubicBezTo>
                <a:cubicBezTo>
                  <a:pt x="53" y="31"/>
                  <a:pt x="53" y="31"/>
                  <a:pt x="52" y="31"/>
                </a:cubicBezTo>
                <a:cubicBezTo>
                  <a:pt x="51" y="30"/>
                  <a:pt x="50" y="30"/>
                  <a:pt x="49" y="30"/>
                </a:cubicBezTo>
                <a:cubicBezTo>
                  <a:pt x="47" y="30"/>
                  <a:pt x="46" y="31"/>
                  <a:pt x="44" y="32"/>
                </a:cubicBezTo>
                <a:cubicBezTo>
                  <a:pt x="43" y="32"/>
                  <a:pt x="43" y="32"/>
                  <a:pt x="43" y="32"/>
                </a:cubicBezTo>
                <a:cubicBezTo>
                  <a:pt x="43" y="31"/>
                  <a:pt x="43" y="31"/>
                  <a:pt x="43" y="31"/>
                </a:cubicBezTo>
                <a:cubicBezTo>
                  <a:pt x="42" y="31"/>
                  <a:pt x="42" y="31"/>
                  <a:pt x="42" y="31"/>
                </a:cubicBezTo>
                <a:cubicBezTo>
                  <a:pt x="44" y="30"/>
                  <a:pt x="45" y="30"/>
                  <a:pt x="46" y="30"/>
                </a:cubicBezTo>
                <a:cubicBezTo>
                  <a:pt x="46" y="30"/>
                  <a:pt x="47" y="29"/>
                  <a:pt x="47" y="29"/>
                </a:cubicBezTo>
                <a:cubicBezTo>
                  <a:pt x="48" y="28"/>
                  <a:pt x="48" y="27"/>
                  <a:pt x="48" y="26"/>
                </a:cubicBezTo>
                <a:cubicBezTo>
                  <a:pt x="48" y="26"/>
                  <a:pt x="48" y="25"/>
                  <a:pt x="47" y="25"/>
                </a:cubicBezTo>
                <a:cubicBezTo>
                  <a:pt x="47" y="25"/>
                  <a:pt x="47" y="26"/>
                  <a:pt x="47" y="26"/>
                </a:cubicBezTo>
                <a:cubicBezTo>
                  <a:pt x="47" y="27"/>
                  <a:pt x="46" y="27"/>
                  <a:pt x="46" y="28"/>
                </a:cubicBezTo>
                <a:cubicBezTo>
                  <a:pt x="46" y="28"/>
                  <a:pt x="45" y="28"/>
                  <a:pt x="44" y="29"/>
                </a:cubicBezTo>
                <a:cubicBezTo>
                  <a:pt x="44" y="29"/>
                  <a:pt x="43" y="29"/>
                  <a:pt x="43" y="29"/>
                </a:cubicBezTo>
                <a:cubicBezTo>
                  <a:pt x="41" y="29"/>
                  <a:pt x="40" y="28"/>
                  <a:pt x="40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8" y="28"/>
                  <a:pt x="38" y="28"/>
                  <a:pt x="38" y="28"/>
                </a:cubicBezTo>
                <a:cubicBezTo>
                  <a:pt x="38" y="29"/>
                  <a:pt x="38" y="29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30"/>
                  <a:pt x="40" y="30"/>
                  <a:pt x="41" y="31"/>
                </a:cubicBezTo>
                <a:cubicBezTo>
                  <a:pt x="41" y="31"/>
                  <a:pt x="41" y="31"/>
                  <a:pt x="41" y="32"/>
                </a:cubicBezTo>
                <a:cubicBezTo>
                  <a:pt x="41" y="32"/>
                  <a:pt x="41" y="33"/>
                  <a:pt x="40" y="34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5"/>
                  <a:pt x="40" y="35"/>
                  <a:pt x="40" y="35"/>
                </a:cubicBezTo>
                <a:cubicBezTo>
                  <a:pt x="39" y="36"/>
                  <a:pt x="38" y="36"/>
                  <a:pt x="37" y="36"/>
                </a:cubicBezTo>
                <a:cubicBezTo>
                  <a:pt x="37" y="36"/>
                  <a:pt x="36" y="36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4" y="36"/>
                  <a:pt x="33" y="36"/>
                  <a:pt x="32" y="36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5"/>
                  <a:pt x="31" y="36"/>
                  <a:pt x="30" y="36"/>
                </a:cubicBezTo>
                <a:cubicBezTo>
                  <a:pt x="29" y="36"/>
                  <a:pt x="28" y="35"/>
                  <a:pt x="27" y="35"/>
                </a:cubicBezTo>
                <a:cubicBezTo>
                  <a:pt x="26" y="34"/>
                  <a:pt x="25" y="34"/>
                  <a:pt x="25" y="32"/>
                </a:cubicBezTo>
                <a:cubicBezTo>
                  <a:pt x="25" y="32"/>
                  <a:pt x="25" y="30"/>
                  <a:pt x="25" y="29"/>
                </a:cubicBezTo>
                <a:cubicBezTo>
                  <a:pt x="26" y="29"/>
                  <a:pt x="26" y="29"/>
                  <a:pt x="26" y="29"/>
                </a:cubicBezTo>
                <a:cubicBezTo>
                  <a:pt x="26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9" y="29"/>
                  <a:pt x="30" y="30"/>
                  <a:pt x="30" y="30"/>
                </a:cubicBezTo>
                <a:cubicBezTo>
                  <a:pt x="31" y="30"/>
                  <a:pt x="31" y="30"/>
                  <a:pt x="31" y="30"/>
                </a:cubicBezTo>
                <a:cubicBezTo>
                  <a:pt x="32" y="31"/>
                  <a:pt x="33" y="31"/>
                  <a:pt x="35" y="31"/>
                </a:cubicBezTo>
                <a:cubicBezTo>
                  <a:pt x="35" y="31"/>
                  <a:pt x="35" y="31"/>
                  <a:pt x="36" y="31"/>
                </a:cubicBezTo>
                <a:cubicBezTo>
                  <a:pt x="36" y="31"/>
                  <a:pt x="36" y="31"/>
                  <a:pt x="36" y="31"/>
                </a:cubicBezTo>
                <a:cubicBezTo>
                  <a:pt x="37" y="30"/>
                  <a:pt x="37" y="30"/>
                  <a:pt x="37" y="30"/>
                </a:cubicBezTo>
                <a:cubicBezTo>
                  <a:pt x="36" y="30"/>
                  <a:pt x="36" y="29"/>
                  <a:pt x="36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5" y="30"/>
                  <a:pt x="35" y="30"/>
                  <a:pt x="35" y="30"/>
                </a:cubicBezTo>
                <a:cubicBezTo>
                  <a:pt x="33" y="30"/>
                  <a:pt x="32" y="29"/>
                  <a:pt x="32" y="29"/>
                </a:cubicBezTo>
                <a:cubicBezTo>
                  <a:pt x="32" y="29"/>
                  <a:pt x="31" y="28"/>
                  <a:pt x="31" y="28"/>
                </a:cubicBezTo>
                <a:cubicBezTo>
                  <a:pt x="31" y="27"/>
                  <a:pt x="31" y="27"/>
                  <a:pt x="31" y="27"/>
                </a:cubicBezTo>
                <a:cubicBezTo>
                  <a:pt x="32" y="26"/>
                  <a:pt x="33" y="26"/>
                  <a:pt x="33" y="25"/>
                </a:cubicBezTo>
                <a:cubicBezTo>
                  <a:pt x="34" y="25"/>
                  <a:pt x="35" y="25"/>
                  <a:pt x="35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7" y="25"/>
                  <a:pt x="37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40" y="25"/>
                  <a:pt x="40" y="25"/>
                  <a:pt x="40" y="25"/>
                </a:cubicBezTo>
                <a:cubicBezTo>
                  <a:pt x="40" y="25"/>
                  <a:pt x="41" y="25"/>
                  <a:pt x="41" y="24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24"/>
                  <a:pt x="42" y="23"/>
                  <a:pt x="43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22"/>
                  <a:pt x="44" y="22"/>
                  <a:pt x="44" y="22"/>
                </a:cubicBezTo>
                <a:cubicBezTo>
                  <a:pt x="45" y="22"/>
                  <a:pt x="46" y="22"/>
                  <a:pt x="46" y="22"/>
                </a:cubicBezTo>
                <a:cubicBezTo>
                  <a:pt x="47" y="21"/>
                  <a:pt x="47" y="21"/>
                  <a:pt x="47" y="21"/>
                </a:cubicBezTo>
                <a:cubicBezTo>
                  <a:pt x="47" y="22"/>
                  <a:pt x="47" y="22"/>
                  <a:pt x="47" y="22"/>
                </a:cubicBezTo>
                <a:cubicBezTo>
                  <a:pt x="47" y="23"/>
                  <a:pt x="48" y="23"/>
                  <a:pt x="48" y="23"/>
                </a:cubicBezTo>
                <a:cubicBezTo>
                  <a:pt x="49" y="24"/>
                  <a:pt x="49" y="24"/>
                  <a:pt x="50" y="24"/>
                </a:cubicBezTo>
                <a:cubicBezTo>
                  <a:pt x="51" y="24"/>
                  <a:pt x="52" y="24"/>
                  <a:pt x="53" y="23"/>
                </a:cubicBezTo>
                <a:cubicBezTo>
                  <a:pt x="54" y="22"/>
                  <a:pt x="55" y="21"/>
                  <a:pt x="55" y="20"/>
                </a:cubicBezTo>
                <a:cubicBezTo>
                  <a:pt x="56" y="20"/>
                  <a:pt x="56" y="19"/>
                  <a:pt x="57" y="19"/>
                </a:cubicBezTo>
                <a:cubicBezTo>
                  <a:pt x="57" y="19"/>
                  <a:pt x="57" y="19"/>
                  <a:pt x="57" y="19"/>
                </a:cubicBezTo>
                <a:cubicBezTo>
                  <a:pt x="58" y="19"/>
                  <a:pt x="59" y="20"/>
                  <a:pt x="59" y="20"/>
                </a:cubicBezTo>
                <a:cubicBezTo>
                  <a:pt x="60" y="21"/>
                  <a:pt x="60" y="22"/>
                  <a:pt x="60" y="2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36" name="Group 48"/>
          <p:cNvGrpSpPr/>
          <p:nvPr/>
        </p:nvGrpSpPr>
        <p:grpSpPr>
          <a:xfrm>
            <a:off x="7401083" y="2826852"/>
            <a:ext cx="508385" cy="418079"/>
            <a:chOff x="4492625" y="1965325"/>
            <a:chExt cx="241301" cy="198438"/>
          </a:xfrm>
          <a:solidFill>
            <a:schemeClr val="bg1"/>
          </a:solidFill>
        </p:grpSpPr>
        <p:sp>
          <p:nvSpPr>
            <p:cNvPr id="37" name="Freeform 61"/>
            <p:cNvSpPr>
              <a:spLocks/>
            </p:cNvSpPr>
            <p:nvPr/>
          </p:nvSpPr>
          <p:spPr bwMode="auto">
            <a:xfrm>
              <a:off x="4600575" y="2039938"/>
              <a:ext cx="19050" cy="3968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3"/>
                </a:cxn>
                <a:cxn ang="0">
                  <a:pos x="2" y="25"/>
                </a:cxn>
                <a:cxn ang="0">
                  <a:pos x="12" y="25"/>
                </a:cxn>
                <a:cxn ang="0">
                  <a:pos x="12" y="23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2" y="0"/>
                </a:cxn>
                <a:cxn ang="0">
                  <a:pos x="0" y="2"/>
                </a:cxn>
              </a:cxnLst>
              <a:rect l="0" t="0" r="r" b="b"/>
              <a:pathLst>
                <a:path w="12" h="25">
                  <a:moveTo>
                    <a:pt x="0" y="2"/>
                  </a:moveTo>
                  <a:lnTo>
                    <a:pt x="0" y="23"/>
                  </a:lnTo>
                  <a:lnTo>
                    <a:pt x="2" y="25"/>
                  </a:lnTo>
                  <a:lnTo>
                    <a:pt x="12" y="25"/>
                  </a:lnTo>
                  <a:lnTo>
                    <a:pt x="12" y="23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8" name="Freeform 62"/>
            <p:cNvSpPr>
              <a:spLocks/>
            </p:cNvSpPr>
            <p:nvPr/>
          </p:nvSpPr>
          <p:spPr bwMode="auto">
            <a:xfrm>
              <a:off x="4629150" y="2020888"/>
              <a:ext cx="19050" cy="58738"/>
            </a:xfrm>
            <a:custGeom>
              <a:avLst/>
              <a:gdLst/>
              <a:ahLst/>
              <a:cxnLst>
                <a:cxn ang="0">
                  <a:pos x="10" y="37"/>
                </a:cxn>
                <a:cxn ang="0">
                  <a:pos x="12" y="35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35"/>
                </a:cxn>
                <a:cxn ang="0">
                  <a:pos x="0" y="37"/>
                </a:cxn>
                <a:cxn ang="0">
                  <a:pos x="10" y="37"/>
                </a:cxn>
              </a:cxnLst>
              <a:rect l="0" t="0" r="r" b="b"/>
              <a:pathLst>
                <a:path w="12" h="37">
                  <a:moveTo>
                    <a:pt x="10" y="37"/>
                  </a:moveTo>
                  <a:lnTo>
                    <a:pt x="12" y="35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10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9" name="Freeform 63"/>
            <p:cNvSpPr>
              <a:spLocks/>
            </p:cNvSpPr>
            <p:nvPr/>
          </p:nvSpPr>
          <p:spPr bwMode="auto">
            <a:xfrm>
              <a:off x="4654550" y="2046288"/>
              <a:ext cx="17463" cy="33338"/>
            </a:xfrm>
            <a:custGeom>
              <a:avLst/>
              <a:gdLst/>
              <a:ahLst/>
              <a:cxnLst>
                <a:cxn ang="0">
                  <a:pos x="11" y="21"/>
                </a:cxn>
                <a:cxn ang="0">
                  <a:pos x="11" y="19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9"/>
                </a:cxn>
                <a:cxn ang="0">
                  <a:pos x="1" y="21"/>
                </a:cxn>
                <a:cxn ang="0">
                  <a:pos x="11" y="21"/>
                </a:cxn>
              </a:cxnLst>
              <a:rect l="0" t="0" r="r" b="b"/>
              <a:pathLst>
                <a:path w="11" h="21">
                  <a:moveTo>
                    <a:pt x="11" y="21"/>
                  </a:moveTo>
                  <a:lnTo>
                    <a:pt x="11" y="19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11" y="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40" name="Freeform 64"/>
            <p:cNvSpPr>
              <a:spLocks/>
            </p:cNvSpPr>
            <p:nvPr/>
          </p:nvSpPr>
          <p:spPr bwMode="auto">
            <a:xfrm>
              <a:off x="4681538" y="2030413"/>
              <a:ext cx="19050" cy="49213"/>
            </a:xfrm>
            <a:custGeom>
              <a:avLst/>
              <a:gdLst/>
              <a:ahLst/>
              <a:cxnLst>
                <a:cxn ang="0">
                  <a:pos x="10" y="31"/>
                </a:cxn>
                <a:cxn ang="0">
                  <a:pos x="12" y="29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9"/>
                </a:cxn>
                <a:cxn ang="0">
                  <a:pos x="0" y="31"/>
                </a:cxn>
                <a:cxn ang="0">
                  <a:pos x="10" y="31"/>
                </a:cxn>
              </a:cxnLst>
              <a:rect l="0" t="0" r="r" b="b"/>
              <a:pathLst>
                <a:path w="12" h="31">
                  <a:moveTo>
                    <a:pt x="10" y="31"/>
                  </a:moveTo>
                  <a:lnTo>
                    <a:pt x="12" y="29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10" y="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41" name="Freeform 65"/>
            <p:cNvSpPr>
              <a:spLocks/>
            </p:cNvSpPr>
            <p:nvPr/>
          </p:nvSpPr>
          <p:spPr bwMode="auto">
            <a:xfrm>
              <a:off x="4514850" y="1971675"/>
              <a:ext cx="36513" cy="39688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6" y="13"/>
                </a:cxn>
                <a:cxn ang="0">
                  <a:pos x="11" y="9"/>
                </a:cxn>
                <a:cxn ang="0">
                  <a:pos x="12" y="6"/>
                </a:cxn>
                <a:cxn ang="0">
                  <a:pos x="11" y="5"/>
                </a:cxn>
                <a:cxn ang="0">
                  <a:pos x="6" y="0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1" y="9"/>
                </a:cxn>
              </a:cxnLst>
              <a:rect l="0" t="0" r="r" b="b"/>
              <a:pathLst>
                <a:path w="12" h="13">
                  <a:moveTo>
                    <a:pt x="1" y="9"/>
                  </a:moveTo>
                  <a:cubicBezTo>
                    <a:pt x="2" y="11"/>
                    <a:pt x="3" y="13"/>
                    <a:pt x="6" y="13"/>
                  </a:cubicBezTo>
                  <a:cubicBezTo>
                    <a:pt x="8" y="13"/>
                    <a:pt x="10" y="11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2" y="6"/>
                    <a:pt x="11" y="6"/>
                    <a:pt x="11" y="5"/>
                  </a:cubicBezTo>
                  <a:cubicBezTo>
                    <a:pt x="11" y="2"/>
                    <a:pt x="9" y="0"/>
                    <a:pt x="6" y="0"/>
                  </a:cubicBezTo>
                  <a:cubicBezTo>
                    <a:pt x="3" y="0"/>
                    <a:pt x="1" y="2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8"/>
                    <a:pt x="1" y="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42" name="Freeform 66"/>
            <p:cNvSpPr>
              <a:spLocks/>
            </p:cNvSpPr>
            <p:nvPr/>
          </p:nvSpPr>
          <p:spPr bwMode="auto">
            <a:xfrm>
              <a:off x="4492625" y="2005013"/>
              <a:ext cx="123825" cy="158750"/>
            </a:xfrm>
            <a:custGeom>
              <a:avLst/>
              <a:gdLst/>
              <a:ahLst/>
              <a:cxnLst>
                <a:cxn ang="0">
                  <a:pos x="25" y="16"/>
                </a:cxn>
                <a:cxn ang="0">
                  <a:pos x="26" y="16"/>
                </a:cxn>
                <a:cxn ang="0">
                  <a:pos x="27" y="16"/>
                </a:cxn>
                <a:cxn ang="0">
                  <a:pos x="29" y="15"/>
                </a:cxn>
                <a:cxn ang="0">
                  <a:pos x="35" y="9"/>
                </a:cxn>
                <a:cxn ang="0">
                  <a:pos x="40" y="1"/>
                </a:cxn>
                <a:cxn ang="0">
                  <a:pos x="39" y="0"/>
                </a:cxn>
                <a:cxn ang="0">
                  <a:pos x="32" y="6"/>
                </a:cxn>
                <a:cxn ang="0">
                  <a:pos x="28" y="10"/>
                </a:cxn>
                <a:cxn ang="0">
                  <a:pos x="25" y="10"/>
                </a:cxn>
                <a:cxn ang="0">
                  <a:pos x="22" y="6"/>
                </a:cxn>
                <a:cxn ang="0">
                  <a:pos x="21" y="5"/>
                </a:cxn>
                <a:cxn ang="0">
                  <a:pos x="18" y="3"/>
                </a:cxn>
                <a:cxn ang="0">
                  <a:pos x="16" y="3"/>
                </a:cxn>
                <a:cxn ang="0">
                  <a:pos x="14" y="10"/>
                </a:cxn>
                <a:cxn ang="0">
                  <a:pos x="14" y="4"/>
                </a:cxn>
                <a:cxn ang="0">
                  <a:pos x="12" y="4"/>
                </a:cxn>
                <a:cxn ang="0">
                  <a:pos x="12" y="6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3" y="5"/>
                </a:cxn>
                <a:cxn ang="0">
                  <a:pos x="1" y="25"/>
                </a:cxn>
                <a:cxn ang="0">
                  <a:pos x="5" y="26"/>
                </a:cxn>
                <a:cxn ang="0">
                  <a:pos x="6" y="10"/>
                </a:cxn>
                <a:cxn ang="0">
                  <a:pos x="6" y="24"/>
                </a:cxn>
                <a:cxn ang="0">
                  <a:pos x="6" y="48"/>
                </a:cxn>
                <a:cxn ang="0">
                  <a:pos x="9" y="51"/>
                </a:cxn>
                <a:cxn ang="0">
                  <a:pos x="12" y="48"/>
                </a:cxn>
                <a:cxn ang="0">
                  <a:pos x="13" y="28"/>
                </a:cxn>
                <a:cxn ang="0">
                  <a:pos x="16" y="51"/>
                </a:cxn>
                <a:cxn ang="0">
                  <a:pos x="16" y="51"/>
                </a:cxn>
                <a:cxn ang="0">
                  <a:pos x="19" y="2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3" y="14"/>
                </a:cxn>
              </a:cxnLst>
              <a:rect l="0" t="0" r="r" b="b"/>
              <a:pathLst>
                <a:path w="40" h="51">
                  <a:moveTo>
                    <a:pt x="24" y="15"/>
                  </a:move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8" y="16"/>
                    <a:pt x="28" y="16"/>
                  </a:cubicBezTo>
                  <a:cubicBezTo>
                    <a:pt x="28" y="16"/>
                    <a:pt x="29" y="16"/>
                    <a:pt x="29" y="15"/>
                  </a:cubicBezTo>
                  <a:cubicBezTo>
                    <a:pt x="30" y="15"/>
                    <a:pt x="30" y="14"/>
                    <a:pt x="31" y="13"/>
                  </a:cubicBezTo>
                  <a:cubicBezTo>
                    <a:pt x="33" y="12"/>
                    <a:pt x="35" y="9"/>
                    <a:pt x="35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3" y="5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7"/>
                    <a:pt x="30" y="8"/>
                    <a:pt x="28" y="10"/>
                  </a:cubicBezTo>
                  <a:cubicBezTo>
                    <a:pt x="28" y="10"/>
                    <a:pt x="27" y="11"/>
                    <a:pt x="26" y="11"/>
                  </a:cubicBezTo>
                  <a:cubicBezTo>
                    <a:pt x="26" y="11"/>
                    <a:pt x="26" y="10"/>
                    <a:pt x="25" y="10"/>
                  </a:cubicBezTo>
                  <a:cubicBezTo>
                    <a:pt x="24" y="9"/>
                    <a:pt x="23" y="8"/>
                    <a:pt x="22" y="7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0" y="4"/>
                    <a:pt x="18" y="3"/>
                  </a:cubicBezTo>
                  <a:cubicBezTo>
                    <a:pt x="17" y="3"/>
                    <a:pt x="17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4"/>
                    <a:pt x="16" y="7"/>
                    <a:pt x="14" y="10"/>
                  </a:cubicBezTo>
                  <a:cubicBezTo>
                    <a:pt x="14" y="8"/>
                    <a:pt x="13" y="6"/>
                    <a:pt x="13" y="6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8"/>
                    <a:pt x="11" y="10"/>
                  </a:cubicBezTo>
                  <a:cubicBezTo>
                    <a:pt x="10" y="7"/>
                    <a:pt x="9" y="4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7" y="4"/>
                    <a:pt x="5" y="5"/>
                    <a:pt x="3" y="5"/>
                  </a:cubicBezTo>
                  <a:cubicBezTo>
                    <a:pt x="3" y="6"/>
                    <a:pt x="1" y="9"/>
                    <a:pt x="0" y="17"/>
                  </a:cubicBezTo>
                  <a:cubicBezTo>
                    <a:pt x="0" y="20"/>
                    <a:pt x="1" y="25"/>
                    <a:pt x="1" y="25"/>
                  </a:cubicBezTo>
                  <a:cubicBezTo>
                    <a:pt x="1" y="27"/>
                    <a:pt x="1" y="28"/>
                    <a:pt x="3" y="28"/>
                  </a:cubicBezTo>
                  <a:cubicBezTo>
                    <a:pt x="4" y="28"/>
                    <a:pt x="5" y="27"/>
                    <a:pt x="5" y="26"/>
                  </a:cubicBezTo>
                  <a:cubicBezTo>
                    <a:pt x="5" y="26"/>
                    <a:pt x="4" y="21"/>
                    <a:pt x="5" y="18"/>
                  </a:cubicBezTo>
                  <a:cubicBezTo>
                    <a:pt x="5" y="15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6" y="25"/>
                    <a:pt x="6" y="26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49"/>
                    <a:pt x="7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11" y="51"/>
                    <a:pt x="12" y="49"/>
                    <a:pt x="12" y="4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9"/>
                    <a:pt x="15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8" y="51"/>
                    <a:pt x="19" y="49"/>
                    <a:pt x="19" y="48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5"/>
                    <a:pt x="20" y="25"/>
                    <a:pt x="20" y="24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1"/>
                    <a:pt x="20" y="11"/>
                    <a:pt x="21" y="12"/>
                  </a:cubicBezTo>
                  <a:cubicBezTo>
                    <a:pt x="22" y="13"/>
                    <a:pt x="22" y="14"/>
                    <a:pt x="23" y="14"/>
                  </a:cubicBezTo>
                  <a:cubicBezTo>
                    <a:pt x="24" y="15"/>
                    <a:pt x="24" y="15"/>
                    <a:pt x="24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43" name="Freeform 67"/>
            <p:cNvSpPr>
              <a:spLocks/>
            </p:cNvSpPr>
            <p:nvPr/>
          </p:nvSpPr>
          <p:spPr bwMode="auto">
            <a:xfrm>
              <a:off x="4598988" y="2112963"/>
              <a:ext cx="101600" cy="5080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1" y="14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5" y="14"/>
                </a:cxn>
                <a:cxn ang="0">
                  <a:pos x="7" y="2"/>
                </a:cxn>
                <a:cxn ang="0">
                  <a:pos x="15" y="2"/>
                </a:cxn>
                <a:cxn ang="0">
                  <a:pos x="15" y="8"/>
                </a:cxn>
                <a:cxn ang="0">
                  <a:pos x="17" y="10"/>
                </a:cxn>
                <a:cxn ang="0">
                  <a:pos x="17" y="10"/>
                </a:cxn>
                <a:cxn ang="0">
                  <a:pos x="19" y="8"/>
                </a:cxn>
                <a:cxn ang="0">
                  <a:pos x="19" y="2"/>
                </a:cxn>
                <a:cxn ang="0">
                  <a:pos x="26" y="2"/>
                </a:cxn>
                <a:cxn ang="0">
                  <a:pos x="29" y="14"/>
                </a:cxn>
                <a:cxn ang="0">
                  <a:pos x="31" y="16"/>
                </a:cxn>
                <a:cxn ang="0">
                  <a:pos x="32" y="16"/>
                </a:cxn>
                <a:cxn ang="0">
                  <a:pos x="33" y="14"/>
                </a:cxn>
                <a:cxn ang="0">
                  <a:pos x="30" y="2"/>
                </a:cxn>
                <a:cxn ang="0">
                  <a:pos x="32" y="2"/>
                </a:cxn>
                <a:cxn ang="0">
                  <a:pos x="33" y="1"/>
                </a:cxn>
                <a:cxn ang="0">
                  <a:pos x="33" y="0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w="33" h="16">
                  <a:moveTo>
                    <a:pt x="0" y="1"/>
                  </a:moveTo>
                  <a:cubicBezTo>
                    <a:pt x="0" y="1"/>
                    <a:pt x="1" y="2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6"/>
                    <a:pt x="4" y="15"/>
                    <a:pt x="5" y="1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9"/>
                    <a:pt x="16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10"/>
                    <a:pt x="19" y="9"/>
                    <a:pt x="19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5"/>
                    <a:pt x="30" y="16"/>
                    <a:pt x="31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5"/>
                    <a:pt x="33" y="14"/>
                    <a:pt x="33" y="14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3" y="2"/>
                    <a:pt x="33" y="1"/>
                    <a:pt x="33" y="1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44" name="Freeform 68"/>
            <p:cNvSpPr>
              <a:spLocks/>
            </p:cNvSpPr>
            <p:nvPr/>
          </p:nvSpPr>
          <p:spPr bwMode="auto">
            <a:xfrm>
              <a:off x="4564063" y="1965325"/>
              <a:ext cx="169863" cy="144463"/>
            </a:xfrm>
            <a:custGeom>
              <a:avLst/>
              <a:gdLst/>
              <a:ahLst/>
              <a:cxnLst>
                <a:cxn ang="0">
                  <a:pos x="52" y="6"/>
                </a:cxn>
                <a:cxn ang="0">
                  <a:pos x="30" y="6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6" y="2"/>
                </a:cxn>
                <a:cxn ang="0">
                  <a:pos x="26" y="6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9"/>
                </a:cxn>
                <a:cxn ang="0">
                  <a:pos x="3" y="22"/>
                </a:cxn>
                <a:cxn ang="0">
                  <a:pos x="3" y="10"/>
                </a:cxn>
                <a:cxn ang="0">
                  <a:pos x="3" y="9"/>
                </a:cxn>
                <a:cxn ang="0">
                  <a:pos x="4" y="8"/>
                </a:cxn>
                <a:cxn ang="0">
                  <a:pos x="26" y="8"/>
                </a:cxn>
                <a:cxn ang="0">
                  <a:pos x="30" y="8"/>
                </a:cxn>
                <a:cxn ang="0">
                  <a:pos x="52" y="8"/>
                </a:cxn>
                <a:cxn ang="0">
                  <a:pos x="53" y="9"/>
                </a:cxn>
                <a:cxn ang="0">
                  <a:pos x="53" y="10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2" y="45"/>
                </a:cxn>
                <a:cxn ang="0">
                  <a:pos x="4" y="45"/>
                </a:cxn>
                <a:cxn ang="0">
                  <a:pos x="3" y="45"/>
                </a:cxn>
                <a:cxn ang="0">
                  <a:pos x="3" y="44"/>
                </a:cxn>
                <a:cxn ang="0">
                  <a:pos x="3" y="30"/>
                </a:cxn>
                <a:cxn ang="0">
                  <a:pos x="2" y="30"/>
                </a:cxn>
                <a:cxn ang="0">
                  <a:pos x="2" y="30"/>
                </a:cxn>
                <a:cxn ang="0">
                  <a:pos x="1" y="30"/>
                </a:cxn>
                <a:cxn ang="0">
                  <a:pos x="1" y="29"/>
                </a:cxn>
                <a:cxn ang="0">
                  <a:pos x="0" y="29"/>
                </a:cxn>
                <a:cxn ang="0">
                  <a:pos x="0" y="44"/>
                </a:cxn>
                <a:cxn ang="0">
                  <a:pos x="4" y="47"/>
                </a:cxn>
                <a:cxn ang="0">
                  <a:pos x="52" y="47"/>
                </a:cxn>
                <a:cxn ang="0">
                  <a:pos x="55" y="44"/>
                </a:cxn>
                <a:cxn ang="0">
                  <a:pos x="55" y="10"/>
                </a:cxn>
                <a:cxn ang="0">
                  <a:pos x="52" y="6"/>
                </a:cxn>
              </a:cxnLst>
              <a:rect l="0" t="0" r="r" b="b"/>
              <a:pathLst>
                <a:path w="55" h="47">
                  <a:moveTo>
                    <a:pt x="52" y="6"/>
                  </a:moveTo>
                  <a:cubicBezTo>
                    <a:pt x="30" y="6"/>
                    <a:pt x="30" y="6"/>
                    <a:pt x="30" y="6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"/>
                    <a:pt x="29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7" y="0"/>
                    <a:pt x="26" y="1"/>
                    <a:pt x="26" y="2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0" y="8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20"/>
                    <a:pt x="2" y="21"/>
                    <a:pt x="3" y="22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3" y="9"/>
                  </a:cubicBezTo>
                  <a:cubicBezTo>
                    <a:pt x="53" y="9"/>
                    <a:pt x="53" y="9"/>
                    <a:pt x="53" y="10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3" y="45"/>
                    <a:pt x="3" y="45"/>
                  </a:cubicBezTo>
                  <a:cubicBezTo>
                    <a:pt x="3" y="45"/>
                    <a:pt x="3" y="44"/>
                    <a:pt x="3" y="4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2" y="47"/>
                    <a:pt x="4" y="47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54" y="47"/>
                    <a:pt x="55" y="46"/>
                    <a:pt x="55" y="44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8"/>
                    <a:pt x="54" y="6"/>
                    <a:pt x="52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45" name="Group 57"/>
          <p:cNvGrpSpPr/>
          <p:nvPr/>
        </p:nvGrpSpPr>
        <p:grpSpPr>
          <a:xfrm>
            <a:off x="7397297" y="4211151"/>
            <a:ext cx="515956" cy="557565"/>
            <a:chOff x="5099050" y="2320925"/>
            <a:chExt cx="196850" cy="212725"/>
          </a:xfrm>
          <a:solidFill>
            <a:schemeClr val="bg1"/>
          </a:solidFill>
        </p:grpSpPr>
        <p:sp>
          <p:nvSpPr>
            <p:cNvPr id="46" name="Freeform 69"/>
            <p:cNvSpPr>
              <a:spLocks/>
            </p:cNvSpPr>
            <p:nvPr/>
          </p:nvSpPr>
          <p:spPr bwMode="auto">
            <a:xfrm>
              <a:off x="5099050" y="2503488"/>
              <a:ext cx="15875" cy="14288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5" y="5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3" y="5"/>
                </a:cxn>
              </a:cxnLst>
              <a:rect l="0" t="0" r="r" b="b"/>
              <a:pathLst>
                <a:path w="5" h="5">
                  <a:moveTo>
                    <a:pt x="3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5"/>
                  </a:cubicBezTo>
                  <a:cubicBezTo>
                    <a:pt x="1" y="5"/>
                    <a:pt x="2" y="5"/>
                    <a:pt x="3" y="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47" name="Freeform 70"/>
            <p:cNvSpPr>
              <a:spLocks/>
            </p:cNvSpPr>
            <p:nvPr/>
          </p:nvSpPr>
          <p:spPr bwMode="auto">
            <a:xfrm>
              <a:off x="5129213" y="2379663"/>
              <a:ext cx="111125" cy="11112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1" y="30"/>
                </a:cxn>
                <a:cxn ang="0">
                  <a:pos x="1" y="31"/>
                </a:cxn>
                <a:cxn ang="0">
                  <a:pos x="1" y="35"/>
                </a:cxn>
                <a:cxn ang="0">
                  <a:pos x="1" y="35"/>
                </a:cxn>
                <a:cxn ang="0">
                  <a:pos x="5" y="35"/>
                </a:cxn>
                <a:cxn ang="0">
                  <a:pos x="5" y="35"/>
                </a:cxn>
                <a:cxn ang="0">
                  <a:pos x="36" y="4"/>
                </a:cxn>
                <a:cxn ang="0">
                  <a:pos x="32" y="0"/>
                </a:cxn>
              </a:cxnLst>
              <a:rect l="0" t="0" r="r" b="b"/>
              <a:pathLst>
                <a:path w="36" h="36">
                  <a:moveTo>
                    <a:pt x="32" y="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2"/>
                    <a:pt x="0" y="34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6"/>
                    <a:pt x="4" y="36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36" y="4"/>
                    <a:pt x="36" y="4"/>
                    <a:pt x="36" y="4"/>
                  </a:cubicBezTo>
                  <a:lnTo>
                    <a:pt x="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48" name="Freeform 71"/>
            <p:cNvSpPr>
              <a:spLocks/>
            </p:cNvSpPr>
            <p:nvPr/>
          </p:nvSpPr>
          <p:spPr bwMode="auto">
            <a:xfrm>
              <a:off x="5111750" y="2360613"/>
              <a:ext cx="111125" cy="111125"/>
            </a:xfrm>
            <a:custGeom>
              <a:avLst/>
              <a:gdLst/>
              <a:ahLst/>
              <a:cxnLst>
                <a:cxn ang="0">
                  <a:pos x="1" y="35"/>
                </a:cxn>
                <a:cxn ang="0">
                  <a:pos x="5" y="35"/>
                </a:cxn>
                <a:cxn ang="0">
                  <a:pos x="5" y="35"/>
                </a:cxn>
                <a:cxn ang="0">
                  <a:pos x="36" y="4"/>
                </a:cxn>
                <a:cxn ang="0">
                  <a:pos x="32" y="0"/>
                </a:cxn>
                <a:cxn ang="0">
                  <a:pos x="0" y="31"/>
                </a:cxn>
                <a:cxn ang="0">
                  <a:pos x="1" y="35"/>
                </a:cxn>
              </a:cxnLst>
              <a:rect l="0" t="0" r="r" b="b"/>
              <a:pathLst>
                <a:path w="36" h="36">
                  <a:moveTo>
                    <a:pt x="1" y="35"/>
                  </a:moveTo>
                  <a:cubicBezTo>
                    <a:pt x="2" y="36"/>
                    <a:pt x="4" y="36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3"/>
                    <a:pt x="0" y="34"/>
                    <a:pt x="1" y="3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49" name="Freeform 72"/>
            <p:cNvSpPr>
              <a:spLocks/>
            </p:cNvSpPr>
            <p:nvPr/>
          </p:nvSpPr>
          <p:spPr bwMode="auto">
            <a:xfrm>
              <a:off x="5102225" y="2468563"/>
              <a:ext cx="49213" cy="49213"/>
            </a:xfrm>
            <a:custGeom>
              <a:avLst/>
              <a:gdLst/>
              <a:ahLst/>
              <a:cxnLst>
                <a:cxn ang="0">
                  <a:pos x="16" y="14"/>
                </a:cxn>
                <a:cxn ang="0">
                  <a:pos x="16" y="14"/>
                </a:cxn>
                <a:cxn ang="0">
                  <a:pos x="14" y="13"/>
                </a:cxn>
                <a:cxn ang="0">
                  <a:pos x="14" y="13"/>
                </a:cxn>
                <a:cxn ang="0">
                  <a:pos x="13" y="9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7" y="3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9"/>
                </a:cxn>
                <a:cxn ang="0">
                  <a:pos x="7" y="16"/>
                </a:cxn>
                <a:cxn ang="0">
                  <a:pos x="16" y="14"/>
                </a:cxn>
              </a:cxnLst>
              <a:rect l="0" t="0" r="r" b="b"/>
              <a:pathLst>
                <a:path w="16" h="16">
                  <a:moveTo>
                    <a:pt x="16" y="14"/>
                  </a:moveTo>
                  <a:cubicBezTo>
                    <a:pt x="16" y="14"/>
                    <a:pt x="16" y="14"/>
                    <a:pt x="16" y="14"/>
                  </a:cubicBezTo>
                  <a:cubicBezTo>
                    <a:pt x="15" y="14"/>
                    <a:pt x="15" y="14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2"/>
                    <a:pt x="13" y="10"/>
                    <a:pt x="13" y="9"/>
                  </a:cubicBezTo>
                  <a:cubicBezTo>
                    <a:pt x="11" y="9"/>
                    <a:pt x="10" y="8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6"/>
                    <a:pt x="7" y="4"/>
                    <a:pt x="7" y="3"/>
                  </a:cubicBezTo>
                  <a:cubicBezTo>
                    <a:pt x="5" y="3"/>
                    <a:pt x="4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7" y="16"/>
                    <a:pt x="7" y="16"/>
                    <a:pt x="7" y="16"/>
                  </a:cubicBezTo>
                  <a:lnTo>
                    <a:pt x="1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50" name="Freeform 73"/>
            <p:cNvSpPr>
              <a:spLocks/>
            </p:cNvSpPr>
            <p:nvPr/>
          </p:nvSpPr>
          <p:spPr bwMode="auto">
            <a:xfrm>
              <a:off x="5148263" y="2393950"/>
              <a:ext cx="111125" cy="114300"/>
            </a:xfrm>
            <a:custGeom>
              <a:avLst/>
              <a:gdLst/>
              <a:ahLst/>
              <a:cxnLst>
                <a:cxn ang="0">
                  <a:pos x="1" y="36"/>
                </a:cxn>
                <a:cxn ang="0">
                  <a:pos x="4" y="36"/>
                </a:cxn>
                <a:cxn ang="0">
                  <a:pos x="36" y="5"/>
                </a:cxn>
                <a:cxn ang="0">
                  <a:pos x="32" y="0"/>
                </a:cxn>
                <a:cxn ang="0">
                  <a:pos x="1" y="31"/>
                </a:cxn>
                <a:cxn ang="0">
                  <a:pos x="1" y="31"/>
                </a:cxn>
                <a:cxn ang="0">
                  <a:pos x="1" y="36"/>
                </a:cxn>
              </a:cxnLst>
              <a:rect l="0" t="0" r="r" b="b"/>
              <a:pathLst>
                <a:path w="36" h="37">
                  <a:moveTo>
                    <a:pt x="1" y="36"/>
                  </a:moveTo>
                  <a:cubicBezTo>
                    <a:pt x="2" y="37"/>
                    <a:pt x="3" y="37"/>
                    <a:pt x="4" y="36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3"/>
                    <a:pt x="0" y="34"/>
                    <a:pt x="1" y="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51" name="Freeform 74"/>
            <p:cNvSpPr>
              <a:spLocks/>
            </p:cNvSpPr>
            <p:nvPr/>
          </p:nvSpPr>
          <p:spPr bwMode="auto">
            <a:xfrm>
              <a:off x="5232400" y="2320925"/>
              <a:ext cx="63500" cy="68263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10" y="2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16" y="22"/>
                </a:cxn>
                <a:cxn ang="0">
                  <a:pos x="20" y="18"/>
                </a:cxn>
                <a:cxn ang="0">
                  <a:pos x="20" y="12"/>
                </a:cxn>
              </a:cxnLst>
              <a:rect l="0" t="0" r="r" b="b"/>
              <a:pathLst>
                <a:path w="21" h="22">
                  <a:moveTo>
                    <a:pt x="20" y="12"/>
                  </a:moveTo>
                  <a:cubicBezTo>
                    <a:pt x="10" y="2"/>
                    <a:pt x="10" y="2"/>
                    <a:pt x="10" y="2"/>
                  </a:cubicBezTo>
                  <a:cubicBezTo>
                    <a:pt x="8" y="0"/>
                    <a:pt x="5" y="0"/>
                    <a:pt x="4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6"/>
                    <a:pt x="21" y="14"/>
                    <a:pt x="20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52" name="Freeform 75"/>
            <p:cNvSpPr>
              <a:spLocks/>
            </p:cNvSpPr>
            <p:nvPr/>
          </p:nvSpPr>
          <p:spPr bwMode="auto">
            <a:xfrm>
              <a:off x="5213350" y="2341563"/>
              <a:ext cx="61913" cy="61913"/>
            </a:xfrm>
            <a:custGeom>
              <a:avLst/>
              <a:gdLst/>
              <a:ahLst/>
              <a:cxnLst>
                <a:cxn ang="0">
                  <a:pos x="39" y="32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1" y="39"/>
                </a:cxn>
                <a:cxn ang="0">
                  <a:pos x="39" y="32"/>
                </a:cxn>
              </a:cxnLst>
              <a:rect l="0" t="0" r="r" b="b"/>
              <a:pathLst>
                <a:path w="39" h="39">
                  <a:moveTo>
                    <a:pt x="39" y="32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31" y="39"/>
                  </a:lnTo>
                  <a:lnTo>
                    <a:pt x="39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53" name="Freeform 76"/>
            <p:cNvSpPr>
              <a:spLocks/>
            </p:cNvSpPr>
            <p:nvPr/>
          </p:nvSpPr>
          <p:spPr bwMode="auto">
            <a:xfrm>
              <a:off x="5099050" y="2524125"/>
              <a:ext cx="192088" cy="9525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61" y="3"/>
                </a:cxn>
                <a:cxn ang="0">
                  <a:pos x="62" y="2"/>
                </a:cxn>
                <a:cxn ang="0">
                  <a:pos x="61" y="0"/>
                </a:cxn>
              </a:cxnLst>
              <a:rect l="0" t="0" r="r" b="b"/>
              <a:pathLst>
                <a:path w="62" h="3">
                  <a:moveTo>
                    <a:pt x="6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2" y="2"/>
                    <a:pt x="62" y="2"/>
                  </a:cubicBezTo>
                  <a:cubicBezTo>
                    <a:pt x="62" y="1"/>
                    <a:pt x="61" y="0"/>
                    <a:pt x="6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324200" y="2624191"/>
            <a:ext cx="2879569" cy="866137"/>
            <a:chOff x="8601584" y="1451933"/>
            <a:chExt cx="2196245" cy="866137"/>
          </a:xfrm>
        </p:grpSpPr>
        <p:sp>
          <p:nvSpPr>
            <p:cNvPr id="55" name="Rectangle 3"/>
            <p:cNvSpPr txBox="1">
              <a:spLocks noChangeArrowheads="1"/>
            </p:cNvSpPr>
            <p:nvPr/>
          </p:nvSpPr>
          <p:spPr bwMode="auto">
            <a:xfrm>
              <a:off x="8601584" y="1451933"/>
              <a:ext cx="2196244" cy="309958"/>
            </a:xfrm>
            <a:prstGeom prst="rect">
              <a:avLst/>
            </a:prstGeom>
            <a:noFill/>
            <a:extLst/>
          </p:spPr>
          <p:txBody>
            <a:bodyPr wrap="square" lIns="360000" tIns="0" rIns="36000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spcBef>
                  <a:spcPts val="0"/>
                </a:spcBef>
              </a:pPr>
              <a:r>
                <a:rPr lang="zh-CN" altLang="en-US" sz="1400" dirty="0">
                  <a:solidFill>
                    <a:schemeClr val="accent2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400" dirty="0">
                <a:solidFill>
                  <a:schemeClr val="accent2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56" name="Rectangle 3"/>
            <p:cNvSpPr txBox="1">
              <a:spLocks noChangeArrowheads="1"/>
            </p:cNvSpPr>
            <p:nvPr/>
          </p:nvSpPr>
          <p:spPr bwMode="auto">
            <a:xfrm>
              <a:off x="8601585" y="1761891"/>
              <a:ext cx="2196244" cy="556179"/>
            </a:xfrm>
            <a:prstGeom prst="rect">
              <a:avLst/>
            </a:prstGeom>
            <a:noFill/>
            <a:extLst/>
          </p:spPr>
          <p:txBody>
            <a:bodyPr wrap="square" lIns="360000" tIns="0" rIns="360000" bIns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lnSpc>
                  <a:spcPct val="150000"/>
                </a:lnSpc>
              </a:pP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</a:rPr>
                <a:t>此部分内容作为文字排版占位显示 </a:t>
              </a:r>
              <a:endParaRPr lang="en-US" altLang="zh-CN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</a:endParaRPr>
            </a:p>
            <a:p>
              <a:pPr algn="l" latinLnBrk="0">
                <a:lnSpc>
                  <a:spcPct val="150000"/>
                </a:lnSpc>
              </a:pPr>
              <a: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</a:rPr>
                <a:t>（建议使用主题字体）</a:t>
              </a:r>
              <a:endPara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8324200" y="4113076"/>
            <a:ext cx="2879569" cy="866137"/>
            <a:chOff x="8601584" y="1451933"/>
            <a:chExt cx="2196245" cy="866137"/>
          </a:xfrm>
        </p:grpSpPr>
        <p:sp>
          <p:nvSpPr>
            <p:cNvPr id="58" name="Rectangle 3"/>
            <p:cNvSpPr txBox="1">
              <a:spLocks noChangeArrowheads="1"/>
            </p:cNvSpPr>
            <p:nvPr/>
          </p:nvSpPr>
          <p:spPr bwMode="auto">
            <a:xfrm>
              <a:off x="8601584" y="1451933"/>
              <a:ext cx="2196244" cy="309958"/>
            </a:xfrm>
            <a:prstGeom prst="rect">
              <a:avLst/>
            </a:prstGeom>
            <a:noFill/>
            <a:extLst/>
          </p:spPr>
          <p:txBody>
            <a:bodyPr wrap="square" lIns="360000" tIns="0" rIns="36000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spcBef>
                  <a:spcPts val="0"/>
                </a:spcBef>
              </a:pPr>
              <a:r>
                <a:rPr lang="zh-CN" altLang="en-US" sz="1400" dirty="0">
                  <a:solidFill>
                    <a:schemeClr val="accent4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400" dirty="0">
                <a:solidFill>
                  <a:schemeClr val="accent4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59" name="Rectangle 3"/>
            <p:cNvSpPr txBox="1">
              <a:spLocks noChangeArrowheads="1"/>
            </p:cNvSpPr>
            <p:nvPr/>
          </p:nvSpPr>
          <p:spPr bwMode="auto">
            <a:xfrm>
              <a:off x="8601585" y="1761891"/>
              <a:ext cx="2196244" cy="556179"/>
            </a:xfrm>
            <a:prstGeom prst="rect">
              <a:avLst/>
            </a:prstGeom>
            <a:noFill/>
            <a:extLst/>
          </p:spPr>
          <p:txBody>
            <a:bodyPr wrap="square" lIns="360000" tIns="0" rIns="360000" bIns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lnSpc>
                  <a:spcPct val="150000"/>
                </a:lnSpc>
              </a:pP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</a:rPr>
                <a:t>此部分内容作为文字排版占位显示 </a:t>
              </a:r>
              <a:endParaRPr lang="en-US" altLang="zh-CN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</a:endParaRPr>
            </a:p>
            <a:p>
              <a:pPr algn="l" latinLnBrk="0">
                <a:lnSpc>
                  <a:spcPct val="150000"/>
                </a:lnSpc>
              </a:pPr>
              <a: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</a:rPr>
                <a:t>（建议使用主题字体）</a:t>
              </a:r>
              <a:endPara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46521" y="2624191"/>
            <a:ext cx="2913191" cy="866137"/>
            <a:chOff x="1415480" y="1669738"/>
            <a:chExt cx="2913191" cy="866137"/>
          </a:xfrm>
        </p:grpSpPr>
        <p:sp>
          <p:nvSpPr>
            <p:cNvPr id="61" name="Rectangle 3"/>
            <p:cNvSpPr txBox="1">
              <a:spLocks noChangeArrowheads="1"/>
            </p:cNvSpPr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  <a:extLst/>
          </p:spPr>
          <p:txBody>
            <a:bodyPr wrap="square" lIns="360000" tIns="0" rIns="21600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r" latinLnBrk="0">
                <a:spcBef>
                  <a:spcPts val="0"/>
                </a:spcBef>
              </a:pPr>
              <a:r>
                <a:rPr lang="zh-CN" altLang="en-US" sz="1400" dirty="0">
                  <a:solidFill>
                    <a:schemeClr val="accent1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400" dirty="0">
                <a:solidFill>
                  <a:schemeClr val="accent1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62" name="Rectangle 3"/>
            <p:cNvSpPr txBox="1">
              <a:spLocks noChangeArrowheads="1"/>
            </p:cNvSpPr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  <a:extLst/>
          </p:spPr>
          <p:txBody>
            <a:bodyPr wrap="square" lIns="360000" tIns="0" rIns="216000" bIns="0" anchor="t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r" latinLnBrk="0">
                <a:lnSpc>
                  <a:spcPct val="15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此部分内容作为文字排版占位显示 </a:t>
              </a:r>
              <a:endParaRPr lang="en-US" altLang="zh-CN" sz="100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  <a:p>
              <a:pPr algn="r" latinLnBrk="0">
                <a:lnSpc>
                  <a:spcPct val="15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（建议使用主题字体）</a:t>
              </a:r>
              <a:endParaRPr lang="en-US" altLang="ko-KR" sz="100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946521" y="4113076"/>
            <a:ext cx="2913191" cy="866137"/>
            <a:chOff x="1415480" y="1669738"/>
            <a:chExt cx="2913191" cy="866137"/>
          </a:xfrm>
        </p:grpSpPr>
        <p:sp>
          <p:nvSpPr>
            <p:cNvPr id="64" name="Rectangle 3"/>
            <p:cNvSpPr txBox="1">
              <a:spLocks noChangeArrowheads="1"/>
            </p:cNvSpPr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  <a:extLst/>
          </p:spPr>
          <p:txBody>
            <a:bodyPr wrap="square" lIns="360000" tIns="0" rIns="21600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r" latinLnBrk="0">
                <a:spcBef>
                  <a:spcPts val="0"/>
                </a:spcBef>
              </a:pPr>
              <a:r>
                <a:rPr lang="zh-CN" altLang="en-US" sz="1400" dirty="0">
                  <a:solidFill>
                    <a:schemeClr val="accent3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400" dirty="0">
                <a:solidFill>
                  <a:schemeClr val="accent3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65" name="Rectangle 3"/>
            <p:cNvSpPr txBox="1">
              <a:spLocks noChangeArrowheads="1"/>
            </p:cNvSpPr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  <a:extLst/>
          </p:spPr>
          <p:txBody>
            <a:bodyPr wrap="square" lIns="360000" tIns="0" rIns="216000" bIns="0" anchor="t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r" latinLnBrk="0">
                <a:lnSpc>
                  <a:spcPct val="15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此部分内容作为文字排版占位显示 </a:t>
              </a:r>
              <a:endParaRPr lang="en-US" altLang="zh-CN" sz="100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  <a:p>
              <a:pPr algn="r" latinLnBrk="0">
                <a:lnSpc>
                  <a:spcPct val="15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（建议使用主题字体）</a:t>
              </a:r>
              <a:endParaRPr lang="en-US" altLang="ko-KR" sz="100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830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9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6389573" y="2851540"/>
            <a:ext cx="5082956" cy="700192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defTabSz="914377">
              <a:lnSpc>
                <a:spcPct val="150000"/>
              </a:lnSpc>
            </a:pPr>
            <a:r>
              <a:rPr lang="zh-CN" altLang="en-US" sz="1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此部分内容作为文字排版占位显示（建议使用主题字体）</a:t>
            </a:r>
          </a:p>
          <a:p>
            <a:pPr defTabSz="914377">
              <a:lnSpc>
                <a:spcPct val="150000"/>
              </a:lnSpc>
            </a:pPr>
            <a:r>
              <a:rPr lang="zh-CN" altLang="en-US" sz="1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如需更改请在（设置形状格式）菜单下（文本选项）中调整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21290" y="4197768"/>
            <a:ext cx="3451696" cy="1002821"/>
            <a:chOff x="1021290" y="4197768"/>
            <a:chExt cx="3451696" cy="1002821"/>
          </a:xfrm>
        </p:grpSpPr>
        <p:sp>
          <p:nvSpPr>
            <p:cNvPr id="7" name="Rectangle 10"/>
            <p:cNvSpPr/>
            <p:nvPr/>
          </p:nvSpPr>
          <p:spPr>
            <a:xfrm>
              <a:off x="2141846" y="4197768"/>
              <a:ext cx="12105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377"/>
              <a:r>
                <a:rPr lang="zh-CN" altLang="en-US" sz="2000" b="1" dirty="0">
                  <a:solidFill>
                    <a:prstClr val="white"/>
                  </a:solidFill>
                  <a:cs typeface="+mn-ea"/>
                  <a:sym typeface="+mn-lt"/>
                </a:rPr>
                <a:t>第二部分</a:t>
              </a:r>
            </a:p>
          </p:txBody>
        </p:sp>
        <p:sp>
          <p:nvSpPr>
            <p:cNvPr id="8" name="Rectangle 11"/>
            <p:cNvSpPr/>
            <p:nvPr/>
          </p:nvSpPr>
          <p:spPr>
            <a:xfrm>
              <a:off x="1021290" y="4567100"/>
              <a:ext cx="3451696" cy="633489"/>
            </a:xfrm>
            <a:prstGeom prst="rect">
              <a:avLst/>
            </a:prstGeom>
          </p:spPr>
          <p:txBody>
            <a:bodyPr wrap="square" tIns="72000" bIns="72000" anchor="t" anchorCtr="1">
              <a:spAutoFit/>
            </a:bodyPr>
            <a:lstStyle/>
            <a:p>
              <a:pPr algn="ctr" defTabSz="914377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sp>
        <p:nvSpPr>
          <p:cNvPr id="9" name="TextBox 12"/>
          <p:cNvSpPr txBox="1"/>
          <p:nvPr/>
        </p:nvSpPr>
        <p:spPr>
          <a:xfrm>
            <a:off x="5861188" y="2048763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“</a:t>
            </a:r>
          </a:p>
        </p:txBody>
      </p:sp>
      <p:sp>
        <p:nvSpPr>
          <p:cNvPr id="10" name="TextBox 13"/>
          <p:cNvSpPr txBox="1"/>
          <p:nvPr/>
        </p:nvSpPr>
        <p:spPr>
          <a:xfrm>
            <a:off x="10891826" y="3721887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”</a:t>
            </a:r>
            <a:endParaRPr lang="id-ID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402672" y="1247775"/>
            <a:ext cx="2687316" cy="2687316"/>
          </a:xfrm>
          <a:prstGeom prst="ellipse">
            <a:avLst/>
          </a:prstGeom>
          <a:solidFill>
            <a:srgbClr val="4276AA">
              <a:lumMod val="20000"/>
              <a:lumOff val="80000"/>
              <a:alpha val="56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graphicFrame>
        <p:nvGraphicFramePr>
          <p:cNvPr id="13" name="图示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1233004"/>
              </p:ext>
            </p:extLst>
          </p:nvPr>
        </p:nvGraphicFramePr>
        <p:xfrm>
          <a:off x="1544072" y="1379572"/>
          <a:ext cx="2404516" cy="242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076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交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483"/>
      </a:accent1>
      <a:accent2>
        <a:srgbClr val="025483"/>
      </a:accent2>
      <a:accent3>
        <a:srgbClr val="025483"/>
      </a:accent3>
      <a:accent4>
        <a:srgbClr val="025483"/>
      </a:accent4>
      <a:accent5>
        <a:srgbClr val="025483"/>
      </a:accent5>
      <a:accent6>
        <a:srgbClr val="025483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</TotalTime>
  <Words>5289</Words>
  <Application>Microsoft Office PowerPoint</Application>
  <PresentationFormat>宽屏</PresentationFormat>
  <Paragraphs>583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63" baseType="lpstr">
      <vt:lpstr>Gill Sans</vt:lpstr>
      <vt:lpstr>맑은 고딕</vt:lpstr>
      <vt:lpstr>Meiryo</vt:lpstr>
      <vt:lpstr>ＭＳ Ｐゴシック</vt:lpstr>
      <vt:lpstr>Roboto</vt:lpstr>
      <vt:lpstr>Roboto Light</vt:lpstr>
      <vt:lpstr>等线</vt:lpstr>
      <vt:lpstr>宋体</vt:lpstr>
      <vt:lpstr>微软雅黑</vt:lpstr>
      <vt:lpstr>Arial</vt:lpstr>
      <vt:lpstr>Bebas Neue</vt:lpstr>
      <vt:lpstr>Calibri</vt:lpstr>
      <vt:lpstr>Calibri Light</vt:lpstr>
      <vt:lpstr>Impact</vt:lpstr>
      <vt:lpstr>Lato</vt:lpstr>
      <vt:lpstr>Lato Light</vt:lpstr>
      <vt:lpstr>Montserrat-Regular</vt:lpstr>
      <vt:lpstr>Open Sans</vt:lpstr>
      <vt:lpstr>Tahoma</vt:lpstr>
      <vt:lpstr>Wingdings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ypppt</cp:lastModifiedBy>
  <cp:revision>57</cp:revision>
  <dcterms:created xsi:type="dcterms:W3CDTF">2016-10-21T05:28:12Z</dcterms:created>
  <dcterms:modified xsi:type="dcterms:W3CDTF">2016-11-04T01:08:59Z</dcterms:modified>
</cp:coreProperties>
</file>