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1" r:id="rId14"/>
    <p:sldId id="262" r:id="rId15"/>
    <p:sldId id="270" r:id="rId16"/>
    <p:sldId id="271" r:id="rId17"/>
    <p:sldId id="274" r:id="rId18"/>
    <p:sldId id="275" r:id="rId19"/>
    <p:sldId id="276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0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3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A72A1-5313-A646-8176-765655514F2C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FA95D-CF9F-0246-8FFC-83D5B294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YouTube to record a Power point based presentation.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Hong Qin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August 30, 2015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7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8-30 at 7.38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6" r="-1536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5018110" y="5213863"/>
            <a:ext cx="2879893" cy="860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>
            <a:off x="3710820" y="5363254"/>
            <a:ext cx="1307290" cy="280667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7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a title, and then “Go Live Now”</a:t>
            </a:r>
            <a:endParaRPr lang="en-US" dirty="0"/>
          </a:p>
        </p:txBody>
      </p:sp>
      <p:pic>
        <p:nvPicPr>
          <p:cNvPr id="4" name="Content Placeholder 3" descr="Screen Shot 2015-08-30 at 7.38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8" b="-5448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1344440" y="4204950"/>
            <a:ext cx="1848876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>
            <a:off x="37149" y="4354341"/>
            <a:ext cx="1307291" cy="130718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295124" y="3322092"/>
            <a:ext cx="1848876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41478" y="2932236"/>
            <a:ext cx="1307291" cy="389856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9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8-30 at 7.38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1" r="-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122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8-30 at 7.39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92" r="-9492"/>
          <a:stretch>
            <a:fillRect/>
          </a:stretch>
        </p:blipFill>
        <p:spPr>
          <a:xfrm>
            <a:off x="-413660" y="307876"/>
            <a:ext cx="10348519" cy="5691287"/>
          </a:xfrm>
        </p:spPr>
      </p:pic>
      <p:sp>
        <p:nvSpPr>
          <p:cNvPr id="5" name="Oval 4"/>
          <p:cNvSpPr/>
          <p:nvPr/>
        </p:nvSpPr>
        <p:spPr>
          <a:xfrm>
            <a:off x="3846961" y="721522"/>
            <a:ext cx="1051610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74572" y="307876"/>
            <a:ext cx="635675" cy="424576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25640" y="1281739"/>
            <a:ext cx="1051610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08856" y="1069451"/>
            <a:ext cx="336788" cy="424576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5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PPT presentation screen.</a:t>
            </a:r>
            <a:endParaRPr lang="en-US" dirty="0"/>
          </a:p>
        </p:txBody>
      </p:sp>
      <p:pic>
        <p:nvPicPr>
          <p:cNvPr id="4" name="Content Placeholder 3" descr="Screen Shot 2015-08-30 at 7.57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70" r="-35370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1950750" y="2234892"/>
            <a:ext cx="1051610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78361" y="1821246"/>
            <a:ext cx="635675" cy="424576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46961" y="4842290"/>
            <a:ext cx="1330458" cy="1017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0944" y="4853220"/>
            <a:ext cx="809303" cy="504457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32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8-30 at 7.57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43" r="-19943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4404721" y="5647426"/>
            <a:ext cx="1510066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75026" y="6126163"/>
            <a:ext cx="792981" cy="362192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9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8-30 at 7.58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53" r="-17653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5499622" y="1843184"/>
            <a:ext cx="1051610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7233" y="1429538"/>
            <a:ext cx="635675" cy="424576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3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8-30 at 7.59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80" b="-14580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3803839" y="3104644"/>
            <a:ext cx="1051610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16967" y="1843876"/>
            <a:ext cx="163286" cy="1202118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2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8-30 at 8.12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98" r="-19398"/>
          <a:stretch>
            <a:fillRect/>
          </a:stretch>
        </p:blipFill>
        <p:spPr>
          <a:xfrm>
            <a:off x="-725757" y="417482"/>
            <a:ext cx="10063852" cy="5534731"/>
          </a:xfrm>
        </p:spPr>
      </p:pic>
    </p:spTree>
    <p:extLst>
      <p:ext uri="{BB962C8B-B14F-4D97-AF65-F5344CB8AC3E}">
        <p14:creationId xmlns:p14="http://schemas.microsoft.com/office/powerpoint/2010/main" val="85355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9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set “Slide Show” in PPT slides</a:t>
            </a:r>
            <a:endParaRPr lang="en-US" dirty="0"/>
          </a:p>
        </p:txBody>
      </p:sp>
      <p:pic>
        <p:nvPicPr>
          <p:cNvPr id="4" name="Picture 3" descr="Screen Shot 2015-08-30 at 8.0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6" y="1683055"/>
            <a:ext cx="9144000" cy="20611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79388" y="2157911"/>
            <a:ext cx="1848876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84609" y="1417638"/>
            <a:ext cx="547204" cy="740273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00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set “Slide Show” in PPT slides</a:t>
            </a:r>
            <a:endParaRPr lang="en-US" dirty="0"/>
          </a:p>
        </p:txBody>
      </p:sp>
      <p:pic>
        <p:nvPicPr>
          <p:cNvPr id="3" name="Picture 2" descr="Screen Shot 2015-08-30 at 8.0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64" y="2157911"/>
            <a:ext cx="7315200" cy="19939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426609" y="3238740"/>
            <a:ext cx="1848876" cy="75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31830" y="2498467"/>
            <a:ext cx="547204" cy="740273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4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30 at 8.01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48" y="257003"/>
            <a:ext cx="3975100" cy="6235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69710" y="1276690"/>
            <a:ext cx="3071254" cy="4280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31145" y="1061098"/>
            <a:ext cx="821605" cy="436023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288539" y="5741140"/>
            <a:ext cx="1848876" cy="75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45633" y="5532013"/>
            <a:ext cx="996451" cy="418254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4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22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 slide show in PPT</a:t>
            </a:r>
            <a:endParaRPr lang="en-US" dirty="0"/>
          </a:p>
        </p:txBody>
      </p:sp>
      <p:pic>
        <p:nvPicPr>
          <p:cNvPr id="3" name="Picture 2" descr="Screen Shot 2015-08-30 at 8.0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232" y="1861918"/>
            <a:ext cx="4888398" cy="288467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731829" y="3847565"/>
            <a:ext cx="991597" cy="75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75144" y="4582967"/>
            <a:ext cx="808151" cy="501198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4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640"/>
            <a:ext cx="381949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 Setup a </a:t>
            </a:r>
            <a:r>
              <a:rPr lang="en-US" dirty="0" err="1" smtClean="0"/>
              <a:t>Youtube</a:t>
            </a:r>
            <a:r>
              <a:rPr lang="en-US" dirty="0" smtClean="0"/>
              <a:t> account. </a:t>
            </a:r>
            <a:endParaRPr lang="en-US" dirty="0"/>
          </a:p>
        </p:txBody>
      </p:sp>
      <p:pic>
        <p:nvPicPr>
          <p:cNvPr id="6" name="Picture 5" descr="Screen Shot 2015-08-30 at 7.4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44" y="317456"/>
            <a:ext cx="5342156" cy="55088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57495" y="5266048"/>
            <a:ext cx="1848876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4650204" y="5415439"/>
            <a:ext cx="1307291" cy="130718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0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8-30 at 7.3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2030639"/>
            <a:ext cx="9144000" cy="146576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881933" y="2535024"/>
            <a:ext cx="1848876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7236916" y="1756900"/>
            <a:ext cx="569455" cy="778124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0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08-30 at 7.37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512" r="-71512"/>
          <a:stretch>
            <a:fillRect/>
          </a:stretch>
        </p:blipFill>
        <p:spPr/>
      </p:pic>
      <p:sp>
        <p:nvSpPr>
          <p:cNvPr id="9" name="Oval 8"/>
          <p:cNvSpPr/>
          <p:nvPr/>
        </p:nvSpPr>
        <p:spPr>
          <a:xfrm>
            <a:off x="4165707" y="5213863"/>
            <a:ext cx="1848876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14583" y="5363254"/>
            <a:ext cx="1610455" cy="130718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6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5-08-30 at 7.38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700" r="-100700"/>
          <a:stretch>
            <a:fillRect/>
          </a:stretch>
        </p:blipFill>
        <p:spPr>
          <a:xfrm>
            <a:off x="0" y="1417638"/>
            <a:ext cx="8229600" cy="4525963"/>
          </a:xfrm>
        </p:spPr>
      </p:pic>
      <p:sp>
        <p:nvSpPr>
          <p:cNvPr id="7" name="Oval 6"/>
          <p:cNvSpPr/>
          <p:nvPr/>
        </p:nvSpPr>
        <p:spPr>
          <a:xfrm>
            <a:off x="2565192" y="4887147"/>
            <a:ext cx="1848876" cy="560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>
            <a:off x="1257901" y="5036538"/>
            <a:ext cx="1307291" cy="130718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7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</Words>
  <Application>Microsoft Macintosh PowerPoint</Application>
  <PresentationFormat>On-screen Show (4:3)</PresentationFormat>
  <Paragraphs>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Using YouTube to record a Power point based presentation.</vt:lpstr>
      <vt:lpstr>First, set “Slide Show” in PPT slides</vt:lpstr>
      <vt:lpstr>First, set “Slide Show” in PPT slides</vt:lpstr>
      <vt:lpstr>PowerPoint Presentation</vt:lpstr>
      <vt:lpstr>Start slide show in PPT</vt:lpstr>
      <vt:lpstr>1. Setup a Youtube account. </vt:lpstr>
      <vt:lpstr>PowerPoint Presentation</vt:lpstr>
      <vt:lpstr>PowerPoint Presentation</vt:lpstr>
      <vt:lpstr>PowerPoint Presentation</vt:lpstr>
      <vt:lpstr>PowerPoint Presentation</vt:lpstr>
      <vt:lpstr>Type a title, and then “Go Live Now”</vt:lpstr>
      <vt:lpstr>PowerPoint Presentation</vt:lpstr>
      <vt:lpstr>PowerPoint Presentation</vt:lpstr>
      <vt:lpstr>Select the PPT presentation screen.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YouTube to record a Power point based presentation.</dc:title>
  <dc:creator>Test Test</dc:creator>
  <cp:lastModifiedBy>Hong</cp:lastModifiedBy>
  <cp:revision>39</cp:revision>
  <dcterms:created xsi:type="dcterms:W3CDTF">2015-08-30T23:33:30Z</dcterms:created>
  <dcterms:modified xsi:type="dcterms:W3CDTF">2015-08-31T01:41:49Z</dcterms:modified>
</cp:coreProperties>
</file>