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57" r:id="rId32"/>
    <p:sldId id="25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70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3050-D28F-D24C-B9C6-605856CDDFE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0A74-131B-2D4A-BA74-763F3792D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3050-D28F-D24C-B9C6-605856CDDFE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0A74-131B-2D4A-BA74-763F3792D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3050-D28F-D24C-B9C6-605856CDDFE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0A74-131B-2D4A-BA74-763F3792D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3050-D28F-D24C-B9C6-605856CDDFE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0A74-131B-2D4A-BA74-763F3792D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3050-D28F-D24C-B9C6-605856CDDFE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0A74-131B-2D4A-BA74-763F3792D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3050-D28F-D24C-B9C6-605856CDDFE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0A74-131B-2D4A-BA74-763F3792D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3050-D28F-D24C-B9C6-605856CDDFE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0A74-131B-2D4A-BA74-763F3792D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3050-D28F-D24C-B9C6-605856CDDFE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0A74-131B-2D4A-BA74-763F3792D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3050-D28F-D24C-B9C6-605856CDDFE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0A74-131B-2D4A-BA74-763F3792D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3050-D28F-D24C-B9C6-605856CDDFE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0A74-131B-2D4A-BA74-763F3792D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3050-D28F-D24C-B9C6-605856CDDFE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0A74-131B-2D4A-BA74-763F3792D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43050-D28F-D24C-B9C6-605856CDDFE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60A74-131B-2D4A-BA74-763F3792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2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2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4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4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4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1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On-screen Show (4:3)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Broman</dc:creator>
  <cp:lastModifiedBy>Karl Broman</cp:lastModifiedBy>
  <cp:revision>4</cp:revision>
  <dcterms:created xsi:type="dcterms:W3CDTF">2016-11-12T21:46:27Z</dcterms:created>
  <dcterms:modified xsi:type="dcterms:W3CDTF">2016-11-12T21:59:50Z</dcterms:modified>
</cp:coreProperties>
</file>