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4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5:21:0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0:1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24575,'1'4'0,"-1"0"0,1-1 0,0 1 0,1 0 0,-1-1 0,1 1 0,-1 0 0,1-1 0,0 0 0,1 0 0,-1 1 0,0-1 0,1 0 0,0-1 0,4 5 0,49 37 0,-55-44 0,27 17 33,55 26-1,-19-12-1717,-33-17 1321,0-2 0,0-1 0,38 8 0,30 10-550,-45-12 1301,0-3 1,1-2-1,104 8 0,-62-8 868,43 3-2204,-118-13 792,0 1 0,0 1 0,38 13 0,-34-9-77,52 9-1,-15-9 126,243 18-2068,-279-24 1741,1 1 0,-1 1 0,44 14 0,36 5 561,-18-10-148,103 9-298,-165-20 321,0 2 0,1 1 0,36 11 0,-33-7 0,-1-2 0,41 4 0,188 17 273,-158-16-215,50 3-8,-79-8-1020,90 21 0,-51-8 848,133 31 1270,-173-35-1625,142 14 1920,-116-19-1125,-25-5-318,-37-3 0,45 8 0,-52-5-225,340 58-626,-281-54 1082,143 12 153,-200-19-384,-1 1 0,0 1 0,39 13 0,19 4 0,111 11 0,-108-9 0,-62-15 0,56 10 0,9-5 0,137 39 0,-147-33 522,88 10-1,-49-11 237,-104-16-536,1 0-194,0 0-1,-1 2 1,0 0 0,20 9 0,-5-2-23,1-1 0,0-1 1,53 7-1,-43-9-123,57 18-1,71 33-959,-80-30 1078,-44-12 0,81 15 0,-86-24 0,-1 2 0,80 30 0,-72-22 359,79 15 0,11 4 138,124 46-1145,-67-29 773,-90-36-125,-55-10 0,94 26 0,48 21 0,-184-52 0,94 29 247,-62-17 48,-1-3-1,47 8 1,-53-13-102,-1 2 1,55 22-1,-50-17 171,61 15-1,-19-9 46,112 42-1,-110-37-464,-48-15 202,35 14 0,217 88 1811,-180-74-2440,-71-26 339,0 1-1,48 25 0,141 97 1245,-196-114-1100,-1 1 0,-1 2 0,0 0 0,-2 2 0,-1 1 0,-2 0 0,0 2 0,26 46 0,78 141 0,-93-151 0,0 0 0,78 116 0,-92-153 0,-1 1 0,15 37 0,-10-21 0,6 9 0,-4 1 0,-1 0 0,-3 2 0,21 89 0,-31-73 0,-8-44 0,2-1 0,9 30 0,-5-19 0,-1 1 0,-1 0 0,-3 0 0,0 53 0,-1-24 0,9 29 0,1 3 0,-10 439 0,-6-278 0,1-104 0,5 169 0,1-294-1365,2-8-5461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0:1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0 806 24575,'2'47'0,"2"0"0,1-1 0,23 86 0,-17-78 0,-9-39 0,0 0 0,2-1 0,0 1 0,0-1 0,1 0 0,14 25 0,7 4 0,-17-26 0,1 0 0,1 0 0,1-1 0,0 0 0,2-1 0,-1-1 0,21 17 0,-20-19 0,1-2 0,0 0 0,0 0 0,1-2 0,0 0 0,0 0 0,1-2 0,-1 0 0,2-1 0,-1 0 0,1-2 0,18 2 0,20-1 0,1-3 0,70-7 0,-121 5 0,1-1 0,0 1 0,0-1 0,-1 0 0,1-1 0,-1 0 0,0 0 0,0 0 0,0-1 0,0 1 0,-1-1 0,1-1 0,-1 1 0,0-1 0,0 0 0,-1 0 0,6-8 0,3-8 0,0 0 0,-1-1 0,13-36 0,3-6 0,53-97 0,-24 53 0,-24 43 0,45-123 0,-48 111 0,29-45 0,-37 80 0,27-69 0,-36 68 0,14-34 0,-13 44 0,1 1 0,2 1 0,39-56 0,9 7-1365,-40 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0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1:4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24575,'-9'0'0,"-4"5"0,0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1:49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24575,'-5'0'0,"-11"0"0,-3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5:5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5:5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5:5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5:5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24575,'10'0'0,"3"0"-8191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6:5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5:21:0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17:4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2:22:2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4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24575,'53'3'0,"73"12"0,-62 0 0,-47-10 0,1-1 0,31 4 0,56-7-444,-76-2 237,1 1 0,-1 1 0,0 1 1,35 8-1,-29-2 207,1-2 0,66 3 0,74-9 0,-67-2 0,610 2-979,-700 1 1276,-1 1-1,0 0 0,28 9 1,26 3 95,-53-12 23,-8-1-544,0 0 1,1 1-1,-1 0 0,0 0 0,0 2 1,17 6-1,-14-1-6697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4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24575,'1'10'0,"0"1"0,0-1 0,1 1 0,1-1 0,0 0 0,0 0 0,1 0 0,0-1 0,0 1 0,1-1 0,1 0 0,8 11 0,10 11 0,1-2 0,31 27 0,-15-14 0,106 106 0,-74-60 0,-56-64 0,1-2 0,1 0 0,41 37 0,-41-43 0,20 23 0,-4-3 0,49 50 0,-50-49 0,106 88 0,-33-34 0,127 147 0,-227-230 0,16 13 0,-16-15 0,-1 0 0,0 0 0,0 0 0,-1 1 0,7 9 0,-11-15 0,-1-1 0,0 0 0,0 1 0,1-1 0,-1 0 0,0 0 0,0 1 0,1-1 0,-1 0 0,0 1 0,0-1 0,0 0 0,0 1 0,0-1 0,1 1 0,-1-1 0,0 0 0,0 1 0,0-1 0,0 1 0,0-1 0,0 0 0,0 1 0,0-1 0,-1 0 0,1 1 0,0-1 0,0 1 0,-10-4 0,-13-15 0,-17-8 0,31 20 0,0 1 0,0-1 0,-10-10 0,6 5 0,-1 1 0,1 0 0,-2 0 0,1 2 0,-1 0 0,-1 0 0,1 2 0,-1 0 0,-26-7 0,-1 0 0,28 8 0,0 1 0,-1 0 0,0 1 0,-18-2 0,-136 4-334,137 2-697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4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1 813 24575,'0'-789'-1365,"0"765"-5461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24575,'4'1'0,"0"0"0,0 0 0,1 0 0,-1 0 0,0 1 0,7 4 0,12 3 0,-6-5 0,0-1 0,33 2 0,-34-5 0,0 2 0,0 0 0,29 8 0,-24-4 0,1 0 0,-1-2 0,1-1 0,27 1 0,90-5 0,-57-1 0,1413 2 0,-1474 1 0,0 1 0,0 2 0,24 6 0,-20-5 0,42 6 0,221-9 0,-147-4 0,951 2 0,-1077 1 0,1 1 0,-1 0 0,0 1 0,16 6 0,-13-4 0,0-1 0,27 3 0,30-2 0,109 10 0,-107 0 0,-53-10 0,46 6 0,-49-9-273,0-2 0,0 0 0,1-1 0,25-5 0,-30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5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1484 24575,'0'-6'0,"1"-1"0,0 1 0,0 0 0,0-1 0,1 1 0,0 0 0,0 0 0,1 0 0,0 0 0,0 0 0,0 1 0,1-1 0,0 1 0,0 0 0,7-8 0,-2 5 0,0 0 0,0 0 0,1 1 0,0 0 0,1 0 0,-1 1 0,16-6 0,-7 3 0,-1-2 0,1 0 0,-2-1 0,17-14 0,-3 2 0,-8 6 0,34-36 0,-44 39 0,2 1 0,0 0 0,0 2 0,1-1 0,30-16 0,68-25 0,59-31 0,-136 65 0,1-1 0,56-21 0,-5 0 0,-60 27 0,38-14 0,55-24-401,19-5-89,-52 35 189,-57 15-702,51-17-1,-31 6 585,76-15-1,-76 22-15,80-30 0,-72 20 599,1 4 1,78-15-1,-78 23-164,27-6 0,45-19-866,218-28 0,-300 58 826,70-9 632,108-27-2075,-180 32 1621,63-2 0,17-3 58,84-15-957,-145 14 861,-44 9 88,28-4 0,38-7-188,-62 10 0,53-5 0,5 4 0,30-1 0,-91 7 0,-1-1 0,34-8 0,-31 4 0,41-3 0,-2 8 0,-42 3 0,0-2 0,1-1 0,36-8 0,-26 2 0,1 2 0,66-3 0,74 10 0,-66 1 0,2108-2 4379,-2097 9-4379,-6 0 0,-64-9 0,-9-1 0,1 3 0,63 9 0,-31 0-498,1-4 0,125-3 0,37 1-329,360 7-681,-383-14 1193,-184 4 406,0 1-1,40 9 0,-36-5 146,53 3 1,21-11-61,40 3-191,-124 1 15,32 9 0,-34-6 0,45 5 0,-39-7 0,39 9 0,-40-7 0,47 5 0,98 6 0,-107-2 0,-44-9 0,33 4 0,46 8 0,0 1 0,-43-14 1380,0 4 1,112 30 0,-125-26-1592,78 11 0,-59-13 36,-42-5 444,0 0 0,39 18 0,3 1 130,64 26-399,-100-38 125,-1 0 0,0 2-1,-2 1 1,1 1 0,30 28 0,31 20 126,89 55-1132,-140-97 987,-6-5 152,0 2 1,37 33-1,-29-21-258,72 46 0,-75-54 0,-8-4 0,30 29 0,9 7 0,-50-43 0,0 0 0,-1 1 0,-1 0 0,0 1 0,21 30 0,-28-34 0,5 6 0,-1 0 0,0 1 0,12 29 0,28 58 0,-35-76 0,-2 0 0,13 37 0,-9-16 0,-11-34 0,-1 0 0,0 1 0,-2 0 0,0 0 0,2 23 0,-5-5 0,-1-20 0,1 0 0,0 0 0,1 0 0,6 23 0,1-9 0,-1 1 0,-1 0 0,-2 1 0,3 60 0,-8-58 0,-1-16 0,1 1 0,1-1 0,0 1 0,2-1 0,6 26 0,2-9 0,19 38 0,-30-71 0,0-1 0,0 0 0,0 1 0,0-1 0,0 1 0,0-1 0,1 0 0,-1 1 0,0-1 0,0 0 0,0 1 0,0-1 0,0 0 0,1 1 0,-1-1 0,0 0 0,0 1 0,1-1 0,-1 0 0,0 0 0,1 1 0,-1-1 0,0 0 0,0 0 0,1 0 0,-1 0 0,0 1 0,1-1 0,-1 0 0,1 0 0,-1 0 0,0 0 0,1 0 0,-1 0 0,1 0 0,3-14 0,-3-23 0,-4 14 0,-1 1 0,-2-1 0,0 1 0,-1 0 0,-1 0 0,-12-21 0,6 9 0,-30-52 0,7 15 0,27 52 0,-1 0 0,-20-26 0,17 26 0,1 0 0,-11-22 0,8 12 0,-1 2 0,-37-46 0,-40-28 0,63 70 0,-116-111-1365,139 134-5461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09:14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1369 24575,'1'-4'0,"0"0"0,0 0 0,0 0 0,1 0 0,-1 0 0,1 1 0,0-1 0,0 1 0,4-6 0,2-5 0,33-78 0,-10 17 0,-16 41 0,14-57 0,-22 65 0,1 0 0,2 1 0,0 0 0,26-45 0,135-151 0,-132 166 0,-26 37 0,0 0 0,20-20 0,-2 6-76,74-78-435,-93 95 547,126-144 417,-99 123-332,11-13-144,-26 22-659,36-32-1,-47 49-6143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65262-4775-4390-B905-285371FE8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38320D-79A9-48C2-8CF4-7DD7F0E72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94231-1F8E-401C-895A-3A4C9056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FC5ED-A291-4A56-865F-31D7E2C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5666F-7CA0-47FD-B628-E5EB8B8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4F4F-A35C-4A2C-AD85-31AF856A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4C2B0-4F1E-43FB-A629-C67800F1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D23D2-3FDC-453D-860A-50ED6D17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97FF8-6148-477E-A96D-243621A5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E5D25-6F81-4B9D-B6F0-43E1509A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EA252A-B616-4F40-9ADD-05CA06B3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D7E13-522F-4936-B034-67194412B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F04AB-C041-4445-8C5B-A21638E0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B3864-DF29-4AB7-A57F-807137D4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BBF7D-D903-421F-BCEB-88CF6ED7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6371-8C39-4270-88BF-707C367F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5F028-D018-4BAD-A1A8-53050811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993C-73EF-49E2-A35D-CF85F82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B9E72-9C25-4D47-B301-723A3314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7F9FC-1054-4312-8975-D6723AD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8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3C1D-581F-4E2D-B36F-CD5FCF66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6ECB2-263C-400F-80D0-D57C6061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D720F-34C2-41DF-A289-07FB7971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48F21-7F7B-42C3-A01C-186A20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3C46-AFF4-4B94-A866-65D2B1C8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874D7-294A-4EB0-98A4-44E178D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48EE5-CA6C-4851-9A85-E32B4E6BD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6C99C-F3C7-4C8A-935D-B56EC670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E7E41-1A05-448A-975F-882F23BB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6D1B3-EE41-42A9-A867-D272DB47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35B37-653F-45F8-8BD7-197542B2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2D51D-AA19-4401-83D4-00D06A1B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C86A3-86B1-4B03-A2E7-F1E3411A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9FBB6-C987-4D1D-8E94-068B7430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2D87A-AAD4-44BB-BC70-4CAB8F357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9D10B-B1A9-4DD2-BDF6-D7B9BA607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0AFF7-C9B3-4A62-80DD-0C0F627F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DF599-1C54-4049-9DF3-17FAD59C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113B1-C38B-4164-89BF-EBC964D2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0E25E-7572-42FE-9E6B-99FDC447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10F92-2FB7-4850-8BD1-7CE7F3D2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8A1411-7038-43AD-9C9E-B196EDCE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9B0D86-FE67-41BD-A40C-131F4B3D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E0BCA-EB51-4400-AE0F-10C4F3E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85D97F-E57A-4F39-AA98-DD828FB4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ACE92-3A00-419E-B1C4-A267BF2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AEB7-67A6-46A8-A1E0-FA3A516C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83DD1-16FA-40FE-A9CF-90AE5C57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B72AD-FED0-41E4-854D-71137778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C5172-72D6-40CE-8C0A-8D20038B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AA9E1-C344-4B92-BD0F-368D325B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B00C8-C531-4153-8C49-A753951E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3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2DAD-EBE0-47B0-A02F-F5E6512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25A30-D65D-4BB7-A893-DCD5BE231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BCB29-4104-42CC-9176-679AF6241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EA539-8B99-4667-8F39-8A8EA375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054103-AE75-407B-8130-B6FE19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411AC-044C-407C-86B6-8FD4217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CA0F75-19BD-4176-A331-7C67AE7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3B279-90A2-4A7F-9884-1D89F202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F0BC8-6410-406B-B06C-9B71CE6E2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FF9B-D3B3-4AA4-B974-DEA2BA1E1A0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65B87-221A-4A62-B35D-646E9448D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BB221-C715-4819-B4F5-273EA153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AA01-571B-48EF-9F8B-BF70D7954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6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10.xml"/><Relationship Id="rId18" Type="http://schemas.openxmlformats.org/officeDocument/2006/relationships/image" Target="../media/image1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customXml" Target="../ink/ink12.xml"/><Relationship Id="rId2" Type="http://schemas.openxmlformats.org/officeDocument/2006/relationships/image" Target="../media/image48.png"/><Relationship Id="rId16" Type="http://schemas.openxmlformats.org/officeDocument/2006/relationships/image" Target="../media/image6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customXml" Target="../ink/ink11.xml"/><Relationship Id="rId10" Type="http://schemas.openxmlformats.org/officeDocument/2006/relationships/image" Target="../media/image56.png"/><Relationship Id="rId19" Type="http://schemas.openxmlformats.org/officeDocument/2006/relationships/customXml" Target="../ink/ink13.xml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customXml" Target="../ink/ink1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1" Type="http://schemas.openxmlformats.org/officeDocument/2006/relationships/customXml" Target="../ink/ink21.xml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1.png"/><Relationship Id="rId9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18" Type="http://schemas.openxmlformats.org/officeDocument/2006/relationships/customXml" Target="../ink/ink7.xml"/><Relationship Id="rId3" Type="http://schemas.openxmlformats.org/officeDocument/2006/relationships/image" Target="../media/image24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4.xml"/><Relationship Id="rId17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1.png"/><Relationship Id="rId23" Type="http://schemas.openxmlformats.org/officeDocument/2006/relationships/image" Target="../media/image36.png"/><Relationship Id="rId10" Type="http://schemas.openxmlformats.org/officeDocument/2006/relationships/customXml" Target="../ink/ink3.xml"/><Relationship Id="rId19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F3BBA05-C16E-490D-B466-79899B065753}"/>
                  </a:ext>
                </a:extLst>
              </p14:cNvPr>
              <p14:cNvContentPartPr/>
              <p14:nvPr/>
            </p14:nvContentPartPr>
            <p14:xfrm>
              <a:off x="2666867" y="1938480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F3BBA05-C16E-490D-B466-79899B065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227" y="1929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4CDFA85-1BB7-42D2-AF9B-FE598FA501DA}"/>
                  </a:ext>
                </a:extLst>
              </p14:cNvPr>
              <p14:cNvContentPartPr/>
              <p14:nvPr/>
            </p14:nvContentPartPr>
            <p14:xfrm>
              <a:off x="3107147" y="2328360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4CDFA85-1BB7-42D2-AF9B-FE598FA50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147" y="23193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157E720-7BAE-4CDE-80D8-77033F5B8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850"/>
            <a:ext cx="6027942" cy="42370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515038-D78B-4935-81C2-6CF2CCB26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942" y="0"/>
            <a:ext cx="604318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888432-B3FC-44B1-B3D8-7445271E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3" y="127776"/>
            <a:ext cx="7689246" cy="3429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F77700-CF5E-4218-8503-F9C39428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3" y="3837711"/>
            <a:ext cx="6591871" cy="1592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2193E-E880-4ABF-A50C-8139E619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380" y="2840576"/>
            <a:ext cx="5147708" cy="401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A164BF-679E-45A4-A7F8-1EEC7D4C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592" cy="2903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432EA7-B6E7-42D4-A734-D50F8575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42" y="2714136"/>
            <a:ext cx="6583853" cy="40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CE585A-D938-41EF-A801-859E5F92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564" cy="2606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536F16-EFA3-45E5-914A-7A75DC31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38" y="0"/>
            <a:ext cx="5479255" cy="4534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C99D42-2D29-40C9-8F74-8BFFA850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46" y="2698493"/>
            <a:ext cx="5999586" cy="27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695CB1-D836-4B6D-9C7C-60F58CFD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06" y="139361"/>
            <a:ext cx="2651990" cy="426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77D3AD-9D25-4EC1-A31B-17F459E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" y="566118"/>
            <a:ext cx="7513971" cy="1425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302017-6857-4EB0-A1F3-7DE19039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8" y="2142572"/>
            <a:ext cx="4526672" cy="891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AF168-8BA0-4861-8B38-B4C3B901B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0" y="3262288"/>
            <a:ext cx="7224386" cy="1859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E43546-6E2F-4EE7-8111-B84930B26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474" y="1846129"/>
            <a:ext cx="1104996" cy="2591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8BA542-3195-4884-8FB4-E3CB25391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129" y="2142572"/>
            <a:ext cx="937341" cy="3124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D9612-A75A-483C-AC5B-F8A912C6E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99" y="1813057"/>
            <a:ext cx="1211685" cy="3048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0A142A-B385-483F-828A-83508B9724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895" y="2203537"/>
            <a:ext cx="1181202" cy="2514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FF00E7-4DD4-42F3-A544-F8F57B9C45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5097" y="2195916"/>
            <a:ext cx="1409822" cy="2057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3C7BAB-6748-4799-AE62-269D20BFFE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4799" y="2487328"/>
            <a:ext cx="4198984" cy="19051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774CEB0-ECB9-4A31-B6B1-2EB2B58048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229" y="5164231"/>
            <a:ext cx="5319221" cy="124216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7AA8E6-0948-4FCD-B73A-76D5F4B7A0C9}"/>
              </a:ext>
            </a:extLst>
          </p:cNvPr>
          <p:cNvGrpSpPr/>
          <p:nvPr/>
        </p:nvGrpSpPr>
        <p:grpSpPr>
          <a:xfrm>
            <a:off x="4551400" y="2823960"/>
            <a:ext cx="4436640" cy="2238120"/>
            <a:chOff x="4551400" y="2823960"/>
            <a:chExt cx="4436640" cy="22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B938CD1-231D-4C1D-B66D-C413C832E78D}"/>
                    </a:ext>
                  </a:extLst>
                </p14:cNvPr>
                <p14:cNvContentPartPr/>
                <p14:nvPr/>
              </p14:nvContentPartPr>
              <p14:xfrm>
                <a:off x="4551400" y="2823960"/>
                <a:ext cx="4078440" cy="21272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B938CD1-231D-4C1D-B66D-C413C832E7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2760" y="2815320"/>
                  <a:ext cx="4096080" cy="21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D3FF999-D542-4E2A-83EE-73B993DF1C73}"/>
                    </a:ext>
                  </a:extLst>
                </p14:cNvPr>
                <p14:cNvContentPartPr/>
                <p14:nvPr/>
              </p14:nvContentPartPr>
              <p14:xfrm>
                <a:off x="8432920" y="4505520"/>
                <a:ext cx="555120" cy="5565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D3FF999-D542-4E2A-83EE-73B993DF1C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23920" y="4496520"/>
                  <a:ext cx="572760" cy="57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B783B2C-0D4C-41CF-9DA8-0C2AF03B0714}"/>
                  </a:ext>
                </a:extLst>
              </p14:cNvPr>
              <p14:cNvContentPartPr/>
              <p14:nvPr/>
            </p14:nvContentPartPr>
            <p14:xfrm>
              <a:off x="1564480" y="6268800"/>
              <a:ext cx="2160" cy="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B783B2C-0D4C-41CF-9DA8-0C2AF03B07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55840" y="625980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15EFF11-770C-4953-A31E-1894FC549B30}"/>
                  </a:ext>
                </a:extLst>
              </p14:cNvPr>
              <p14:cNvContentPartPr/>
              <p14:nvPr/>
            </p14:nvContentPartPr>
            <p14:xfrm>
              <a:off x="4945600" y="4074240"/>
              <a:ext cx="12960" cy="43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15EFF11-770C-4953-A31E-1894FC549B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36600" y="4065240"/>
                <a:ext cx="3060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9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C38C29-DAF3-4D23-962B-FBB61A94C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327" y="679544"/>
            <a:ext cx="6719485" cy="3801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88DF1F-F2DB-497A-A30B-C0374549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9" y="62271"/>
            <a:ext cx="5250635" cy="617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1FC61C-6B70-4257-8294-647E6834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0" y="4723874"/>
            <a:ext cx="711769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FCA005-6731-4348-BC98-E3C4F401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4936" cy="1623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0C4AC7-22AB-4007-B10E-E786D37F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" y="1717553"/>
            <a:ext cx="7666384" cy="2926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9747F-F14A-4E57-AFBC-FAE0311D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4" y="4803143"/>
            <a:ext cx="563166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3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0B8E1C-9394-4420-9D70-AECAD71F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5" y="131027"/>
            <a:ext cx="7628281" cy="5845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243C30-3AFD-4F20-9979-F5F6FBD7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75" y="1263431"/>
            <a:ext cx="4392733" cy="33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A986B-4753-4EA3-AE48-54B8160D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46" y="93638"/>
            <a:ext cx="3002540" cy="518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C1C0E7-272F-4BC7-9423-82ED230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596"/>
            <a:ext cx="7544454" cy="1493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48325E-9FA2-45F7-BD17-E90FE167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8" y="2464581"/>
            <a:ext cx="7635902" cy="1371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4DBDF3-8530-4EA9-AA4E-1DDEC6B6BD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0968" y="3879833"/>
            <a:ext cx="4910455" cy="1084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3541A9-00B0-4E14-B5EB-6DF214CDD96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39528" y="3879833"/>
            <a:ext cx="5274310" cy="1423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93214BE-5746-462F-837F-C2E365A71064}"/>
                  </a:ext>
                </a:extLst>
              </p14:cNvPr>
              <p14:cNvContentPartPr/>
              <p14:nvPr/>
            </p14:nvContentPartPr>
            <p14:xfrm>
              <a:off x="1377640" y="2021520"/>
              <a:ext cx="1440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93214BE-5746-462F-837F-C2E365A710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8640" y="2012880"/>
                <a:ext cx="320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16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D7F89A-63B4-4064-8A09-E1F550D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" y="135790"/>
            <a:ext cx="8062659" cy="2293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6CB627-9586-4DA8-B472-0EAD809D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0" y="2519621"/>
            <a:ext cx="756731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BA3F3F-ABB0-4A3C-AA15-94F83514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87" y="0"/>
            <a:ext cx="1920406" cy="6248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65F0F7-FED8-4456-80FB-B027FAFA23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604" y="559991"/>
            <a:ext cx="5067935" cy="3037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170F2B-30BE-4223-B0B0-5603DE6F6F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77292" y="312447"/>
            <a:ext cx="4796155" cy="3588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E1A8A1-FF6B-41A1-8F7B-4C9BEF772DD6}"/>
              </a:ext>
            </a:extLst>
          </p:cNvPr>
          <p:cNvSpPr txBox="1"/>
          <p:nvPr/>
        </p:nvSpPr>
        <p:spPr>
          <a:xfrm>
            <a:off x="2173297" y="-36334"/>
            <a:ext cx="1283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u="sng" dirty="0"/>
              <a:t>并行通信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6B5EF-57C9-47FB-8906-05C550B6A533}"/>
              </a:ext>
            </a:extLst>
          </p:cNvPr>
          <p:cNvSpPr txBox="1"/>
          <p:nvPr/>
        </p:nvSpPr>
        <p:spPr>
          <a:xfrm>
            <a:off x="7963488" y="-36334"/>
            <a:ext cx="1283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u="sng" dirty="0"/>
              <a:t>串行通信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7309CF-AD0B-4DFB-BCFB-BF80BBCAEB8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8214" y="4019885"/>
            <a:ext cx="5274310" cy="27635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94FB38-2C06-47FB-B44B-EE6FD62D3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67" y="4266167"/>
            <a:ext cx="4077053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冯·诺依曼、哈佛、改进型哈佛体系结构解析_改进哈弗结构-CSDN博客">
            <a:extLst>
              <a:ext uri="{FF2B5EF4-FFF2-40B4-BE49-F238E27FC236}">
                <a16:creationId xmlns:a16="http://schemas.microsoft.com/office/drawing/2014/main" id="{032ACE4E-F984-49C1-ACDA-DE6F92C1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" y="1155459"/>
            <a:ext cx="116395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A45193-34E8-4585-9DEE-CE43CC41DCFF}"/>
              </a:ext>
            </a:extLst>
          </p:cNvPr>
          <p:cNvSpPr txBox="1"/>
          <p:nvPr/>
        </p:nvSpPr>
        <p:spPr>
          <a:xfrm>
            <a:off x="284614" y="213619"/>
            <a:ext cx="3342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u="sng" dirty="0"/>
              <a:t>哈佛结构</a:t>
            </a:r>
          </a:p>
        </p:txBody>
      </p:sp>
    </p:spTree>
    <p:extLst>
      <p:ext uri="{BB962C8B-B14F-4D97-AF65-F5344CB8AC3E}">
        <p14:creationId xmlns:p14="http://schemas.microsoft.com/office/powerpoint/2010/main" val="101861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A908FB-8360-4440-AD1E-EE30ED3A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" y="148305"/>
            <a:ext cx="7689246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5C4974-2CC5-4462-A6EA-5A36B41EDD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139" y="0"/>
            <a:ext cx="8513134" cy="3990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E5AA0CC-33D6-4AC3-AAAA-9E65A188E55D}"/>
                  </a:ext>
                </a:extLst>
              </p14:cNvPr>
              <p14:cNvContentPartPr/>
              <p14:nvPr/>
            </p14:nvContentPartPr>
            <p14:xfrm>
              <a:off x="1432440" y="420600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E5AA0CC-33D6-4AC3-AAAA-9E65A188E5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800" y="4197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FE89AED-4310-4C1A-890B-006994250CC1}"/>
                  </a:ext>
                </a:extLst>
              </p14:cNvPr>
              <p14:cNvContentPartPr/>
              <p14:nvPr/>
            </p14:nvContentPartPr>
            <p14:xfrm>
              <a:off x="1289880" y="4521000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FE89AED-4310-4C1A-890B-006994250C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240" y="4512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782D324-DFAE-4C16-9881-DF7AD685474B}"/>
                  </a:ext>
                </a:extLst>
              </p14:cNvPr>
              <p14:cNvContentPartPr/>
              <p14:nvPr/>
            </p14:nvContentPartPr>
            <p14:xfrm>
              <a:off x="945000" y="4591920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782D324-DFAE-4C16-9881-DF7AD6854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000" y="4583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B9A9788-5A62-460E-803E-B7C9BEBADF32}"/>
                  </a:ext>
                </a:extLst>
              </p14:cNvPr>
              <p14:cNvContentPartPr/>
              <p14:nvPr/>
            </p14:nvContentPartPr>
            <p14:xfrm>
              <a:off x="985320" y="4693800"/>
              <a:ext cx="864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B9A9788-5A62-460E-803E-B7C9BEBADF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6320" y="4684800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4026AAB-364E-4CA5-A3A8-86B0E8546084}"/>
                  </a:ext>
                </a:extLst>
              </p14:cNvPr>
              <p14:cNvContentPartPr/>
              <p14:nvPr/>
            </p14:nvContentPartPr>
            <p14:xfrm>
              <a:off x="4358520" y="671556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4026AAB-364E-4CA5-A3A8-86B0E8546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9880" y="6706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66B74E5-6283-432D-9E53-98CADA857004}"/>
                  </a:ext>
                </a:extLst>
              </p14:cNvPr>
              <p14:cNvContentPartPr/>
              <p14:nvPr/>
            </p14:nvContentPartPr>
            <p14:xfrm>
              <a:off x="3708360" y="3565920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66B74E5-6283-432D-9E53-98CADA857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9360" y="3556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0DE7544-F39B-4A4C-A61D-20921FC1B69D}"/>
                  </a:ext>
                </a:extLst>
              </p14:cNvPr>
              <p14:cNvContentPartPr/>
              <p14:nvPr/>
            </p14:nvContentPartPr>
            <p14:xfrm>
              <a:off x="893880" y="6725640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0DE7544-F39B-4A4C-A61D-20921FC1B6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240" y="67170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2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5BB07D3-8D7E-4286-BE22-FC8F8830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7" y="114968"/>
            <a:ext cx="7902625" cy="4107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2270D2-5F3B-4149-A380-D27F92BC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5" y="4431977"/>
            <a:ext cx="7635902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5240C4-FB2A-4A6B-9BF3-0E2FE91A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6" y="2252208"/>
            <a:ext cx="6725524" cy="5247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AB3CAD-395F-48CD-87DD-089DB15F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" y="130507"/>
            <a:ext cx="7917866" cy="2164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80FE3D-5AE8-40E9-AFE0-3D2CD9E6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1" y="2916103"/>
            <a:ext cx="11381813" cy="12198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59F6DE-4258-447D-BDC0-0ED63C12F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70" y="4135994"/>
            <a:ext cx="11325174" cy="8247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17034C-B9FC-4A69-BA79-0813351D0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51" y="5193220"/>
            <a:ext cx="762066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6FACE4-6B9C-4FD2-9C75-79494C29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088"/>
            <a:ext cx="11489981" cy="13378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09D254-2896-4EAC-8A7E-BE9731E7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2" y="1410962"/>
            <a:ext cx="749873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75781A-1B10-406C-8EAF-93D14982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8" y="0"/>
            <a:ext cx="7544454" cy="17146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78FFED-41C6-4825-8198-BAC489BE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26" y="1714649"/>
            <a:ext cx="7681626" cy="20347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93F704-265D-42D5-AE26-3DF5D9B5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" y="3749365"/>
            <a:ext cx="7788315" cy="26596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638D77-EE74-4314-B06A-1122416201DA}"/>
              </a:ext>
            </a:extLst>
          </p:cNvPr>
          <p:cNvSpPr txBox="1"/>
          <p:nvPr/>
        </p:nvSpPr>
        <p:spPr>
          <a:xfrm>
            <a:off x="2866773" y="3302943"/>
            <a:ext cx="212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Dynamic</a:t>
            </a:r>
            <a:r>
              <a:rPr lang="zh-CN" altLang="en-US" dirty="0">
                <a:solidFill>
                  <a:srgbClr val="FF0000"/>
                </a:solidFill>
              </a:rPr>
              <a:t>：动态的</a:t>
            </a:r>
          </a:p>
        </p:txBody>
      </p:sp>
    </p:spTree>
    <p:extLst>
      <p:ext uri="{BB962C8B-B14F-4D97-AF65-F5344CB8AC3E}">
        <p14:creationId xmlns:p14="http://schemas.microsoft.com/office/powerpoint/2010/main" val="30575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324E8F-1663-4E59-9F12-90304E31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14"/>
            <a:ext cx="6012701" cy="11202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D8F6AA-CB46-49F5-A7B6-7D1DFBDD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0" y="1521740"/>
            <a:ext cx="7597798" cy="1501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7848EB-7719-42EA-B0CA-D556F2136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310" y="2737273"/>
            <a:ext cx="4816257" cy="823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43ED7F-8AEC-48F4-BDDC-EC8A72ED2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01" y="3717754"/>
            <a:ext cx="7719729" cy="17603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E779AA-4944-4E62-9D24-BB8AF86B3B7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629522" y="236752"/>
            <a:ext cx="4529991" cy="24150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2E6D49-FD03-40D8-B332-8C3003E7F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567" y="3778720"/>
            <a:ext cx="3749365" cy="1699407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0AA5D29F-C837-422E-B2E0-090FA74927CD}"/>
              </a:ext>
            </a:extLst>
          </p:cNvPr>
          <p:cNvSpPr/>
          <p:nvPr/>
        </p:nvSpPr>
        <p:spPr>
          <a:xfrm>
            <a:off x="9393918" y="2791539"/>
            <a:ext cx="1001198" cy="92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0DD962-8D14-4FD5-8CD1-619321BE367F}"/>
              </a:ext>
            </a:extLst>
          </p:cNvPr>
          <p:cNvSpPr txBox="1"/>
          <p:nvPr/>
        </p:nvSpPr>
        <p:spPr>
          <a:xfrm>
            <a:off x="3548598" y="998334"/>
            <a:ext cx="235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画图表示</a:t>
            </a:r>
          </a:p>
        </p:txBody>
      </p:sp>
    </p:spTree>
    <p:extLst>
      <p:ext uri="{BB962C8B-B14F-4D97-AF65-F5344CB8AC3E}">
        <p14:creationId xmlns:p14="http://schemas.microsoft.com/office/powerpoint/2010/main" val="41211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0F551CC-F7C3-481F-A55C-59F3B9DA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8281" cy="3566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5C5580-C590-48DE-AA9D-9FEA7479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" y="3739536"/>
            <a:ext cx="5547841" cy="3962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562C229-F5C0-4106-9814-29FE112A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703" y="6243493"/>
            <a:ext cx="3901778" cy="289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CD649B-CD01-442F-A45A-50F5DF1AF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703" y="5302389"/>
            <a:ext cx="3627434" cy="2362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F4C8B6D-2994-477E-94FA-B391BD378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17" y="4165950"/>
            <a:ext cx="4450466" cy="9754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7C5E82D-FE90-487B-95AA-F822789F4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" y="4288998"/>
            <a:ext cx="3787468" cy="25224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0BE43D4-C08C-4189-94D1-3510B68CB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293" y="4353773"/>
            <a:ext cx="1036410" cy="239288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A922F45-1D60-4AC3-B31F-21037BFDA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2587" y="4513561"/>
            <a:ext cx="3113429" cy="22978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BABC878-AA9E-43F3-A00C-6FE08165F49F}"/>
                  </a:ext>
                </a:extLst>
              </p14:cNvPr>
              <p14:cNvContentPartPr/>
              <p14:nvPr/>
            </p14:nvContentPartPr>
            <p14:xfrm>
              <a:off x="678168" y="4093639"/>
              <a:ext cx="753120" cy="532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BABC878-AA9E-43F3-A00C-6FE08165F4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168" y="4084639"/>
                <a:ext cx="7707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F33ECB-B409-41E6-974E-12A6154E7F8D}"/>
              </a:ext>
            </a:extLst>
          </p:cNvPr>
          <p:cNvGrpSpPr/>
          <p:nvPr/>
        </p:nvGrpSpPr>
        <p:grpSpPr>
          <a:xfrm>
            <a:off x="1429128" y="4153759"/>
            <a:ext cx="484560" cy="509760"/>
            <a:chOff x="1429128" y="4153759"/>
            <a:chExt cx="4845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576586D-A2F2-4594-AA7E-6644538E6EF8}"/>
                    </a:ext>
                  </a:extLst>
                </p14:cNvPr>
                <p14:cNvContentPartPr/>
                <p14:nvPr/>
              </p14:nvContentPartPr>
              <p14:xfrm>
                <a:off x="1429128" y="4153759"/>
                <a:ext cx="467640" cy="5097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576586D-A2F2-4594-AA7E-6644538E6E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0128" y="4145119"/>
                  <a:ext cx="4852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F9008DA-9454-411B-B703-0F9BD61E2AFD}"/>
                    </a:ext>
                  </a:extLst>
                </p14:cNvPr>
                <p14:cNvContentPartPr/>
                <p14:nvPr/>
              </p14:nvContentPartPr>
              <p14:xfrm>
                <a:off x="1913328" y="4626439"/>
                <a:ext cx="360" cy="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F9008DA-9454-411B-B703-0F9BD61E2A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4688" y="46174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8753A9BB-BC8A-4715-A84E-2DB367A8DDF8}"/>
                    </a:ext>
                  </a:extLst>
                </p14:cNvPr>
                <p14:cNvContentPartPr/>
                <p14:nvPr/>
              </p14:nvContentPartPr>
              <p14:xfrm>
                <a:off x="1913328" y="4333759"/>
                <a:ext cx="360" cy="2930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8753A9BB-BC8A-4715-A84E-2DB367A8DD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4688" y="4324759"/>
                  <a:ext cx="180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906349F-B05A-49F2-ABE1-8542A6CECAA5}"/>
              </a:ext>
            </a:extLst>
          </p:cNvPr>
          <p:cNvGrpSpPr/>
          <p:nvPr/>
        </p:nvGrpSpPr>
        <p:grpSpPr>
          <a:xfrm>
            <a:off x="3790728" y="3613759"/>
            <a:ext cx="6659640" cy="862200"/>
            <a:chOff x="3790728" y="3613759"/>
            <a:chExt cx="6659640" cy="86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B15A0C1-6693-4C09-869F-408ABC20A483}"/>
                    </a:ext>
                  </a:extLst>
                </p14:cNvPr>
                <p14:cNvContentPartPr/>
                <p14:nvPr/>
              </p14:nvContentPartPr>
              <p14:xfrm>
                <a:off x="3790728" y="4075279"/>
                <a:ext cx="1641960" cy="676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B15A0C1-6693-4C09-869F-408ABC20A4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82088" y="4066279"/>
                  <a:ext cx="1659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C0D40C9-264D-4BF9-9404-1D59DF4F675D}"/>
                    </a:ext>
                  </a:extLst>
                </p14:cNvPr>
                <p14:cNvContentPartPr/>
                <p14:nvPr/>
              </p14:nvContentPartPr>
              <p14:xfrm>
                <a:off x="5383008" y="3613759"/>
                <a:ext cx="4633560" cy="8622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C0D40C9-264D-4BF9-9404-1D59DF4F67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4368" y="3605119"/>
                  <a:ext cx="465120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09DA51A-F400-4A9F-AC3D-D86EA2F7F56E}"/>
                    </a:ext>
                  </a:extLst>
                </p14:cNvPr>
                <p14:cNvContentPartPr/>
                <p14:nvPr/>
              </p14:nvContentPartPr>
              <p14:xfrm>
                <a:off x="10106568" y="3982399"/>
                <a:ext cx="343800" cy="4928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09DA51A-F400-4A9F-AC3D-D86EA2F7F5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7568" y="3973759"/>
                  <a:ext cx="361440" cy="51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854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E34B18-B737-44E1-A584-3815D2A3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1321" cy="1889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2B103A-E5F2-4055-BA20-25E48AF8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27" y="2033334"/>
            <a:ext cx="7864522" cy="2209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2A5D88-B107-4ABE-B55C-172098F5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27" y="4386736"/>
            <a:ext cx="750635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</Words>
  <Application>Microsoft Office PowerPoint</Application>
  <PresentationFormat>宽屏</PresentationFormat>
  <Paragraphs>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汪钦</dc:creator>
  <cp:lastModifiedBy>汪钦</cp:lastModifiedBy>
  <cp:revision>4</cp:revision>
  <dcterms:created xsi:type="dcterms:W3CDTF">2024-11-13T09:15:07Z</dcterms:created>
  <dcterms:modified xsi:type="dcterms:W3CDTF">2024-11-13T15:49:20Z</dcterms:modified>
</cp:coreProperties>
</file>