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51:5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24575,'1'3'0,"-1"-1"0,1 1 0,0 0 0,0 0 0,0-1 0,0 1 0,1-1 0,1 4 0,6 13 0,33 86 0,-25-65 0,-6-17 0,1-1 0,1 0 0,16 20 0,19 32 0,14 55 0,4 5 0,2-15 0,-42-72 0,43 87 0,-35-55 0,16 60 0,-36-101 0,-9-26 0,0 1 0,4 18 0,29 109 0,-36-130 0,1 5 0,0-1 0,1 0 0,1 0 0,0 0 0,12 24 0,-11-34-1365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51:5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24575,'1'1'0,"1"-1"0,-1 0 0,1 1 0,0-1 0,-1 1 0,1 0 0,-1-1 0,1 1 0,-1 0 0,1 0 0,-1 0 0,0 0 0,0 0 0,1 0 0,-1 0 0,0 1 0,0-1 0,0 0 0,1 3 0,17 32 0,-15-27 0,40 93 0,-14-28 0,-21-48 0,1 0 0,14 24 0,1-5 0,29 72 0,-50-109 0,0 0 0,0 0 0,1 0 0,0-1 0,1 1 0,0-1 0,0 0 0,7 6 0,59 45 0,-68-55 0,7 4 0,-1 0 0,1-1 0,1-1 0,-1 0 0,1 0 0,0-1 0,0 0 0,0-1 0,0-1 0,14 1 0,17 0 0,69-4 0,-36-2 0,-62 3 0,0-1 0,1 0 0,-1-1 0,0-1 0,0 0 0,-1-1 0,1 0 0,-1-2 0,0 1 0,0-1 0,20-14 0,-22 15 0,-1-2 0,0 0 0,0 0 0,0-1 0,-1 0 0,0 0 0,-1-1 0,0 0 0,0-1 0,-1 0 0,0 0 0,9-21 0,-8 14 0,-1-1 0,-1 0 0,-1 0 0,-1-1 0,0 1 0,-1-1 0,0-23 0,-5-303 0,2 328-195,0 1 0,-1-1 0,-1 0 0,0 1 0,-1-1 0,-10-27 0,4 27-6631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4:52:0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24575,'1'3'0,"-1"-1"0,1 0 0,0 0 0,0 0 0,0 0 0,0 0 0,0 0 0,0 0 0,0 0 0,2 2 0,6 11 0,-2 3 0,-1 0 0,0 1 0,-2 0 0,0-1 0,2 38 0,-7 101 0,-1-73 0,2 260 0,2-322 0,0 0 0,1-1 0,7 24 0,-4-19 0,4 40 0,-9-51 0,0 0 0,0-1 0,1 1 0,0-1 0,6 18 0,-1-6 0,-2 0 0,0 0 0,-2 0 0,0 32 0,4 29 0,0 2 0,-6 124 0,-3-95 0,1-74 0,0-13 0,1-1 0,2 0 0,1 1 0,7 34 0,33 137 0,-30-144 0,27 141 0,-28-145 0,2-1 0,3-1 0,37 82 0,-35-92 0,2 0 0,46 67 0,-51-89 0,1-1 0,35 32 0,48 24 0,-78-58 0,1-1 0,1-1 0,31 15 0,36 23 0,125 80 0,-140-82 0,154 75 0,-166-99 0,51 25 0,-91-41 0,-1-1 0,1-1 0,1-1 0,39 8 0,8 2 0,-43-10 0,-4-1 0,25 10 0,-17-5 0,53 11 0,3 2 0,85 32 0,0 10-684,-160-63 688,32 11-705,94 16 0,-24-7 701,-59-11 0,-2 3 100,-40-11-50,0-1 0,1 0 0,27 3 0,47 0-318,76 3-409,-144-8 677,1 0 0,42 10 0,-38-5 0,39 2 0,48 8 0,-57-7 0,4-3 0,-41-6 0,1 2 0,36 8 0,-21-3 0,1-2 0,-1-1 0,42 0 0,11 1 0,14-2 680,-5 0 46,-71-1-571,27 9 0,-30-6-168,42 4 1,245-8 789,-160-4-518,506 3-259,-525-10-456,-3 0 14,-27 1 442,-6 0 0,-72 6 0,-1-1 0,38-9 0,-34 6 0,40-4 0,-41 7 249,42-10 1,12-3 149,19-2-399,1 0 0,131-20 0,-88 11-835,-40 9 835,-74 14 0,-1-1 0,0-1 0,31-10 0,-55 14 0,297-123-844,-129 42 409,-126 60 710,32-12 741,4 1-758,2 0 213,-38 16-362,-29 11-113,0 0 0,0 1 1,24-4-1,74-17 4,-104 24 0,1-1 0,-1 0 0,0-1 0,-1-1 0,1 1 0,-1-2 0,17-12 0,-22 13 0,-1 1 0,1-1 0,-1 0 0,0 0 0,-1 0 0,1 0 0,4-13 0,-5 10 0,1 1 0,0 0 0,1 1 0,7-12 0,84-110 0,-52 76 0,44-71 0,-4-25 0,-69 119 0,2 1 0,0 0 0,2 1 0,31-34 0,7-20 0,-41 60 0,17-32 0,7-8 0,-30 46 0,-1 1 0,0-2 0,10-30 0,-2 6 0,-10 24 0,-1-2 0,4-22 0,1-3 0,4-16 0,-11 36 0,11-29 0,6-14 0,-14 40 0,2 2 0,16-38 0,112-183 0,-132 235 0,-1 0 0,0 0 0,-1-1 0,0 1 0,0-1 0,-2 1 0,2-14 0,-5-85 0,0 53 0,2-489 0,0 533 0,-1 0 0,0 0 0,0 0 0,-1 0 0,-1 0 0,0 0 0,-1 0 0,-1 1 0,1 0 0,-2 0 0,0 0 0,-7-11 0,-19-27 0,-15-22 0,-52-58 0,44 50 0,19 25 0,27 44 0,1 0 0,1-1 0,0 0 0,0 0 0,2-1 0,-1 1 0,1-2 0,1 1 0,1 0 0,-4-23 0,6 27 0,0-7 0,-1-1 0,-1 1 0,-6-21 0,0 8 0,-19-53 0,25 73 0,-2 0 0,1 0 0,-1 1 0,0-1 0,-1 1 0,-10-11 0,8 13 0,0 0 0,0 0 0,0 1 0,0 0 0,-1 1 0,-11-5 0,-23-11 0,23 9 0,-1 2 0,0 1 0,0 1 0,-25-6 0,20 6 0,-13-2 0,0 1 0,0 2 0,-48-1 0,-123 7 0,88 2 0,31-4 0,-103 5 0,175 0 0,-1 1 0,-21 8 0,3-1 0,-12 4 0,36-10 0,0 0 0,-1-1 0,1-1 0,-20 2 0,-252-3 0,141-5 0,-170 3 0,302 1 0,-1 1 0,1 0 0,0 1 0,-18 5 0,-32 7 0,34-12 0,-169 14 0,181-17 0,3 0 0,0 0 0,-1 0 0,1 1 0,0 1 0,0 1 0,-16 4 0,12-2 0,0 0 0,-1-2 0,0 0 0,-32 0 0,-5 1 0,41-1 0,0 0 0,-16 5 0,-28 6 0,-16-9 0,-107-5 0,69-2 0,-1064 2 0,1046 9 0,3-1 0,-474-8 0,584 1 0,-1 1 0,1 2 0,0-1 0,-24 10 0,13-5 0,-16 6 0,29-9 0,0 0 0,-1-1 0,1 0 0,-19 1 0,-249-4 0,138-3 0,88 2 0,-68-10 0,47 6 0,62 4 0,-1-1 0,0 0 0,0-1 0,1-1 0,-21-6 0,9 1 0,0 1 0,0 2 0,-49-3 0,31 4 0,-21-6 0,-89-25 0,95 19 0,27 9 0,-51-3 0,22 4 0,6 0 0,32 5 0,1-2 0,-27-6 0,-13-4 0,40 9 0,-42-13 0,49 12 0,0 1 0,-1 0 0,0 2 0,-32-1 0,-8-1 0,40 1 0,-33-9 0,35 7 0,0 1 0,-26-3 0,8 6 0,1 1 0,0 2 0,0 1 0,-33 8 0,52-7 0,0 1 0,1 0 0,0 1 0,-24 13 0,23-11 0,0 0 0,-1-1 0,-25 7 0,-8-5 0,33-6 0,-32 8 0,43-10 0,0 1 0,-1 1 0,1-1 0,0 1 0,0 0 0,1 0 0,-1 0 0,0 1 0,-5 6 0,-2 1 0,0 0 0,-17 11 0,18-14 0,-1 1 0,2 0 0,-17 17 0,16-15 0,-1 0 0,0-1 0,-1-1 0,0 0 0,-16 8 0,22-13 0,-46 25 0,28-16 0,-43 29 0,61-35 0,1 0 0,-1 0 0,1 0 0,1 1 0,0 0 0,0 0 0,0 0 0,1 1 0,0-1 0,-5 17 0,3-8 0,-1-2 0,-9 17 0,8-18 0,1 0 0,1 1 0,1-1 0,0 1 0,0 0 0,2 1 0,-4 30 0,2 114 0,6-125 0,-1-9 0,-1-12 0,1 0 0,1 1 0,3 17 0,-3-27 0,0-1 0,0 0 0,0 0 0,1 0 0,0 0 0,0 0 0,0-1 0,0 1 0,0 0 0,1-1 0,0 0 0,0 1 0,0-1 0,0 0 0,5 3 0,41 30-1365,-36-23-5461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73C3F-270D-4BDB-8A5F-5BCEEBD23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84395-EBF7-4E71-BE0F-AC9C401AD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5AD61-EA66-4C66-B8FB-F5D1708E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897C-01CC-463B-96C7-94D63C0C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DED4E-A82E-4F81-9CD4-47B0FC2B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7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93071-8315-4454-8104-8962E517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5E05BD-E349-4C15-A8FD-07FB82397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CC253-7FE8-4C75-BC92-0BE1E516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E0D7D-71D6-460C-8E3D-270E3280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0E135-D7C6-46CB-8947-0A676B70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5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5336AF-283F-4744-BB75-C7102726C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0DC4E-C294-4FDD-AC62-2CD8697C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99B3A-CFDE-4C33-98E9-A8A17279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FCCF1-329A-4C9D-B7E2-4402AE3D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EE82D-5C9A-467F-9921-D208B0EA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6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41977-D9C7-4297-8C5F-C6662F1B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91146-B953-44FF-95D8-F3C5C880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DAFB5-DB98-4397-AE7B-4E5C71E9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76186-8427-48C2-A7D9-24E2D07D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E0300-4294-45FE-90DF-24642907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4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E854-149B-4ABA-94E3-9EEEA8B3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34C79-16DB-467B-9901-C256FE76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17049-5FE5-436D-8ADB-1990A92D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639B2-543D-49E1-A03B-F6E32853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AA12-370F-4D02-B605-61B2FC83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4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4C5EB-A09D-4A7F-B43A-EFA69A21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5F1DD-8250-4C32-B3F3-4717C2EE6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FF5FD-DE10-4E7D-913E-F9ED9894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B6104-3D4B-4D9D-B72E-DBD0AB6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0EB2B-7564-4DE1-835A-DB94E321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0C5D4-74BB-43BA-A41D-5AC45C2B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2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5FEC0-2997-4F4A-86DF-904B0C8F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69F4C-DE01-4DEE-97A1-0A4BB172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3983AF-5C4B-448E-AF5F-DE6BD9C7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53FEDF-8EA2-4313-A3E1-A5028EF83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57285-F5B4-47C8-93D8-9B9A5C699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A9D1B-06C5-4DCB-BF6C-FCCFEF8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A89ADF-6BA4-491C-913C-2F134A4E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0125F7-EE3D-4F1D-B419-D63E511F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8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9871D-6BCE-4C23-B1D8-07DAD62F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5128CE-6F46-41A8-9F84-FC7704E8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6D7E76-6594-408B-8B64-38B06818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BBA37-DEE8-4DF8-A5F0-9D059704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4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C87F2-4A10-44CB-AA70-35CC3D97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8E9E9E-7165-48B0-9C8B-85DF6A44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B4406-710F-406A-91A7-885D713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6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30801-B668-4D75-96B4-0F9D9CD2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BF885-6977-4C19-BB00-E69618B1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83F91-D3A9-4261-93F4-6877CF7E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8A50A-0CE6-4573-8008-BE2CF59F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A51FD-7D48-4B9F-ABA0-8026A77B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E89DE-AC9F-449C-AE17-611703DA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3A3F6-4DA7-4147-842E-F06E77FF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3643F-BF65-4521-AF64-D0F017F60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A1521-7B10-4E90-AFF9-447C65158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59DBA-DA19-4F50-AEE6-E1544C3D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6A2A4-6541-49D0-AC0F-FD245EB8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27820-A19F-43AE-B69D-030B5BA5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782FA-D117-4100-9CE6-3F8071A1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29729-C6CA-4DE5-B166-EE108C08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EBFEE-C90D-4FAE-81DB-51ED1AFE6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C755-C2EE-4D28-BC3A-696ED7A95F6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B6172-1E60-4F05-9531-5F63ADA8D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D0270-B098-4AB9-AC50-5882BFADA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366A-1C19-4321-B5C6-D1ECA3115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83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customXml" Target="../ink/ink2.xml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F01375-B6AD-4782-8FDC-90D0166C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0"/>
            <a:ext cx="6744284" cy="24843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717900-6D05-4A67-9DA7-81AE4B426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81" y="1039452"/>
            <a:ext cx="8291278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7BFF51-7AC0-445E-83A7-3F3A14B8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908" cy="1272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376C4C-853A-4A3C-9305-B4DF7B4F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057"/>
            <a:ext cx="7384420" cy="46562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055908-B8A3-482B-B374-48F62C9C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622" y="0"/>
            <a:ext cx="5128704" cy="4663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42E175-D2FC-4ACB-AA85-19940A522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854" y="5993280"/>
            <a:ext cx="7414903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B100B5-1CCF-4D34-8B31-BB81648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0322" cy="22785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65603E-56E5-4825-BE73-F38FBFCC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0" y="2388783"/>
            <a:ext cx="7292972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44015F-00FC-49C7-B961-B531ABBF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" y="63214"/>
            <a:ext cx="6637595" cy="21414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22548C-762D-4556-BE87-AE11C16BA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77" y="799715"/>
            <a:ext cx="5530164" cy="1344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00BD48-0734-4EEE-B2D2-8BE6E5A6D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620"/>
            <a:ext cx="6828112" cy="21566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816061-21FD-4FD1-A645-B923A1E75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295" y="2880565"/>
            <a:ext cx="9092375" cy="15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6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EC6895-1568-4DFC-8BB6-BB25FF47D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81" y="127168"/>
            <a:ext cx="5906012" cy="13412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4F054B-ED10-43F2-B804-ED908D18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1" y="1380419"/>
            <a:ext cx="7270221" cy="18340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51F799-9246-43BB-8399-295654C0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46" y="3270100"/>
            <a:ext cx="5479255" cy="14326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B2BC9D-77AC-4BE9-8E2B-BDBC50E3A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788" y="1040042"/>
            <a:ext cx="1327010" cy="9138679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7309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FB0F21-699F-4FC5-9C75-375FAA13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84"/>
            <a:ext cx="5646909" cy="2591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19FDE3-3D33-4822-98EC-FCC864D56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20" y="776965"/>
            <a:ext cx="4261073" cy="20570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6122C2-9C02-4948-A7FA-159D1E05B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027" y="154747"/>
            <a:ext cx="5417965" cy="27595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91E1D1-14C9-4245-BE56-292F164CA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53" y="2959435"/>
            <a:ext cx="7522205" cy="37329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E97B42-CC96-4B6E-917C-270194CED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229" y="3264338"/>
            <a:ext cx="3170195" cy="571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6EDD30-17E5-4BC4-83D9-CA9743660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8988" y="3934474"/>
            <a:ext cx="3185436" cy="502964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54E83143-2E1D-4A6B-A2FD-867C4AC915E9}"/>
              </a:ext>
            </a:extLst>
          </p:cNvPr>
          <p:cNvGrpSpPr/>
          <p:nvPr/>
        </p:nvGrpSpPr>
        <p:grpSpPr>
          <a:xfrm>
            <a:off x="8422848" y="2839759"/>
            <a:ext cx="3344760" cy="2041920"/>
            <a:chOff x="8422848" y="2839759"/>
            <a:chExt cx="3344760" cy="20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BF96B5A-AC3B-4F52-A640-6274072254ED}"/>
                    </a:ext>
                  </a:extLst>
                </p14:cNvPr>
                <p14:cNvContentPartPr/>
                <p14:nvPr/>
              </p14:nvContentPartPr>
              <p14:xfrm>
                <a:off x="8986608" y="2839759"/>
                <a:ext cx="246240" cy="5446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BF96B5A-AC3B-4F52-A640-6274072254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77608" y="2831119"/>
                  <a:ext cx="2638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4ED26154-DEAC-4C46-AF53-4E7FB8061B2D}"/>
                    </a:ext>
                  </a:extLst>
                </p14:cNvPr>
                <p14:cNvContentPartPr/>
                <p14:nvPr/>
              </p14:nvContentPartPr>
              <p14:xfrm>
                <a:off x="8998488" y="3172399"/>
                <a:ext cx="394560" cy="3110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4ED26154-DEAC-4C46-AF53-4E7FB8061B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9848" y="3163759"/>
                  <a:ext cx="412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E208AD7-68F3-45C4-BCDD-7B0429A6A54B}"/>
                    </a:ext>
                  </a:extLst>
                </p14:cNvPr>
                <p14:cNvContentPartPr/>
                <p14:nvPr/>
              </p14:nvContentPartPr>
              <p14:xfrm>
                <a:off x="8422848" y="3274999"/>
                <a:ext cx="3344760" cy="16066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E208AD7-68F3-45C4-BCDD-7B0429A6A5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3848" y="3266359"/>
                  <a:ext cx="3362400" cy="162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976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F54483-DC35-48DE-8BE8-C9614A89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" y="54501"/>
            <a:ext cx="5639289" cy="2491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472942-383F-4516-9552-488BC161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59" y="2588782"/>
            <a:ext cx="6032428" cy="33337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F9AAE7-1826-4031-8EE3-E8A8BDFEF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169" y="0"/>
            <a:ext cx="5517358" cy="21109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81115A-587F-4FC1-B5D2-1E279AA6C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168" y="2275658"/>
            <a:ext cx="5772555" cy="42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7E72B1-32AE-4A12-9CD6-B75633A5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23"/>
            <a:ext cx="5395428" cy="2423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B93D5C-AB1F-41A8-9B46-1379AE4D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185"/>
            <a:ext cx="4762913" cy="21490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6C8B78-4E40-4076-BFAF-2ABE5922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10" y="2742589"/>
            <a:ext cx="6271803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9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F7FC1C-9EFF-44D0-A141-F62D6C04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9655" cy="32520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32CC43-3229-47E2-B780-FB56BFFA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2018"/>
            <a:ext cx="6889757" cy="36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5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汪钦</dc:creator>
  <cp:lastModifiedBy>汪钦</cp:lastModifiedBy>
  <cp:revision>4</cp:revision>
  <dcterms:created xsi:type="dcterms:W3CDTF">2024-11-14T14:17:52Z</dcterms:created>
  <dcterms:modified xsi:type="dcterms:W3CDTF">2024-11-14T15:46:09Z</dcterms:modified>
</cp:coreProperties>
</file>