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948A54"/>
    <a:srgbClr val="C4BD97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07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5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15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99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5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24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4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28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6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CD7B-14D1-4295-A45D-BCD739CD37C0}" type="datetimeFigureOut">
              <a:rPr lang="de-DE" smtClean="0"/>
              <a:t>19.07.2018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2BD1-F06F-4868-A0B3-88BD73043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1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8"/>
          <p:cNvSpPr/>
          <p:nvPr/>
        </p:nvSpPr>
        <p:spPr>
          <a:xfrm>
            <a:off x="6610504" y="460288"/>
            <a:ext cx="1237988" cy="4895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0"/>
                </a:scheme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rIns="90000" bIns="90000" rtlCol="0" anchor="ctr" anchorCtr="0">
            <a:spAutoFit/>
          </a:bodyPr>
          <a:lstStyle/>
          <a:p>
            <a:r>
              <a:rPr lang="de-DE" sz="1000" dirty="0" smtClean="0">
                <a:solidFill>
                  <a:schemeClr val="tx1"/>
                </a:solidFill>
              </a:rPr>
              <a:t>aEL3632[2]</a:t>
            </a:r>
            <a:endParaRPr lang="de-DE" sz="1000" dirty="0" smtClean="0">
              <a:solidFill>
                <a:schemeClr val="tx1"/>
              </a:solidFill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cOversamples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10)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38"/>
          <p:cNvSpPr/>
          <p:nvPr/>
        </p:nvSpPr>
        <p:spPr>
          <a:xfrm>
            <a:off x="5529441" y="5579389"/>
            <a:ext cx="1140205" cy="4895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0"/>
                </a:scheme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rIns="90000" bIns="90000" rtlCol="0" anchor="ctr" anchorCtr="0">
            <a:spAutoFit/>
          </a:bodyPr>
          <a:lstStyle/>
          <a:p>
            <a:r>
              <a:rPr lang="de-DE" sz="1000" dirty="0" err="1">
                <a:solidFill>
                  <a:schemeClr val="tx1"/>
                </a:solidFill>
              </a:rPr>
              <a:t>aRmsResult</a:t>
            </a:r>
            <a:endParaRPr lang="de-DE" sz="1000" dirty="0" smtClean="0">
              <a:solidFill>
                <a:schemeClr val="tx1"/>
              </a:solidFill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+mj-lt"/>
              </a:rPr>
              <a:t>(Array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Dim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[2,3])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38"/>
          <p:cNvSpPr/>
          <p:nvPr/>
        </p:nvSpPr>
        <p:spPr>
          <a:xfrm>
            <a:off x="8885766" y="841096"/>
            <a:ext cx="767230" cy="281824"/>
          </a:xfrm>
          <a:prstGeom prst="rect">
            <a:avLst/>
          </a:prstGeom>
          <a:gradFill>
            <a:gsLst>
              <a:gs pos="100000">
                <a:srgbClr val="C4BD97">
                  <a:lumMod val="50000"/>
                  <a:lumOff val="50000"/>
                </a:srgbClr>
              </a:gs>
              <a:gs pos="0">
                <a:srgbClr val="DDD9C3">
                  <a:lumMod val="50000"/>
                  <a:lumOff val="50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PLC </a:t>
            </a:r>
            <a:r>
              <a:rPr lang="de-DE" sz="1000" dirty="0">
                <a:solidFill>
                  <a:schemeClr val="tx1"/>
                </a:solidFill>
              </a:rPr>
              <a:t>Task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39"/>
          <p:cNvSpPr/>
          <p:nvPr/>
        </p:nvSpPr>
        <p:spPr>
          <a:xfrm>
            <a:off x="8885766" y="1220236"/>
            <a:ext cx="767230" cy="281824"/>
          </a:xfrm>
          <a:prstGeom prst="rect">
            <a:avLst/>
          </a:prstGeom>
          <a:gradFill>
            <a:gsLst>
              <a:gs pos="0">
                <a:srgbClr val="C4BD97">
                  <a:lumMod val="75000"/>
                  <a:lumOff val="25000"/>
                </a:srgbClr>
              </a:gs>
              <a:gs pos="100000">
                <a:srgbClr val="948A54">
                  <a:lumMod val="65000"/>
                  <a:lumOff val="35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CM Task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38"/>
          <p:cNvSpPr/>
          <p:nvPr/>
        </p:nvSpPr>
        <p:spPr>
          <a:xfrm>
            <a:off x="8885766" y="461956"/>
            <a:ext cx="767230" cy="281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0"/>
                </a:scheme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I/O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3"/>
          <p:cNvCxnSpPr>
            <a:stCxn id="10" idx="2"/>
          </p:cNvCxnSpPr>
          <p:nvPr/>
        </p:nvCxnSpPr>
        <p:spPr>
          <a:xfrm flipH="1">
            <a:off x="7226649" y="949822"/>
            <a:ext cx="2849" cy="644934"/>
          </a:xfrm>
          <a:prstGeom prst="straightConnector1">
            <a:avLst/>
          </a:prstGeom>
          <a:ln w="222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7223882" y="1028003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10</a:t>
            </a:r>
            <a:endParaRPr lang="de-DE" sz="1000" dirty="0" smtClean="0"/>
          </a:p>
          <a:p>
            <a:r>
              <a:rPr lang="de-DE" sz="1000" dirty="0" smtClean="0"/>
              <a:t>[</a:t>
            </a:r>
            <a:r>
              <a:rPr lang="de-DE" sz="1000" dirty="0" err="1" smtClean="0"/>
              <a:t>cOversamples</a:t>
            </a:r>
            <a:r>
              <a:rPr lang="de-DE" sz="1000" dirty="0" smtClean="0"/>
              <a:t>]</a:t>
            </a:r>
            <a:endParaRPr lang="de-DE" sz="1000" dirty="0"/>
          </a:p>
        </p:txBody>
      </p:sp>
      <p:sp>
        <p:nvSpPr>
          <p:cNvPr id="19" name="Rectangle 38"/>
          <p:cNvSpPr/>
          <p:nvPr/>
        </p:nvSpPr>
        <p:spPr>
          <a:xfrm>
            <a:off x="4787788" y="1594756"/>
            <a:ext cx="2603598" cy="797311"/>
          </a:xfrm>
          <a:prstGeom prst="rect">
            <a:avLst/>
          </a:prstGeom>
          <a:gradFill>
            <a:gsLst>
              <a:gs pos="100000">
                <a:srgbClr val="C4BD97">
                  <a:lumMod val="50000"/>
                  <a:lumOff val="50000"/>
                </a:srgbClr>
              </a:gs>
              <a:gs pos="0">
                <a:srgbClr val="DDD9C3">
                  <a:lumMod val="50000"/>
                  <a:lumOff val="50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>
            <a:spAutoFit/>
          </a:bodyPr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FB_CMA_Source</a:t>
            </a:r>
            <a:r>
              <a:rPr lang="de-DE" sz="1000" dirty="0">
                <a:solidFill>
                  <a:schemeClr val="tx1"/>
                </a:solidFill>
              </a:rPr>
              <a:t/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 err="1">
                <a:solidFill>
                  <a:schemeClr val="tx1"/>
                </a:solidFill>
                <a:latin typeface="+mj-lt"/>
              </a:rPr>
              <a:t>nOwnID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eID_Source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aDestID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 = [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eID_IntRMS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],</a:t>
            </a:r>
            <a:br>
              <a:rPr lang="de-DE" sz="1000" dirty="0" smtClean="0">
                <a:solidFill>
                  <a:schemeClr val="tx1"/>
                </a:solidFill>
                <a:latin typeface="+mj-lt"/>
              </a:rPr>
            </a:b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MultiArray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Dim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[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cChannels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cBufferLength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cChannels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2,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cBufferLength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2000)</a:t>
            </a:r>
            <a:endParaRPr 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38"/>
          <p:cNvSpPr/>
          <p:nvPr/>
        </p:nvSpPr>
        <p:spPr>
          <a:xfrm>
            <a:off x="5522249" y="4471878"/>
            <a:ext cx="1151277" cy="489534"/>
          </a:xfrm>
          <a:prstGeom prst="rect">
            <a:avLst/>
          </a:prstGeom>
          <a:gradFill>
            <a:gsLst>
              <a:gs pos="100000">
                <a:srgbClr val="C4BD97">
                  <a:lumMod val="50000"/>
                  <a:lumOff val="50000"/>
                </a:srgbClr>
              </a:gs>
              <a:gs pos="0">
                <a:srgbClr val="DDD9C3">
                  <a:lumMod val="50000"/>
                  <a:lumOff val="50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>
            <a:spAutoFit/>
          </a:bodyPr>
          <a:lstStyle/>
          <a:p>
            <a:r>
              <a:rPr lang="de-DE" sz="1000" dirty="0" err="1">
                <a:solidFill>
                  <a:schemeClr val="tx1"/>
                </a:solidFill>
              </a:rPr>
              <a:t>FB_CMA_Sink</a:t>
            </a:r>
            <a:r>
              <a:rPr lang="de-DE" sz="1000" dirty="0">
                <a:solidFill>
                  <a:schemeClr val="tx1"/>
                </a:solidFill>
              </a:rPr>
              <a:t/>
            </a: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 err="1">
                <a:solidFill>
                  <a:schemeClr val="tx1"/>
                </a:solidFill>
                <a:latin typeface="+mj-lt"/>
              </a:rPr>
              <a:t>nOwnID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eID_Sink</a:t>
            </a:r>
            <a:endParaRPr 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382990" y="2958349"/>
            <a:ext cx="3416320" cy="951199"/>
          </a:xfrm>
          <a:prstGeom prst="rect">
            <a:avLst/>
          </a:prstGeom>
          <a:gradFill>
            <a:gsLst>
              <a:gs pos="0">
                <a:srgbClr val="C4BD97">
                  <a:lumMod val="75000"/>
                  <a:lumOff val="25000"/>
                </a:srgbClr>
              </a:gs>
              <a:gs pos="100000">
                <a:srgbClr val="948A54">
                  <a:lumMod val="65000"/>
                  <a:lumOff val="35000"/>
                </a:srgb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ctr">
            <a:spAutoFit/>
          </a:bodyPr>
          <a:lstStyle/>
          <a:p>
            <a:r>
              <a:rPr lang="de-DE" sz="1000" dirty="0" err="1" smtClean="0">
                <a:solidFill>
                  <a:schemeClr val="tx1"/>
                </a:solidFill>
              </a:rPr>
              <a:t>FB_CMA_IntegratedRMS</a:t>
            </a:r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 err="1">
                <a:solidFill>
                  <a:schemeClr val="tx1"/>
                </a:solidFill>
                <a:latin typeface="+mj-lt"/>
              </a:rPr>
              <a:t>OwnID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eID_IntRMS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aDestID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 = [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eID_Sink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]</a:t>
            </a:r>
            <a:br>
              <a:rPr lang="de-DE" sz="1000" dirty="0">
                <a:solidFill>
                  <a:schemeClr val="tx1"/>
                </a:solidFill>
                <a:latin typeface="+mj-lt"/>
              </a:rPr>
            </a:b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nFFTLength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cFFTLength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nWindowLength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cWindowLength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nChannels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cChannels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nOrder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cOrderRMS</a:t>
            </a:r>
            <a:endParaRPr lang="de-DE" sz="10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1000" dirty="0" err="1">
                <a:solidFill>
                  <a:schemeClr val="tx1"/>
                </a:solidFill>
                <a:latin typeface="+mj-lt"/>
              </a:rPr>
              <a:t>cFFTLength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de-DE" sz="1000" dirty="0">
                <a:solidFill>
                  <a:schemeClr val="tx1"/>
                </a:solidFill>
                <a:latin typeface="+mj-lt"/>
              </a:rPr>
              <a:t>4096,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cWindowLength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4000, 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cOrderRMS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2)</a:t>
            </a:r>
            <a:endParaRPr lang="de-DE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089588" y="2483711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2, 2000</a:t>
            </a:r>
            <a:endParaRPr lang="de-DE" sz="1000" dirty="0" smtClean="0"/>
          </a:p>
          <a:p>
            <a:r>
              <a:rPr lang="de-DE" sz="1000" dirty="0" smtClean="0"/>
              <a:t>[</a:t>
            </a:r>
            <a:r>
              <a:rPr lang="de-DE" sz="1000" dirty="0" err="1"/>
              <a:t>cChannels</a:t>
            </a:r>
            <a:r>
              <a:rPr lang="de-DE" sz="1000" dirty="0"/>
              <a:t> </a:t>
            </a:r>
            <a:r>
              <a:rPr lang="de-DE" sz="1000" dirty="0" smtClean="0"/>
              <a:t>, </a:t>
            </a:r>
            <a:r>
              <a:rPr lang="de-DE" sz="1000" dirty="0" err="1" smtClean="0"/>
              <a:t>cBufferLength</a:t>
            </a:r>
            <a:r>
              <a:rPr lang="de-DE" sz="1000" dirty="0" smtClean="0"/>
              <a:t>]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101620" y="3971000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2, 3</a:t>
            </a:r>
          </a:p>
          <a:p>
            <a:r>
              <a:rPr lang="de-DE" sz="1000" dirty="0" smtClean="0"/>
              <a:t>[</a:t>
            </a:r>
            <a:r>
              <a:rPr lang="de-DE" sz="1000" dirty="0" err="1" smtClean="0"/>
              <a:t>cChannels</a:t>
            </a:r>
            <a:r>
              <a:rPr lang="de-DE" sz="1000" dirty="0" smtClean="0"/>
              <a:t>, </a:t>
            </a:r>
            <a:r>
              <a:rPr lang="de-DE" sz="1000" dirty="0" smtClean="0"/>
              <a:t>cOrderRMS+1</a:t>
            </a:r>
            <a:r>
              <a:rPr lang="de-DE" sz="1000" dirty="0" smtClean="0"/>
              <a:t>]</a:t>
            </a:r>
            <a:endParaRPr lang="de-DE" sz="1000" dirty="0" smtClean="0"/>
          </a:p>
        </p:txBody>
      </p:sp>
      <p:cxnSp>
        <p:nvCxnSpPr>
          <p:cNvPr id="48" name="Straight Arrow Connector 33"/>
          <p:cNvCxnSpPr>
            <a:stCxn id="19" idx="2"/>
            <a:endCxn id="39" idx="0"/>
          </p:cNvCxnSpPr>
          <p:nvPr/>
        </p:nvCxnSpPr>
        <p:spPr>
          <a:xfrm>
            <a:off x="6089587" y="2392067"/>
            <a:ext cx="1563" cy="566282"/>
          </a:xfrm>
          <a:prstGeom prst="straightConnector1">
            <a:avLst/>
          </a:prstGeom>
          <a:ln w="222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3"/>
          <p:cNvCxnSpPr>
            <a:stCxn id="39" idx="2"/>
            <a:endCxn id="21" idx="0"/>
          </p:cNvCxnSpPr>
          <p:nvPr/>
        </p:nvCxnSpPr>
        <p:spPr>
          <a:xfrm>
            <a:off x="6091150" y="3909548"/>
            <a:ext cx="6738" cy="562330"/>
          </a:xfrm>
          <a:prstGeom prst="straightConnector1">
            <a:avLst/>
          </a:prstGeom>
          <a:ln w="222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3"/>
          <p:cNvCxnSpPr>
            <a:stCxn id="21" idx="2"/>
            <a:endCxn id="13" idx="0"/>
          </p:cNvCxnSpPr>
          <p:nvPr/>
        </p:nvCxnSpPr>
        <p:spPr>
          <a:xfrm>
            <a:off x="6097888" y="4961412"/>
            <a:ext cx="1656" cy="617977"/>
          </a:xfrm>
          <a:prstGeom prst="straightConnector1">
            <a:avLst/>
          </a:prstGeom>
          <a:ln w="222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089587" y="5062394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2, 3</a:t>
            </a:r>
            <a:endParaRPr lang="de-DE" sz="1000" dirty="0" smtClean="0"/>
          </a:p>
          <a:p>
            <a:r>
              <a:rPr lang="de-DE" sz="1000" dirty="0"/>
              <a:t>[</a:t>
            </a:r>
            <a:r>
              <a:rPr lang="de-DE" sz="1000" dirty="0" err="1" smtClean="0"/>
              <a:t>cChannels</a:t>
            </a:r>
            <a:r>
              <a:rPr lang="de-DE" sz="1000" dirty="0" smtClean="0"/>
              <a:t>,</a:t>
            </a:r>
            <a:r>
              <a:rPr lang="de-DE" sz="1000" dirty="0"/>
              <a:t> </a:t>
            </a:r>
            <a:r>
              <a:rPr lang="de-DE" sz="1000" dirty="0" smtClean="0"/>
              <a:t>cOrderRMS+1</a:t>
            </a:r>
            <a:r>
              <a:rPr lang="de-DE" sz="1000" dirty="0" smtClean="0"/>
              <a:t>]</a:t>
            </a:r>
            <a:endParaRPr lang="de-DE" sz="1000" dirty="0" smtClean="0"/>
          </a:p>
        </p:txBody>
      </p:sp>
      <p:sp>
        <p:nvSpPr>
          <p:cNvPr id="20" name="Rectangle 38"/>
          <p:cNvSpPr/>
          <p:nvPr/>
        </p:nvSpPr>
        <p:spPr>
          <a:xfrm>
            <a:off x="4351094" y="457707"/>
            <a:ext cx="1237988" cy="4895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100000"/>
                </a:schemeClr>
              </a:gs>
            </a:gsLst>
            <a:lin ang="5400000" scaled="1"/>
          </a:gra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rIns="90000" bIns="90000" rtlCol="0" anchor="ctr" anchorCtr="0">
            <a:spAutoFit/>
          </a:bodyPr>
          <a:lstStyle/>
          <a:p>
            <a:r>
              <a:rPr lang="de-DE" sz="1000" dirty="0" smtClean="0">
                <a:solidFill>
                  <a:schemeClr val="tx1"/>
                </a:solidFill>
              </a:rPr>
              <a:t>aEL3632[1]</a:t>
            </a:r>
            <a:endParaRPr lang="de-DE" sz="1000" dirty="0" smtClean="0">
              <a:solidFill>
                <a:schemeClr val="tx1"/>
              </a:solidFill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sz="1000" dirty="0" err="1" smtClean="0">
                <a:solidFill>
                  <a:schemeClr val="tx1"/>
                </a:solidFill>
                <a:latin typeface="+mj-lt"/>
              </a:rPr>
              <a:t>cOversamples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de-DE" sz="1000" dirty="0" smtClean="0">
                <a:solidFill>
                  <a:schemeClr val="tx1"/>
                </a:solidFill>
                <a:latin typeface="+mj-lt"/>
              </a:rPr>
              <a:t>10)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33"/>
          <p:cNvCxnSpPr>
            <a:stCxn id="20" idx="2"/>
          </p:cNvCxnSpPr>
          <p:nvPr/>
        </p:nvCxnSpPr>
        <p:spPr>
          <a:xfrm>
            <a:off x="4970088" y="947241"/>
            <a:ext cx="2848" cy="637984"/>
          </a:xfrm>
          <a:prstGeom prst="straightConnector1">
            <a:avLst/>
          </a:prstGeom>
          <a:ln w="222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966523" y="1020181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10</a:t>
            </a:r>
            <a:endParaRPr lang="de-DE" sz="1000" dirty="0" smtClean="0"/>
          </a:p>
          <a:p>
            <a:r>
              <a:rPr lang="de-DE" sz="1000" dirty="0" smtClean="0"/>
              <a:t>[</a:t>
            </a:r>
            <a:r>
              <a:rPr lang="de-DE" sz="1000" dirty="0" err="1" smtClean="0"/>
              <a:t>cOversamples</a:t>
            </a:r>
            <a:r>
              <a:rPr lang="de-DE" sz="1000" dirty="0" smtClean="0"/>
              <a:t>]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647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2">
                <a:lumMod val="100000"/>
              </a:schemeClr>
            </a:gs>
          </a:gsLst>
          <a:lin ang="5400000" scaled="1"/>
        </a:gradFill>
        <a:ln>
          <a:solidFill>
            <a:srgbClr val="666666"/>
          </a:solidFill>
        </a:ln>
      </a:spPr>
      <a:bodyPr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Beckhoff Automation GmbH &amp; Co.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Rose</dc:creator>
  <cp:lastModifiedBy>Daniel Rose</cp:lastModifiedBy>
  <cp:revision>112</cp:revision>
  <dcterms:created xsi:type="dcterms:W3CDTF">2018-07-16T09:37:10Z</dcterms:created>
  <dcterms:modified xsi:type="dcterms:W3CDTF">2018-07-19T09:05:57Z</dcterms:modified>
</cp:coreProperties>
</file>