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A2584-8ACF-45D8-90DF-9276FCACBACF}" v="59" dt="2024-09-08T09:04:02.524"/>
    <p1510:client id="{DB006F7B-241A-4A61-8819-EAF5E30639CB}" v="83" dt="2024-09-08T09:12:45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Guttmann-Flury" userId="c6f54b23b8c3cd5d" providerId="Windows Live" clId="Web-{DB006F7B-241A-4A61-8819-EAF5E30639CB}"/>
    <pc:docChg chg="modSld">
      <pc:chgData name="Eva Guttmann-Flury" userId="c6f54b23b8c3cd5d" providerId="Windows Live" clId="Web-{DB006F7B-241A-4A61-8819-EAF5E30639CB}" dt="2024-09-08T09:12:45.286" v="80" actId="20577"/>
      <pc:docMkLst>
        <pc:docMk/>
      </pc:docMkLst>
      <pc:sldChg chg="addSp delSp modSp">
        <pc:chgData name="Eva Guttmann-Flury" userId="c6f54b23b8c3cd5d" providerId="Windows Live" clId="Web-{DB006F7B-241A-4A61-8819-EAF5E30639CB}" dt="2024-09-08T09:12:45.286" v="80" actId="20577"/>
        <pc:sldMkLst>
          <pc:docMk/>
          <pc:sldMk cId="109857222" sldId="256"/>
        </pc:sldMkLst>
        <pc:spChg chg="del">
          <ac:chgData name="Eva Guttmann-Flury" userId="c6f54b23b8c3cd5d" providerId="Windows Live" clId="Web-{DB006F7B-241A-4A61-8819-EAF5E30639CB}" dt="2024-09-08T09:05:07.739" v="0"/>
          <ac:spMkLst>
            <pc:docMk/>
            <pc:sldMk cId="109857222" sldId="256"/>
            <ac:spMk id="7" creationId="{DA7B80A3-E660-3D76-AD28-AD33254E3D43}"/>
          </ac:spMkLst>
        </pc:spChg>
        <pc:spChg chg="del">
          <ac:chgData name="Eva Guttmann-Flury" userId="c6f54b23b8c3cd5d" providerId="Windows Live" clId="Web-{DB006F7B-241A-4A61-8819-EAF5E30639CB}" dt="2024-09-08T09:05:09.442" v="1"/>
          <ac:spMkLst>
            <pc:docMk/>
            <pc:sldMk cId="109857222" sldId="256"/>
            <ac:spMk id="14" creationId="{53BBE687-615B-BD14-1393-495E33D50558}"/>
          </ac:spMkLst>
        </pc:spChg>
        <pc:spChg chg="del">
          <ac:chgData name="Eva Guttmann-Flury" userId="c6f54b23b8c3cd5d" providerId="Windows Live" clId="Web-{DB006F7B-241A-4A61-8819-EAF5E30639CB}" dt="2024-09-08T09:05:11.786" v="2"/>
          <ac:spMkLst>
            <pc:docMk/>
            <pc:sldMk cId="109857222" sldId="256"/>
            <ac:spMk id="15" creationId="{DD21F8AA-579B-B2F1-AFD2-200356779CF3}"/>
          </ac:spMkLst>
        </pc:spChg>
        <pc:spChg chg="del">
          <ac:chgData name="Eva Guttmann-Flury" userId="c6f54b23b8c3cd5d" providerId="Windows Live" clId="Web-{DB006F7B-241A-4A61-8819-EAF5E30639CB}" dt="2024-09-08T09:05:14.598" v="4"/>
          <ac:spMkLst>
            <pc:docMk/>
            <pc:sldMk cId="109857222" sldId="256"/>
            <ac:spMk id="16" creationId="{E3CD5DD0-FE54-03B8-6050-1A4AF82DC6B7}"/>
          </ac:spMkLst>
        </pc:spChg>
        <pc:spChg chg="del">
          <ac:chgData name="Eva Guttmann-Flury" userId="c6f54b23b8c3cd5d" providerId="Windows Live" clId="Web-{DB006F7B-241A-4A61-8819-EAF5E30639CB}" dt="2024-09-08T09:05:21.177" v="7"/>
          <ac:spMkLst>
            <pc:docMk/>
            <pc:sldMk cId="109857222" sldId="256"/>
            <ac:spMk id="31" creationId="{05D4478E-700C-A4E7-8460-2EF1B1DD8E2F}"/>
          </ac:spMkLst>
        </pc:spChg>
        <pc:spChg chg="del">
          <ac:chgData name="Eva Guttmann-Flury" userId="c6f54b23b8c3cd5d" providerId="Windows Live" clId="Web-{DB006F7B-241A-4A61-8819-EAF5E30639CB}" dt="2024-09-08T09:05:12.942" v="3"/>
          <ac:spMkLst>
            <pc:docMk/>
            <pc:sldMk cId="109857222" sldId="256"/>
            <ac:spMk id="32" creationId="{1717DF8F-CBB3-A9AC-3992-F23EDFE0D9D9}"/>
          </ac:spMkLst>
        </pc:spChg>
        <pc:spChg chg="del">
          <ac:chgData name="Eva Guttmann-Flury" userId="c6f54b23b8c3cd5d" providerId="Windows Live" clId="Web-{DB006F7B-241A-4A61-8819-EAF5E30639CB}" dt="2024-09-08T09:05:16.099" v="5"/>
          <ac:spMkLst>
            <pc:docMk/>
            <pc:sldMk cId="109857222" sldId="256"/>
            <ac:spMk id="34" creationId="{8E4DF3F6-4DEF-BDFD-2D20-D6BFD5F96D7D}"/>
          </ac:spMkLst>
        </pc:spChg>
        <pc:spChg chg="del">
          <ac:chgData name="Eva Guttmann-Flury" userId="c6f54b23b8c3cd5d" providerId="Windows Live" clId="Web-{DB006F7B-241A-4A61-8819-EAF5E30639CB}" dt="2024-09-08T09:06:29.257" v="26"/>
          <ac:spMkLst>
            <pc:docMk/>
            <pc:sldMk cId="109857222" sldId="256"/>
            <ac:spMk id="35" creationId="{E7F2DCF6-72CF-9DEB-BA9E-25B37D3E7486}"/>
          </ac:spMkLst>
        </pc:spChg>
        <pc:spChg chg="del">
          <ac:chgData name="Eva Guttmann-Flury" userId="c6f54b23b8c3cd5d" providerId="Windows Live" clId="Web-{DB006F7B-241A-4A61-8819-EAF5E30639CB}" dt="2024-09-08T09:06:34.789" v="29"/>
          <ac:spMkLst>
            <pc:docMk/>
            <pc:sldMk cId="109857222" sldId="256"/>
            <ac:spMk id="36" creationId="{27FF3FF6-B622-970D-EBBA-30E0B9000CFD}"/>
          </ac:spMkLst>
        </pc:spChg>
        <pc:spChg chg="del">
          <ac:chgData name="Eva Guttmann-Flury" userId="c6f54b23b8c3cd5d" providerId="Windows Live" clId="Web-{DB006F7B-241A-4A61-8819-EAF5E30639CB}" dt="2024-09-08T09:05:19.255" v="6"/>
          <ac:spMkLst>
            <pc:docMk/>
            <pc:sldMk cId="109857222" sldId="256"/>
            <ac:spMk id="37" creationId="{6E4E722A-AB4D-61DD-5F66-3A463139B98C}"/>
          </ac:spMkLst>
        </pc:spChg>
        <pc:spChg chg="del">
          <ac:chgData name="Eva Guttmann-Flury" userId="c6f54b23b8c3cd5d" providerId="Windows Live" clId="Web-{DB006F7B-241A-4A61-8819-EAF5E30639CB}" dt="2024-09-08T09:06:36.523" v="30"/>
          <ac:spMkLst>
            <pc:docMk/>
            <pc:sldMk cId="109857222" sldId="256"/>
            <ac:spMk id="40" creationId="{89A6392B-60EC-5216-2855-3FD76A9B2E42}"/>
          </ac:spMkLst>
        </pc:spChg>
        <pc:spChg chg="del">
          <ac:chgData name="Eva Guttmann-Flury" userId="c6f54b23b8c3cd5d" providerId="Windows Live" clId="Web-{DB006F7B-241A-4A61-8819-EAF5E30639CB}" dt="2024-09-08T09:06:38.648" v="31"/>
          <ac:spMkLst>
            <pc:docMk/>
            <pc:sldMk cId="109857222" sldId="256"/>
            <ac:spMk id="41" creationId="{A0406223-A364-FF5D-3A38-30956BF30B55}"/>
          </ac:spMkLst>
        </pc:spChg>
        <pc:spChg chg="del">
          <ac:chgData name="Eva Guttmann-Flury" userId="c6f54b23b8c3cd5d" providerId="Windows Live" clId="Web-{DB006F7B-241A-4A61-8819-EAF5E30639CB}" dt="2024-09-08T09:06:41.070" v="32"/>
          <ac:spMkLst>
            <pc:docMk/>
            <pc:sldMk cId="109857222" sldId="256"/>
            <ac:spMk id="42" creationId="{4BB12572-0332-6A4F-091D-88570ACE41CE}"/>
          </ac:spMkLst>
        </pc:spChg>
        <pc:spChg chg="del">
          <ac:chgData name="Eva Guttmann-Flury" userId="c6f54b23b8c3cd5d" providerId="Windows Live" clId="Web-{DB006F7B-241A-4A61-8819-EAF5E30639CB}" dt="2024-09-08T09:06:32.382" v="28"/>
          <ac:spMkLst>
            <pc:docMk/>
            <pc:sldMk cId="109857222" sldId="256"/>
            <ac:spMk id="43" creationId="{259AB4C0-C352-8BC5-EE3B-CF4C1637ACCD}"/>
          </ac:spMkLst>
        </pc:spChg>
        <pc:spChg chg="del">
          <ac:chgData name="Eva Guttmann-Flury" userId="c6f54b23b8c3cd5d" providerId="Windows Live" clId="Web-{DB006F7B-241A-4A61-8819-EAF5E30639CB}" dt="2024-09-08T09:06:44.242" v="33"/>
          <ac:spMkLst>
            <pc:docMk/>
            <pc:sldMk cId="109857222" sldId="256"/>
            <ac:spMk id="47" creationId="{32B9AE52-E38E-F723-B0E2-DECF2E2A2EA8}"/>
          </ac:spMkLst>
        </pc:spChg>
        <pc:spChg chg="del">
          <ac:chgData name="Eva Guttmann-Flury" userId="c6f54b23b8c3cd5d" providerId="Windows Live" clId="Web-{DB006F7B-241A-4A61-8819-EAF5E30639CB}" dt="2024-09-08T09:05:50.584" v="18"/>
          <ac:spMkLst>
            <pc:docMk/>
            <pc:sldMk cId="109857222" sldId="256"/>
            <ac:spMk id="48" creationId="{15027822-2953-F522-13D2-AA6AAA62D928}"/>
          </ac:spMkLst>
        </pc:spChg>
        <pc:spChg chg="del">
          <ac:chgData name="Eva Guttmann-Flury" userId="c6f54b23b8c3cd5d" providerId="Windows Live" clId="Web-{DB006F7B-241A-4A61-8819-EAF5E30639CB}" dt="2024-09-08T09:05:38.302" v="15"/>
          <ac:spMkLst>
            <pc:docMk/>
            <pc:sldMk cId="109857222" sldId="256"/>
            <ac:spMk id="49" creationId="{64FA31E5-FCD3-76D7-84EE-C2EE675B474D}"/>
          </ac:spMkLst>
        </pc:spChg>
        <pc:spChg chg="del">
          <ac:chgData name="Eva Guttmann-Flury" userId="c6f54b23b8c3cd5d" providerId="Windows Live" clId="Web-{DB006F7B-241A-4A61-8819-EAF5E30639CB}" dt="2024-09-08T09:08:44.199" v="51"/>
          <ac:spMkLst>
            <pc:docMk/>
            <pc:sldMk cId="109857222" sldId="256"/>
            <ac:spMk id="52" creationId="{EFF36D11-3CC5-12FC-2A4B-341AA543843A}"/>
          </ac:spMkLst>
        </pc:spChg>
        <pc:spChg chg="del">
          <ac:chgData name="Eva Guttmann-Flury" userId="c6f54b23b8c3cd5d" providerId="Windows Live" clId="Web-{DB006F7B-241A-4A61-8819-EAF5E30639CB}" dt="2024-09-08T09:05:34.474" v="14"/>
          <ac:spMkLst>
            <pc:docMk/>
            <pc:sldMk cId="109857222" sldId="256"/>
            <ac:spMk id="54" creationId="{F3FEF0C7-B957-F7AE-B3C3-257087F66B7C}"/>
          </ac:spMkLst>
        </pc:spChg>
        <pc:spChg chg="del">
          <ac:chgData name="Eva Guttmann-Flury" userId="c6f54b23b8c3cd5d" providerId="Windows Live" clId="Web-{DB006F7B-241A-4A61-8819-EAF5E30639CB}" dt="2024-09-08T09:05:31.880" v="13"/>
          <ac:spMkLst>
            <pc:docMk/>
            <pc:sldMk cId="109857222" sldId="256"/>
            <ac:spMk id="55" creationId="{A3835509-804D-4A91-C2EA-63F4A4810000}"/>
          </ac:spMkLst>
        </pc:spChg>
        <pc:spChg chg="del">
          <ac:chgData name="Eva Guttmann-Flury" userId="c6f54b23b8c3cd5d" providerId="Windows Live" clId="Web-{DB006F7B-241A-4A61-8819-EAF5E30639CB}" dt="2024-09-08T09:05:47.396" v="17"/>
          <ac:spMkLst>
            <pc:docMk/>
            <pc:sldMk cId="109857222" sldId="256"/>
            <ac:spMk id="57" creationId="{FB31A7C0-E99A-B8F8-7343-9CBCDD735181}"/>
          </ac:spMkLst>
        </pc:spChg>
        <pc:spChg chg="del">
          <ac:chgData name="Eva Guttmann-Flury" userId="c6f54b23b8c3cd5d" providerId="Windows Live" clId="Web-{DB006F7B-241A-4A61-8819-EAF5E30639CB}" dt="2024-09-08T09:05:30.786" v="12"/>
          <ac:spMkLst>
            <pc:docMk/>
            <pc:sldMk cId="109857222" sldId="256"/>
            <ac:spMk id="58" creationId="{8D19BB22-77BE-B5C1-3639-94A4B47B499D}"/>
          </ac:spMkLst>
        </pc:spChg>
        <pc:spChg chg="del">
          <ac:chgData name="Eva Guttmann-Flury" userId="c6f54b23b8c3cd5d" providerId="Windows Live" clId="Web-{DB006F7B-241A-4A61-8819-EAF5E30639CB}" dt="2024-09-08T09:05:29.427" v="11"/>
          <ac:spMkLst>
            <pc:docMk/>
            <pc:sldMk cId="109857222" sldId="256"/>
            <ac:spMk id="59" creationId="{06045A6A-8B3B-CA4C-32F1-1614F9C75E15}"/>
          </ac:spMkLst>
        </pc:spChg>
        <pc:spChg chg="del">
          <ac:chgData name="Eva Guttmann-Flury" userId="c6f54b23b8c3cd5d" providerId="Windows Live" clId="Web-{DB006F7B-241A-4A61-8819-EAF5E30639CB}" dt="2024-09-08T09:05:27.911" v="10"/>
          <ac:spMkLst>
            <pc:docMk/>
            <pc:sldMk cId="109857222" sldId="256"/>
            <ac:spMk id="62" creationId="{3AA0F673-C76F-7C80-7AFB-CFD4BD15652F}"/>
          </ac:spMkLst>
        </pc:spChg>
        <pc:spChg chg="mod">
          <ac:chgData name="Eva Guttmann-Flury" userId="c6f54b23b8c3cd5d" providerId="Windows Live" clId="Web-{DB006F7B-241A-4A61-8819-EAF5E30639CB}" dt="2024-09-08T09:09:13.856" v="54" actId="1076"/>
          <ac:spMkLst>
            <pc:docMk/>
            <pc:sldMk cId="109857222" sldId="256"/>
            <ac:spMk id="63" creationId="{A2E6C044-906A-F7C2-2006-39715B4CDCE3}"/>
          </ac:spMkLst>
        </pc:spChg>
        <pc:spChg chg="mod">
          <ac:chgData name="Eva Guttmann-Flury" userId="c6f54b23b8c3cd5d" providerId="Windows Live" clId="Web-{DB006F7B-241A-4A61-8819-EAF5E30639CB}" dt="2024-09-08T09:09:13.856" v="55" actId="1076"/>
          <ac:spMkLst>
            <pc:docMk/>
            <pc:sldMk cId="109857222" sldId="256"/>
            <ac:spMk id="64" creationId="{5CC56452-A28C-E3E8-65D3-92544AB49E41}"/>
          </ac:spMkLst>
        </pc:spChg>
        <pc:spChg chg="del">
          <ac:chgData name="Eva Guttmann-Flury" userId="c6f54b23b8c3cd5d" providerId="Windows Live" clId="Web-{DB006F7B-241A-4A61-8819-EAF5E30639CB}" dt="2024-09-08T09:05:25.161" v="9"/>
          <ac:spMkLst>
            <pc:docMk/>
            <pc:sldMk cId="109857222" sldId="256"/>
            <ac:spMk id="65" creationId="{EE2B2426-BA06-397A-FAB9-F69D8C282F9C}"/>
          </ac:spMkLst>
        </pc:spChg>
        <pc:spChg chg="del">
          <ac:chgData name="Eva Guttmann-Flury" userId="c6f54b23b8c3cd5d" providerId="Windows Live" clId="Web-{DB006F7B-241A-4A61-8819-EAF5E30639CB}" dt="2024-09-08T09:05:23.989" v="8"/>
          <ac:spMkLst>
            <pc:docMk/>
            <pc:sldMk cId="109857222" sldId="256"/>
            <ac:spMk id="67" creationId="{F78C6E4B-492F-6037-A101-7CE1D3AE5D67}"/>
          </ac:spMkLst>
        </pc:spChg>
        <pc:spChg chg="mod">
          <ac:chgData name="Eva Guttmann-Flury" userId="c6f54b23b8c3cd5d" providerId="Windows Live" clId="Web-{DB006F7B-241A-4A61-8819-EAF5E30639CB}" dt="2024-09-08T09:10:57.891" v="68" actId="1076"/>
          <ac:spMkLst>
            <pc:docMk/>
            <pc:sldMk cId="109857222" sldId="256"/>
            <ac:spMk id="71" creationId="{3BC927B6-D1E8-9799-D742-4638CD9858E7}"/>
          </ac:spMkLst>
        </pc:spChg>
        <pc:spChg chg="mod">
          <ac:chgData name="Eva Guttmann-Flury" userId="c6f54b23b8c3cd5d" providerId="Windows Live" clId="Web-{DB006F7B-241A-4A61-8819-EAF5E30639CB}" dt="2024-09-08T09:12:45.286" v="80" actId="20577"/>
          <ac:spMkLst>
            <pc:docMk/>
            <pc:sldMk cId="109857222" sldId="256"/>
            <ac:spMk id="76" creationId="{B581D24B-714E-90A2-E550-A41E0B7A4BAD}"/>
          </ac:spMkLst>
        </pc:spChg>
        <pc:spChg chg="del topLvl">
          <ac:chgData name="Eva Guttmann-Flury" userId="c6f54b23b8c3cd5d" providerId="Windows Live" clId="Web-{DB006F7B-241A-4A61-8819-EAF5E30639CB}" dt="2024-09-08T09:05:42.990" v="16"/>
          <ac:spMkLst>
            <pc:docMk/>
            <pc:sldMk cId="109857222" sldId="256"/>
            <ac:spMk id="98" creationId="{725EBE85-50B2-B8C8-4B7C-8CBADD918416}"/>
          </ac:spMkLst>
        </pc:spChg>
        <pc:spChg chg="del mod">
          <ac:chgData name="Eva Guttmann-Flury" userId="c6f54b23b8c3cd5d" providerId="Windows Live" clId="Web-{DB006F7B-241A-4A61-8819-EAF5E30639CB}" dt="2024-09-08T09:06:21.898" v="24"/>
          <ac:spMkLst>
            <pc:docMk/>
            <pc:sldMk cId="109857222" sldId="256"/>
            <ac:spMk id="117" creationId="{2C0C9C3C-B74D-6C3A-EF14-C875606271B9}"/>
          </ac:spMkLst>
        </pc:spChg>
        <pc:spChg chg="add del mod topLvl">
          <ac:chgData name="Eva Guttmann-Flury" userId="c6f54b23b8c3cd5d" providerId="Windows Live" clId="Web-{DB006F7B-241A-4A61-8819-EAF5E30639CB}" dt="2024-09-08T09:07:30.447" v="42"/>
          <ac:spMkLst>
            <pc:docMk/>
            <pc:sldMk cId="109857222" sldId="256"/>
            <ac:spMk id="126" creationId="{468B7419-DB05-4FCD-5E0B-AA0DAF015293}"/>
          </ac:spMkLst>
        </pc:spChg>
        <pc:grpChg chg="add mod">
          <ac:chgData name="Eva Guttmann-Flury" userId="c6f54b23b8c3cd5d" providerId="Windows Live" clId="Web-{DB006F7B-241A-4A61-8819-EAF5E30639CB}" dt="2024-09-08T09:10:35.218" v="64" actId="1076"/>
          <ac:grpSpMkLst>
            <pc:docMk/>
            <pc:sldMk cId="109857222" sldId="256"/>
            <ac:grpSpMk id="4" creationId="{FEB73AAB-273B-AA44-3F41-E0DC61E19131}"/>
          </ac:grpSpMkLst>
        </pc:grpChg>
        <pc:grpChg chg="add del mod">
          <ac:chgData name="Eva Guttmann-Flury" userId="c6f54b23b8c3cd5d" providerId="Windows Live" clId="Web-{DB006F7B-241A-4A61-8819-EAF5E30639CB}" dt="2024-09-08T09:08:49.856" v="53"/>
          <ac:grpSpMkLst>
            <pc:docMk/>
            <pc:sldMk cId="109857222" sldId="256"/>
            <ac:grpSpMk id="5" creationId="{23585C30-8A94-FE34-B799-BDC7E47C47FC}"/>
          </ac:grpSpMkLst>
        </pc:grpChg>
        <pc:grpChg chg="del">
          <ac:chgData name="Eva Guttmann-Flury" userId="c6f54b23b8c3cd5d" providerId="Windows Live" clId="Web-{DB006F7B-241A-4A61-8819-EAF5E30639CB}" dt="2024-09-08T09:06:30.367" v="27"/>
          <ac:grpSpMkLst>
            <pc:docMk/>
            <pc:sldMk cId="109857222" sldId="256"/>
            <ac:grpSpMk id="6" creationId="{6FF6F546-5D53-7EFE-5324-84AE18D4B379}"/>
          </ac:grpSpMkLst>
        </pc:grpChg>
        <pc:grpChg chg="mod">
          <ac:chgData name="Eva Guttmann-Flury" userId="c6f54b23b8c3cd5d" providerId="Windows Live" clId="Web-{DB006F7B-241A-4A61-8819-EAF5E30639CB}" dt="2024-09-08T09:06:17.507" v="22" actId="1076"/>
          <ac:grpSpMkLst>
            <pc:docMk/>
            <pc:sldMk cId="109857222" sldId="256"/>
            <ac:grpSpMk id="29" creationId="{91D5DB6B-745C-6F6C-6699-9B95BC309D7A}"/>
          </ac:grpSpMkLst>
        </pc:grpChg>
        <pc:grpChg chg="del mod">
          <ac:chgData name="Eva Guttmann-Flury" userId="c6f54b23b8c3cd5d" providerId="Windows Live" clId="Web-{DB006F7B-241A-4A61-8819-EAF5E30639CB}" dt="2024-09-08T09:11:41.315" v="75"/>
          <ac:grpSpMkLst>
            <pc:docMk/>
            <pc:sldMk cId="109857222" sldId="256"/>
            <ac:grpSpMk id="30" creationId="{9CF45E14-8C1C-5051-B2ED-C82DE7FC50FE}"/>
          </ac:grpSpMkLst>
        </pc:grpChg>
        <pc:grpChg chg="mod">
          <ac:chgData name="Eva Guttmann-Flury" userId="c6f54b23b8c3cd5d" providerId="Windows Live" clId="Web-{DB006F7B-241A-4A61-8819-EAF5E30639CB}" dt="2024-09-08T09:06:28.117" v="25" actId="1076"/>
          <ac:grpSpMkLst>
            <pc:docMk/>
            <pc:sldMk cId="109857222" sldId="256"/>
            <ac:grpSpMk id="38" creationId="{A635BCBA-817C-514E-B3DA-39ACB169A8BD}"/>
          </ac:grpSpMkLst>
        </pc:grpChg>
        <pc:grpChg chg="del">
          <ac:chgData name="Eva Guttmann-Flury" userId="c6f54b23b8c3cd5d" providerId="Windows Live" clId="Web-{DB006F7B-241A-4A61-8819-EAF5E30639CB}" dt="2024-09-08T09:11:42.893" v="76"/>
          <ac:grpSpMkLst>
            <pc:docMk/>
            <pc:sldMk cId="109857222" sldId="256"/>
            <ac:grpSpMk id="39" creationId="{71AE8FDF-6D6F-F2E2-9BF0-94FAB56ED4AF}"/>
          </ac:grpSpMkLst>
        </pc:grpChg>
        <pc:grpChg chg="del">
          <ac:chgData name="Eva Guttmann-Flury" userId="c6f54b23b8c3cd5d" providerId="Windows Live" clId="Web-{DB006F7B-241A-4A61-8819-EAF5E30639CB}" dt="2024-09-08T09:06:50.977" v="35"/>
          <ac:grpSpMkLst>
            <pc:docMk/>
            <pc:sldMk cId="109857222" sldId="256"/>
            <ac:grpSpMk id="44" creationId="{997AE0A1-2747-8525-6BA8-C0BDD39907A6}"/>
          </ac:grpSpMkLst>
        </pc:grpChg>
        <pc:grpChg chg="mod">
          <ac:chgData name="Eva Guttmann-Flury" userId="c6f54b23b8c3cd5d" providerId="Windows Live" clId="Web-{DB006F7B-241A-4A61-8819-EAF5E30639CB}" dt="2024-09-08T09:06:50.289" v="34" actId="1076"/>
          <ac:grpSpMkLst>
            <pc:docMk/>
            <pc:sldMk cId="109857222" sldId="256"/>
            <ac:grpSpMk id="45" creationId="{9786FBF2-9EDF-F5E0-D4B7-075F905C621C}"/>
          </ac:grpSpMkLst>
        </pc:grpChg>
        <pc:grpChg chg="del">
          <ac:chgData name="Eva Guttmann-Flury" userId="c6f54b23b8c3cd5d" providerId="Windows Live" clId="Web-{DB006F7B-241A-4A61-8819-EAF5E30639CB}" dt="2024-09-08T09:11:44.096" v="77"/>
          <ac:grpSpMkLst>
            <pc:docMk/>
            <pc:sldMk cId="109857222" sldId="256"/>
            <ac:grpSpMk id="46" creationId="{EA54CF6E-B0D6-4DB9-BE76-912278105086}"/>
          </ac:grpSpMkLst>
        </pc:grpChg>
        <pc:grpChg chg="mod">
          <ac:chgData name="Eva Guttmann-Flury" userId="c6f54b23b8c3cd5d" providerId="Windows Live" clId="Web-{DB006F7B-241A-4A61-8819-EAF5E30639CB}" dt="2024-09-08T09:07:11.415" v="39" actId="1076"/>
          <ac:grpSpMkLst>
            <pc:docMk/>
            <pc:sldMk cId="109857222" sldId="256"/>
            <ac:grpSpMk id="50" creationId="{829BDE22-526F-0FFE-90EC-86E7BB08C3A5}"/>
          </ac:grpSpMkLst>
        </pc:grpChg>
        <pc:grpChg chg="del">
          <ac:chgData name="Eva Guttmann-Flury" userId="c6f54b23b8c3cd5d" providerId="Windows Live" clId="Web-{DB006F7B-241A-4A61-8819-EAF5E30639CB}" dt="2024-09-08T09:11:47.159" v="79"/>
          <ac:grpSpMkLst>
            <pc:docMk/>
            <pc:sldMk cId="109857222" sldId="256"/>
            <ac:grpSpMk id="51" creationId="{147419FF-4165-0FDA-7727-6D7C7F89A29A}"/>
          </ac:grpSpMkLst>
        </pc:grpChg>
        <pc:grpChg chg="del">
          <ac:chgData name="Eva Guttmann-Flury" userId="c6f54b23b8c3cd5d" providerId="Windows Live" clId="Web-{DB006F7B-241A-4A61-8819-EAF5E30639CB}" dt="2024-09-08T09:05:42.990" v="16"/>
          <ac:grpSpMkLst>
            <pc:docMk/>
            <pc:sldMk cId="109857222" sldId="256"/>
            <ac:grpSpMk id="53" creationId="{7EDBEFC9-2C13-591F-EA09-C33D7386593D}"/>
          </ac:grpSpMkLst>
        </pc:grpChg>
        <pc:grpChg chg="del">
          <ac:chgData name="Eva Guttmann-Flury" userId="c6f54b23b8c3cd5d" providerId="Windows Live" clId="Web-{DB006F7B-241A-4A61-8819-EAF5E30639CB}" dt="2024-09-08T09:11:45.956" v="78"/>
          <ac:grpSpMkLst>
            <pc:docMk/>
            <pc:sldMk cId="109857222" sldId="256"/>
            <ac:grpSpMk id="56" creationId="{8E3C7DDA-7A12-C96A-9C59-13E9B96A453C}"/>
          </ac:grpSpMkLst>
        </pc:grpChg>
        <pc:grpChg chg="mod">
          <ac:chgData name="Eva Guttmann-Flury" userId="c6f54b23b8c3cd5d" providerId="Windows Live" clId="Web-{DB006F7B-241A-4A61-8819-EAF5E30639CB}" dt="2024-09-08T09:08:38.511" v="50" actId="1076"/>
          <ac:grpSpMkLst>
            <pc:docMk/>
            <pc:sldMk cId="109857222" sldId="256"/>
            <ac:grpSpMk id="60" creationId="{C3196FD9-645A-5E5C-06B9-71C35892C5D1}"/>
          </ac:grpSpMkLst>
        </pc:grpChg>
        <pc:grpChg chg="del mod">
          <ac:chgData name="Eva Guttmann-Flury" userId="c6f54b23b8c3cd5d" providerId="Windows Live" clId="Web-{DB006F7B-241A-4A61-8819-EAF5E30639CB}" dt="2024-09-08T09:06:01.178" v="20"/>
          <ac:grpSpMkLst>
            <pc:docMk/>
            <pc:sldMk cId="109857222" sldId="256"/>
            <ac:grpSpMk id="66" creationId="{01B9DB26-E0A9-4C2E-982D-DE7EED8B8457}"/>
          </ac:grpSpMkLst>
        </pc:grpChg>
        <pc:grpChg chg="mod">
          <ac:chgData name="Eva Guttmann-Flury" userId="c6f54b23b8c3cd5d" providerId="Windows Live" clId="Web-{DB006F7B-241A-4A61-8819-EAF5E30639CB}" dt="2024-09-08T09:08:20.230" v="45" actId="1076"/>
          <ac:grpSpMkLst>
            <pc:docMk/>
            <pc:sldMk cId="109857222" sldId="256"/>
            <ac:grpSpMk id="68" creationId="{8F1345C2-6CFC-114D-3D69-C83B8E314309}"/>
          </ac:grpSpMkLst>
        </pc:grpChg>
        <pc:grpChg chg="mod">
          <ac:chgData name="Eva Guttmann-Flury" userId="c6f54b23b8c3cd5d" providerId="Windows Live" clId="Web-{DB006F7B-241A-4A61-8819-EAF5E30639CB}" dt="2024-09-08T09:10:49.766" v="67" actId="1076"/>
          <ac:grpSpMkLst>
            <pc:docMk/>
            <pc:sldMk cId="109857222" sldId="256"/>
            <ac:grpSpMk id="70" creationId="{343B54AD-229C-CAD1-C824-DDF498D00880}"/>
          </ac:grpSpMkLst>
        </pc:grpChg>
        <pc:grpChg chg="mod">
          <ac:chgData name="Eva Guttmann-Flury" userId="c6f54b23b8c3cd5d" providerId="Windows Live" clId="Web-{DB006F7B-241A-4A61-8819-EAF5E30639CB}" dt="2024-09-08T09:10:41.797" v="65" actId="1076"/>
          <ac:grpSpMkLst>
            <pc:docMk/>
            <pc:sldMk cId="109857222" sldId="256"/>
            <ac:grpSpMk id="72" creationId="{4D81DC88-4BCF-1E9F-50F5-856D9FABE161}"/>
          </ac:grpSpMkLst>
        </pc:grpChg>
        <pc:picChg chg="add del">
          <ac:chgData name="Eva Guttmann-Flury" userId="c6f54b23b8c3cd5d" providerId="Windows Live" clId="Web-{DB006F7B-241A-4A61-8819-EAF5E30639CB}" dt="2024-09-08T09:11:31.299" v="74"/>
          <ac:picMkLst>
            <pc:docMk/>
            <pc:sldMk cId="109857222" sldId="256"/>
            <ac:picMk id="13" creationId="{CC56CCDB-0E97-547A-DEDD-43BE8AC3EDEC}"/>
          </ac:picMkLst>
        </pc:picChg>
        <pc:picChg chg="mod">
          <ac:chgData name="Eva Guttmann-Flury" userId="c6f54b23b8c3cd5d" providerId="Windows Live" clId="Web-{DB006F7B-241A-4A61-8819-EAF5E30639CB}" dt="2024-09-08T09:06:08.600" v="21" actId="1076"/>
          <ac:picMkLst>
            <pc:docMk/>
            <pc:sldMk cId="109857222" sldId="256"/>
            <ac:picMk id="61" creationId="{C55F5DD5-0F10-6E40-786F-D22710D9F203}"/>
          </ac:picMkLst>
        </pc:picChg>
        <pc:picChg chg="mod">
          <ac:chgData name="Eva Guttmann-Flury" userId="c6f54b23b8c3cd5d" providerId="Windows Live" clId="Web-{DB006F7B-241A-4A61-8819-EAF5E30639CB}" dt="2024-09-08T09:08:20.245" v="46" actId="1076"/>
          <ac:picMkLst>
            <pc:docMk/>
            <pc:sldMk cId="109857222" sldId="256"/>
            <ac:picMk id="69" creationId="{8CB49047-0106-DEE6-17CD-8D863243923D}"/>
          </ac:picMkLst>
        </pc:picChg>
        <pc:picChg chg="del topLvl">
          <ac:chgData name="Eva Guttmann-Flury" userId="c6f54b23b8c3cd5d" providerId="Windows Live" clId="Web-{DB006F7B-241A-4A61-8819-EAF5E30639CB}" dt="2024-09-08T09:06:58.789" v="36"/>
          <ac:picMkLst>
            <pc:docMk/>
            <pc:sldMk cId="109857222" sldId="256"/>
            <ac:picMk id="97" creationId="{3C2A6B32-E413-6765-7274-E902D82BD5CE}"/>
          </ac:picMkLst>
        </pc:picChg>
        <pc:picChg chg="topLvl">
          <ac:chgData name="Eva Guttmann-Flury" userId="c6f54b23b8c3cd5d" providerId="Windows Live" clId="Web-{DB006F7B-241A-4A61-8819-EAF5E30639CB}" dt="2024-09-08T09:07:19.962" v="41"/>
          <ac:picMkLst>
            <pc:docMk/>
            <pc:sldMk cId="109857222" sldId="256"/>
            <ac:picMk id="125" creationId="{C9211C0F-568A-F980-68BA-1EBCA16FD6AD}"/>
          </ac:picMkLst>
        </pc:picChg>
      </pc:sldChg>
    </pc:docChg>
  </pc:docChgLst>
  <pc:docChgLst>
    <pc:chgData name="Eva Guttmann-Flury" userId="c6f54b23b8c3cd5d" providerId="Windows Live" clId="Web-{2D3A2584-8ACF-45D8-90DF-9276FCACBACF}"/>
    <pc:docChg chg="modSld addMainMaster delMainMaster">
      <pc:chgData name="Eva Guttmann-Flury" userId="c6f54b23b8c3cd5d" providerId="Windows Live" clId="Web-{2D3A2584-8ACF-45D8-90DF-9276FCACBACF}" dt="2024-09-08T09:04:02.524" v="58" actId="1076"/>
      <pc:docMkLst>
        <pc:docMk/>
      </pc:docMkLst>
      <pc:sldChg chg="addSp delSp modSp mod modClrScheme chgLayout">
        <pc:chgData name="Eva Guttmann-Flury" userId="c6f54b23b8c3cd5d" providerId="Windows Live" clId="Web-{2D3A2584-8ACF-45D8-90DF-9276FCACBACF}" dt="2024-09-08T09:04:02.524" v="58" actId="1076"/>
        <pc:sldMkLst>
          <pc:docMk/>
          <pc:sldMk cId="109857222" sldId="256"/>
        </pc:sldMkLst>
        <pc:spChg chg="del">
          <ac:chgData name="Eva Guttmann-Flury" userId="c6f54b23b8c3cd5d" providerId="Windows Live" clId="Web-{2D3A2584-8ACF-45D8-90DF-9276FCACBACF}" dt="2024-09-08T00:33:12.64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Eva Guttmann-Flury" userId="c6f54b23b8c3cd5d" providerId="Windows Live" clId="Web-{2D3A2584-8ACF-45D8-90DF-9276FCACBACF}" dt="2024-09-08T00:33:12.640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va Guttmann-Flury" userId="c6f54b23b8c3cd5d" providerId="Windows Live" clId="Web-{2D3A2584-8ACF-45D8-90DF-9276FCACBACF}" dt="2024-09-08T00:33:51.862" v="8"/>
          <ac:spMkLst>
            <pc:docMk/>
            <pc:sldMk cId="109857222" sldId="256"/>
            <ac:spMk id="5" creationId="{BC5640BD-A864-EFC2-92BB-F481848F44C3}"/>
          </ac:spMkLst>
        </pc:spChg>
        <pc:spChg chg="add del">
          <ac:chgData name="Eva Guttmann-Flury" userId="c6f54b23b8c3cd5d" providerId="Windows Live" clId="Web-{2D3A2584-8ACF-45D8-90DF-9276FCACBACF}" dt="2024-09-08T00:33:51.862" v="7"/>
          <ac:spMkLst>
            <pc:docMk/>
            <pc:sldMk cId="109857222" sldId="256"/>
            <ac:spMk id="6" creationId="{54C0EBD6-D30D-9B26-DB4D-8F19DDB02B41}"/>
          </ac:spMkLst>
        </pc:spChg>
        <pc:spChg chg="add del">
          <ac:chgData name="Eva Guttmann-Flury" userId="c6f54b23b8c3cd5d" providerId="Windows Live" clId="Web-{2D3A2584-8ACF-45D8-90DF-9276FCACBACF}" dt="2024-09-08T00:33:51.862" v="6"/>
          <ac:spMkLst>
            <pc:docMk/>
            <pc:sldMk cId="109857222" sldId="256"/>
            <ac:spMk id="7" creationId="{B64DBA78-AEB3-909E-22F5-0DDCB28E2EC7}"/>
          </ac:spMkLst>
        </pc:spChg>
        <pc:spChg chg="add mod">
          <ac:chgData name="Eva Guttmann-Flury" userId="c6f54b23b8c3cd5d" providerId="Windows Live" clId="Web-{2D3A2584-8ACF-45D8-90DF-9276FCACBACF}" dt="2024-09-08T09:02:45.100" v="55" actId="1076"/>
          <ac:spMkLst>
            <pc:docMk/>
            <pc:sldMk cId="109857222" sldId="256"/>
            <ac:spMk id="7" creationId="{DA7B80A3-E660-3D76-AD28-AD33254E3D43}"/>
          </ac:spMkLst>
        </pc:spChg>
        <pc:spChg chg="add del">
          <ac:chgData name="Eva Guttmann-Flury" userId="c6f54b23b8c3cd5d" providerId="Windows Live" clId="Web-{2D3A2584-8ACF-45D8-90DF-9276FCACBACF}" dt="2024-09-08T00:33:51.862" v="5"/>
          <ac:spMkLst>
            <pc:docMk/>
            <pc:sldMk cId="109857222" sldId="256"/>
            <ac:spMk id="8" creationId="{E722A106-5520-2CE6-2CEE-2F8C33595B65}"/>
          </ac:spMkLst>
        </pc:spChg>
        <pc:spChg chg="add mod">
          <ac:chgData name="Eva Guttmann-Flury" userId="c6f54b23b8c3cd5d" providerId="Windows Live" clId="Web-{2D3A2584-8ACF-45D8-90DF-9276FCACBACF}" dt="2024-09-08T09:02:41.350" v="54" actId="1076"/>
          <ac:spMkLst>
            <pc:docMk/>
            <pc:sldMk cId="109857222" sldId="256"/>
            <ac:spMk id="14" creationId="{53BBE687-615B-BD14-1393-495E33D50558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5" creationId="{DD21F8AA-579B-B2F1-AFD2-200356779CF3}"/>
          </ac:spMkLst>
        </pc:spChg>
        <pc:spChg chg="add del topLvl">
          <ac:chgData name="Eva Guttmann-Flury" userId="c6f54b23b8c3cd5d" providerId="Windows Live" clId="Web-{2D3A2584-8ACF-45D8-90DF-9276FCACBACF}" dt="2024-09-08T00:34:09.285" v="17"/>
          <ac:spMkLst>
            <pc:docMk/>
            <pc:sldMk cId="109857222" sldId="256"/>
            <ac:spMk id="15" creationId="{E637D281-F646-6925-3912-BF0A9F8CAB50}"/>
          </ac:spMkLst>
        </pc:spChg>
        <pc:spChg chg="add del topLvl">
          <ac:chgData name="Eva Guttmann-Flury" userId="c6f54b23b8c3cd5d" providerId="Windows Live" clId="Web-{2D3A2584-8ACF-45D8-90DF-9276FCACBACF}" dt="2024-09-08T00:34:07.988" v="16"/>
          <ac:spMkLst>
            <pc:docMk/>
            <pc:sldMk cId="109857222" sldId="256"/>
            <ac:spMk id="16" creationId="{9746BC72-0735-FEC6-86B1-E9672436AF47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6" creationId="{E3CD5DD0-FE54-03B8-6050-1A4AF82DC6B7}"/>
          </ac:spMkLst>
        </pc:spChg>
        <pc:spChg chg="add mod">
          <ac:chgData name="Eva Guttmann-Flury" userId="c6f54b23b8c3cd5d" providerId="Windows Live" clId="Web-{2D3A2584-8ACF-45D8-90DF-9276FCACBACF}" dt="2024-09-08T01:33:03.496" v="42"/>
          <ac:spMkLst>
            <pc:docMk/>
            <pc:sldMk cId="109857222" sldId="256"/>
            <ac:spMk id="18" creationId="{FDC8FF24-5D93-43A9-CCF7-BE6558899E25}"/>
          </ac:spMkLst>
        </pc:spChg>
        <pc:spChg chg="add mod">
          <ac:chgData name="Eva Guttmann-Flury" userId="c6f54b23b8c3cd5d" providerId="Windows Live" clId="Web-{2D3A2584-8ACF-45D8-90DF-9276FCACBACF}" dt="2024-09-08T01:33:03.496" v="43"/>
          <ac:spMkLst>
            <pc:docMk/>
            <pc:sldMk cId="109857222" sldId="256"/>
            <ac:spMk id="19" creationId="{65CB51D2-530E-550B-7CDC-3BF66CF9BC6B}"/>
          </ac:spMkLst>
        </pc:spChg>
        <pc:spChg chg="add mod">
          <ac:chgData name="Eva Guttmann-Flury" userId="c6f54b23b8c3cd5d" providerId="Windows Live" clId="Web-{2D3A2584-8ACF-45D8-90DF-9276FCACBACF}" dt="2024-09-08T01:33:03.528" v="44"/>
          <ac:spMkLst>
            <pc:docMk/>
            <pc:sldMk cId="109857222" sldId="256"/>
            <ac:spMk id="20" creationId="{67F64114-2612-B401-B1B1-6968CAF4E14A}"/>
          </ac:spMkLst>
        </pc:spChg>
        <pc:spChg chg="add mod">
          <ac:chgData name="Eva Guttmann-Flury" userId="c6f54b23b8c3cd5d" providerId="Windows Live" clId="Web-{2D3A2584-8ACF-45D8-90DF-9276FCACBACF}" dt="2024-09-08T01:33:03.496" v="38"/>
          <ac:spMkLst>
            <pc:docMk/>
            <pc:sldMk cId="109857222" sldId="256"/>
            <ac:spMk id="21" creationId="{6F6DE7D6-3B25-C938-598C-3AD29A083FA7}"/>
          </ac:spMkLst>
        </pc:spChg>
        <pc:spChg chg="add mod">
          <ac:chgData name="Eva Guttmann-Flury" userId="c6f54b23b8c3cd5d" providerId="Windows Live" clId="Web-{2D3A2584-8ACF-45D8-90DF-9276FCACBACF}" dt="2024-09-08T01:33:03.496" v="39"/>
          <ac:spMkLst>
            <pc:docMk/>
            <pc:sldMk cId="109857222" sldId="256"/>
            <ac:spMk id="22" creationId="{5C67C95B-3F76-6968-19F8-4AD396AAAE28}"/>
          </ac:spMkLst>
        </pc:spChg>
        <pc:spChg chg="add mod">
          <ac:chgData name="Eva Guttmann-Flury" userId="c6f54b23b8c3cd5d" providerId="Windows Live" clId="Web-{2D3A2584-8ACF-45D8-90DF-9276FCACBACF}" dt="2024-09-08T01:33:03.496" v="40"/>
          <ac:spMkLst>
            <pc:docMk/>
            <pc:sldMk cId="109857222" sldId="256"/>
            <ac:spMk id="23" creationId="{E56BA0BD-1D57-9FFE-1A51-1071B8274BEA}"/>
          </ac:spMkLst>
        </pc:spChg>
        <pc:spChg chg="add mod">
          <ac:chgData name="Eva Guttmann-Flury" userId="c6f54b23b8c3cd5d" providerId="Windows Live" clId="Web-{2D3A2584-8ACF-45D8-90DF-9276FCACBACF}" dt="2024-09-08T01:33:03.496" v="41"/>
          <ac:spMkLst>
            <pc:docMk/>
            <pc:sldMk cId="109857222" sldId="256"/>
            <ac:spMk id="24" creationId="{DA8BAE94-742F-DB81-0345-89605D907A32}"/>
          </ac:spMkLst>
        </pc:spChg>
        <pc:spChg chg="add mod">
          <ac:chgData name="Eva Guttmann-Flury" userId="c6f54b23b8c3cd5d" providerId="Windows Live" clId="Web-{2D3A2584-8ACF-45D8-90DF-9276FCACBACF}" dt="2024-09-08T01:32:58.559" v="34"/>
          <ac:spMkLst>
            <pc:docMk/>
            <pc:sldMk cId="109857222" sldId="256"/>
            <ac:spMk id="25" creationId="{843F9080-4AB7-A875-2606-3C98BEC7FCFB}"/>
          </ac:spMkLst>
        </pc:spChg>
        <pc:spChg chg="add mod">
          <ac:chgData name="Eva Guttmann-Flury" userId="c6f54b23b8c3cd5d" providerId="Windows Live" clId="Web-{2D3A2584-8ACF-45D8-90DF-9276FCACBACF}" dt="2024-09-08T01:32:58.559" v="35"/>
          <ac:spMkLst>
            <pc:docMk/>
            <pc:sldMk cId="109857222" sldId="256"/>
            <ac:spMk id="26" creationId="{EA02A2C4-7663-3436-180C-78ECAEF0FAD6}"/>
          </ac:spMkLst>
        </pc:spChg>
        <pc:spChg chg="add mod">
          <ac:chgData name="Eva Guttmann-Flury" userId="c6f54b23b8c3cd5d" providerId="Windows Live" clId="Web-{2D3A2584-8ACF-45D8-90DF-9276FCACBACF}" dt="2024-09-08T01:32:58.559" v="36"/>
          <ac:spMkLst>
            <pc:docMk/>
            <pc:sldMk cId="109857222" sldId="256"/>
            <ac:spMk id="27" creationId="{31BA2E42-C9E9-7655-3F87-36AC61D486D4}"/>
          </ac:spMkLst>
        </pc:spChg>
        <pc:spChg chg="add mod">
          <ac:chgData name="Eva Guttmann-Flury" userId="c6f54b23b8c3cd5d" providerId="Windows Live" clId="Web-{2D3A2584-8ACF-45D8-90DF-9276FCACBACF}" dt="2024-09-08T01:32:58.574" v="37"/>
          <ac:spMkLst>
            <pc:docMk/>
            <pc:sldMk cId="109857222" sldId="256"/>
            <ac:spMk id="28" creationId="{016BB8B5-2846-FAF1-5D61-92CEDD827CB4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1" creationId="{05D4478E-700C-A4E7-8460-2EF1B1DD8E2F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2" creationId="{1717DF8F-CBB3-A9AC-3992-F23EDFE0D9D9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4" creationId="{8E4DF3F6-4DEF-BDFD-2D20-D6BFD5F96D7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5" creationId="{E7F2DCF6-72CF-9DEB-BA9E-25B37D3E7486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6" creationId="{27FF3FF6-B622-970D-EBBA-30E0B9000CF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37" creationId="{6E4E722A-AB4D-61DD-5F66-3A463139B98C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0" creationId="{89A6392B-60EC-5216-2855-3FD76A9B2E42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1" creationId="{A0406223-A364-FF5D-3A38-30956BF30B55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2" creationId="{4BB12572-0332-6A4F-091D-88570ACE41CE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3" creationId="{259AB4C0-C352-8BC5-EE3B-CF4C1637ACC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7" creationId="{32B9AE52-E38E-F723-B0E2-DECF2E2A2EA8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8" creationId="{15027822-2953-F522-13D2-AA6AAA62D928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49" creationId="{64FA31E5-FCD3-76D7-84EE-C2EE675B474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2" creationId="{EFF36D11-3CC5-12FC-2A4B-341AA543843A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4" creationId="{F3FEF0C7-B957-F7AE-B3C3-257087F66B7C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5" creationId="{A3835509-804D-4A91-C2EA-63F4A4810000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7" creationId="{FB31A7C0-E99A-B8F8-7343-9CBCDD735181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8" creationId="{8D19BB22-77BE-B5C1-3639-94A4B47B499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59" creationId="{06045A6A-8B3B-CA4C-32F1-1614F9C75E15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62" creationId="{3AA0F673-C76F-7C80-7AFB-CFD4BD15652F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63" creationId="{A2E6C044-906A-F7C2-2006-39715B4CDCE3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64" creationId="{5CC56452-A28C-E3E8-65D3-92544AB49E41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65" creationId="{EE2B2426-BA06-397A-FAB9-F69D8C282F9C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67" creationId="{F78C6E4B-492F-6037-A101-7CE1D3AE5D67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71" creationId="{3BC927B6-D1E8-9799-D742-4638CD9858E7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76" creationId="{B581D24B-714E-90A2-E550-A41E0B7A4BA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77" creationId="{7098DEF3-3417-A1A6-9808-21114D0486F2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79" creationId="{8327F377-E7ED-CD49-F07B-6A1392CA6430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0" creationId="{D3149596-E637-40E8-EC39-22B9EFAD3D8E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1" creationId="{52304EE3-8341-F028-8D0D-068FB8AD1B09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2" creationId="{39D18295-F78B-E082-2C52-1E3DAC9C0382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3" creationId="{FEE8907F-C530-78FB-B646-6C29C54B6057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7" creationId="{60ECEC71-06F7-78CD-48DB-5829F332EA76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8" creationId="{DA565445-D4CD-A293-8AF9-02EB5AE12E8E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89" creationId="{D92D4963-3C38-3D87-C8E2-F550BB7E0E8E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0" creationId="{9FB3F029-4DA7-8F7B-E0D6-E7CA677278A5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1" creationId="{DA29F4B1-1716-A142-3555-EB2A33D56A06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2" creationId="{813F631F-4DE1-7EFF-9E41-0C8A74D0F769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3" creationId="{8FACFEC7-2087-9454-F09A-2736386CB921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4" creationId="{675D0E00-576D-EF0D-19C1-A1E3EF443439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5" creationId="{179BBECF-F2EF-A732-EEE3-ADD46BA8D783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6" creationId="{525B56DB-E97D-2803-48CC-9E35625CC223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8" creationId="{725EBE85-50B2-B8C8-4B7C-8CBADD918416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99" creationId="{B5E402A3-ABF9-038E-7987-CF17D07CBFD4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00" creationId="{F508354A-9E6F-606B-7FC9-F46062B1DD1C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01" creationId="{4BA5508E-F9C5-E771-B31D-2EE9AA780217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04" creationId="{7116D5B9-ACA3-6E46-E753-D9F5EFC9A8B8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05" creationId="{F1307F90-CF0F-4F94-FDCD-0F124F6BDC30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06" creationId="{0EC4A2FF-4484-3669-7DAF-D4D1E5F38333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0" creationId="{219D9DF5-F09D-9784-BEB3-12B85841D0FB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1" creationId="{A33E1330-0B2B-3951-4492-45A1750D277D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2" creationId="{594F0D76-3EAF-A6D7-3109-2C32E3E69005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3" creationId="{58FAE639-9D96-A377-9F8E-0E04E0D295A6}"/>
          </ac:spMkLst>
        </pc:spChg>
        <pc:spChg chg="add topLvl">
          <ac:chgData name="Eva Guttmann-Flury" userId="c6f54b23b8c3cd5d" providerId="Windows Live" clId="Web-{2D3A2584-8ACF-45D8-90DF-9276FCACBACF}" dt="2024-09-08T09:02:55.428" v="56"/>
          <ac:spMkLst>
            <pc:docMk/>
            <pc:sldMk cId="109857222" sldId="256"/>
            <ac:spMk id="117" creationId="{2C0C9C3C-B74D-6C3A-EF14-C875606271B9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8" creationId="{3EC167B6-1140-0426-A4FE-16832943FB0F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19" creationId="{ADB7AE35-9F07-25CA-9569-9AB5A330BC0C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20" creationId="{C5345B02-E37C-4659-0D33-1BF1DCC1F431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24" creationId="{B26D8D5D-EB77-10A0-EB01-726688525065}"/>
          </ac:spMkLst>
        </pc:spChg>
        <pc:spChg chg="add">
          <ac:chgData name="Eva Guttmann-Flury" userId="c6f54b23b8c3cd5d" providerId="Windows Live" clId="Web-{2D3A2584-8ACF-45D8-90DF-9276FCACBACF}" dt="2024-09-08T09:02:04.878" v="51"/>
          <ac:spMkLst>
            <pc:docMk/>
            <pc:sldMk cId="109857222" sldId="256"/>
            <ac:spMk id="126" creationId="{468B7419-DB05-4FCD-5E0B-AA0DAF015293}"/>
          </ac:spMkLst>
        </pc:s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3" creationId="{252A2FD4-A004-3ACB-1C93-DE8F751E41AB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5" creationId="{23585C30-8A94-FE34-B799-BDC7E47C47FC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6" creationId="{6FF6F546-5D53-7EFE-5324-84AE18D4B379}"/>
          </ac:grpSpMkLst>
        </pc:grpChg>
        <pc:grpChg chg="add del mod">
          <ac:chgData name="Eva Guttmann-Flury" userId="c6f54b23b8c3cd5d" providerId="Windows Live" clId="Web-{2D3A2584-8ACF-45D8-90DF-9276FCACBACF}" dt="2024-09-08T09:01:57.362" v="46"/>
          <ac:grpSpMkLst>
            <pc:docMk/>
            <pc:sldMk cId="109857222" sldId="256"/>
            <ac:grpSpMk id="9" creationId="{EEEB27CF-7F36-30B4-989D-B70B8249A8B8}"/>
          </ac:grpSpMkLst>
        </pc:grpChg>
        <pc:grpChg chg="add del mod">
          <ac:chgData name="Eva Guttmann-Flury" userId="c6f54b23b8c3cd5d" providerId="Windows Live" clId="Web-{2D3A2584-8ACF-45D8-90DF-9276FCACBACF}" dt="2024-09-08T09:01:57.362" v="45"/>
          <ac:grpSpMkLst>
            <pc:docMk/>
            <pc:sldMk cId="109857222" sldId="256"/>
            <ac:grpSpMk id="10" creationId="{61138C77-4E9D-978C-2B16-ED1F1534C025}"/>
          </ac:grpSpMkLst>
        </pc:grpChg>
        <pc:grpChg chg="add del">
          <ac:chgData name="Eva Guttmann-Flury" userId="c6f54b23b8c3cd5d" providerId="Windows Live" clId="Web-{2D3A2584-8ACF-45D8-90DF-9276FCACBACF}" dt="2024-09-08T00:34:07.988" v="16"/>
          <ac:grpSpMkLst>
            <pc:docMk/>
            <pc:sldMk cId="109857222" sldId="256"/>
            <ac:grpSpMk id="14" creationId="{5AE1D520-9439-614C-B648-F2960FEB74F8}"/>
          </ac:grpSpMkLst>
        </pc:grpChg>
        <pc:grpChg chg="add">
          <ac:chgData name="Eva Guttmann-Flury" userId="c6f54b23b8c3cd5d" providerId="Windows Live" clId="Web-{2D3A2584-8ACF-45D8-90DF-9276FCACBACF}" dt="2024-09-08T00:33:37.501" v="4"/>
          <ac:grpSpMkLst>
            <pc:docMk/>
            <pc:sldMk cId="109857222" sldId="256"/>
            <ac:grpSpMk id="17" creationId="{9A1EF806-070C-D6C0-64F3-D6EB23C4D9F6}"/>
          </ac:grpSpMkLst>
        </pc:grpChg>
        <pc:grpChg chg="add mod">
          <ac:chgData name="Eva Guttmann-Flury" userId="c6f54b23b8c3cd5d" providerId="Windows Live" clId="Web-{2D3A2584-8ACF-45D8-90DF-9276FCACBACF}" dt="2024-09-08T09:04:02.524" v="58" actId="1076"/>
          <ac:grpSpMkLst>
            <pc:docMk/>
            <pc:sldMk cId="109857222" sldId="256"/>
            <ac:grpSpMk id="29" creationId="{91D5DB6B-745C-6F6C-6699-9B95BC309D7A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30" creationId="{9CF45E14-8C1C-5051-B2ED-C82DE7FC50FE}"/>
          </ac:grpSpMkLst>
        </pc:grpChg>
        <pc:grpChg chg="add del">
          <ac:chgData name="Eva Guttmann-Flury" userId="c6f54b23b8c3cd5d" providerId="Windows Live" clId="Web-{2D3A2584-8ACF-45D8-90DF-9276FCACBACF}" dt="2024-09-08T09:02:55.428" v="56"/>
          <ac:grpSpMkLst>
            <pc:docMk/>
            <pc:sldMk cId="109857222" sldId="256"/>
            <ac:grpSpMk id="33" creationId="{69E74AB1-F589-45C3-07CE-71C107FF4886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38" creationId="{A635BCBA-817C-514E-B3DA-39ACB169A8BD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39" creationId="{71AE8FDF-6D6F-F2E2-9BF0-94FAB56ED4AF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44" creationId="{997AE0A1-2747-8525-6BA8-C0BDD39907A6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45" creationId="{9786FBF2-9EDF-F5E0-D4B7-075F905C621C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46" creationId="{EA54CF6E-B0D6-4DB9-BE76-912278105086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50" creationId="{829BDE22-526F-0FFE-90EC-86E7BB08C3A5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51" creationId="{147419FF-4165-0FDA-7727-6D7C7F89A29A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53" creationId="{7EDBEFC9-2C13-591F-EA09-C33D7386593D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56" creationId="{8E3C7DDA-7A12-C96A-9C59-13E9B96A453C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60" creationId="{C3196FD9-645A-5E5C-06B9-71C35892C5D1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66" creationId="{01B9DB26-E0A9-4C2E-982D-DE7EED8B8457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68" creationId="{8F1345C2-6CFC-114D-3D69-C83B8E314309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70" creationId="{343B54AD-229C-CAD1-C824-DDF498D00880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72" creationId="{4D81DC88-4BCF-1E9F-50F5-856D9FABE161}"/>
          </ac:grpSpMkLst>
        </pc:grpChg>
        <pc:grpChg chg="add">
          <ac:chgData name="Eva Guttmann-Flury" userId="c6f54b23b8c3cd5d" providerId="Windows Live" clId="Web-{2D3A2584-8ACF-45D8-90DF-9276FCACBACF}" dt="2024-09-08T09:02:04.878" v="51"/>
          <ac:grpSpMkLst>
            <pc:docMk/>
            <pc:sldMk cId="109857222" sldId="256"/>
            <ac:grpSpMk id="75" creationId="{319FF57A-5082-5278-76EE-9C359DA0314B}"/>
          </ac:grpSpMkLst>
        </pc:grpChg>
        <pc:picChg chg="add mod">
          <ac:chgData name="Eva Guttmann-Flury" userId="c6f54b23b8c3cd5d" providerId="Windows Live" clId="Web-{2D3A2584-8ACF-45D8-90DF-9276FCACBACF}" dt="2024-09-08T09:02:32.131" v="52" actId="14100"/>
          <ac:picMkLst>
            <pc:docMk/>
            <pc:sldMk cId="109857222" sldId="256"/>
            <ac:picMk id="2" creationId="{68D05720-C3A1-692C-D1AC-D5502B9BBF21}"/>
          </ac:picMkLst>
        </pc:picChg>
        <pc:picChg chg="add del mod">
          <ac:chgData name="Eva Guttmann-Flury" userId="c6f54b23b8c3cd5d" providerId="Windows Live" clId="Web-{2D3A2584-8ACF-45D8-90DF-9276FCACBACF}" dt="2024-09-08T09:02:01.347" v="50"/>
          <ac:picMkLst>
            <pc:docMk/>
            <pc:sldMk cId="109857222" sldId="256"/>
            <ac:picMk id="4" creationId="{39AC213D-97D6-0A63-D8B0-D588A2934887}"/>
          </ac:picMkLst>
        </pc:picChg>
        <pc:picChg chg="add mod">
          <ac:chgData name="Eva Guttmann-Flury" userId="c6f54b23b8c3cd5d" providerId="Windows Live" clId="Web-{2D3A2584-8ACF-45D8-90DF-9276FCACBACF}" dt="2024-09-08T09:02:37.834" v="53" actId="1076"/>
          <ac:picMkLst>
            <pc:docMk/>
            <pc:sldMk cId="109857222" sldId="256"/>
            <ac:picMk id="8" creationId="{A4AD686D-EBA6-549C-0D79-BB7670C666D8}"/>
          </ac:picMkLst>
        </pc:picChg>
        <pc:picChg chg="add del mod">
          <ac:chgData name="Eva Guttmann-Flury" userId="c6f54b23b8c3cd5d" providerId="Windows Live" clId="Web-{2D3A2584-8ACF-45D8-90DF-9276FCACBACF}" dt="2024-09-08T09:02:01.347" v="49"/>
          <ac:picMkLst>
            <pc:docMk/>
            <pc:sldMk cId="109857222" sldId="256"/>
            <ac:picMk id="11" creationId="{48589C45-A8A0-6E0C-6D25-14C9EE8D19AA}"/>
          </ac:picMkLst>
        </pc:picChg>
        <pc:picChg chg="add del mod">
          <ac:chgData name="Eva Guttmann-Flury" userId="c6f54b23b8c3cd5d" providerId="Windows Live" clId="Web-{2D3A2584-8ACF-45D8-90DF-9276FCACBACF}" dt="2024-09-08T09:02:01.347" v="48"/>
          <ac:picMkLst>
            <pc:docMk/>
            <pc:sldMk cId="109857222" sldId="256"/>
            <ac:picMk id="12" creationId="{72B32D5E-DFC5-F261-A522-4156097387F0}"/>
          </ac:picMkLst>
        </pc:picChg>
        <pc:picChg chg="add del mod">
          <ac:chgData name="Eva Guttmann-Flury" userId="c6f54b23b8c3cd5d" providerId="Windows Live" clId="Web-{2D3A2584-8ACF-45D8-90DF-9276FCACBACF}" dt="2024-09-08T09:02:01.347" v="47"/>
          <ac:picMkLst>
            <pc:docMk/>
            <pc:sldMk cId="109857222" sldId="256"/>
            <ac:picMk id="13" creationId="{171E57E2-EFF7-42C6-7742-2D69FB379A9A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61" creationId="{C55F5DD5-0F10-6E40-786F-D22710D9F203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69" creationId="{8CB49047-0106-DEE6-17CD-8D863243923D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73" creationId="{C68644BA-9BD2-4A4F-8BA7-A2FE8DA156CC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78" creationId="{B7E028C0-03C4-779D-4ACE-6DBD0AFACA26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84" creationId="{409EA28E-EDE8-AB1A-F0B1-1F817D968A2E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85" creationId="{761DCCAE-254C-D479-6079-5A48ACBAB3C0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86" creationId="{F2427DA8-1A45-4EEB-6642-7CD3D796E6D7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97" creationId="{3C2A6B32-E413-6765-7274-E902D82BD5CE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02" creationId="{B2206EE6-E482-A22F-0E0D-3380A11ECC2A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03" creationId="{A27D8272-E578-53FE-CE7A-B9289BC03557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07" creationId="{F9AD72FA-3F8D-EB0E-6656-ED9F66CC4E2F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08" creationId="{6D434D14-4E94-BDBA-5DE9-0B46B8AEA4B0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09" creationId="{A10348C4-B926-B0C8-488E-746466871F86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14" creationId="{CDC9A73E-B016-CE44-8519-160B6A3A9E3C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15" creationId="{9464EF1E-782F-39E0-77A1-06446ED53566}"/>
          </ac:picMkLst>
        </pc:picChg>
        <pc:picChg chg="add del topLvl">
          <ac:chgData name="Eva Guttmann-Flury" userId="c6f54b23b8c3cd5d" providerId="Windows Live" clId="Web-{2D3A2584-8ACF-45D8-90DF-9276FCACBACF}" dt="2024-09-08T09:02:55.428" v="56"/>
          <ac:picMkLst>
            <pc:docMk/>
            <pc:sldMk cId="109857222" sldId="256"/>
            <ac:picMk id="116" creationId="{FA108008-7D57-3094-021B-F37E030BE3EB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1" creationId="{E5C18FB7-F587-794D-0853-E221816A6E8D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2" creationId="{F93B4208-0434-770F-9562-4AFED8C7ABC1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3" creationId="{0CD19B4F-C89F-53B0-CC0D-2E60740BA28C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5" creationId="{C9211C0F-568A-F980-68BA-1EBCA16FD6AD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7" creationId="{2A99E933-31E2-7913-0059-7B3405AA1447}"/>
          </ac:picMkLst>
        </pc:picChg>
        <pc:picChg chg="add">
          <ac:chgData name="Eva Guttmann-Flury" userId="c6f54b23b8c3cd5d" providerId="Windows Live" clId="Web-{2D3A2584-8ACF-45D8-90DF-9276FCACBACF}" dt="2024-09-08T09:02:04.878" v="51"/>
          <ac:picMkLst>
            <pc:docMk/>
            <pc:sldMk cId="109857222" sldId="256"/>
            <ac:picMk id="128" creationId="{A6EF8DD9-9FF2-966C-606C-929CA58A199F}"/>
          </ac:picMkLst>
        </pc:picChg>
        <pc:cxnChg chg="add">
          <ac:chgData name="Eva Guttmann-Flury" userId="c6f54b23b8c3cd5d" providerId="Windows Live" clId="Web-{2D3A2584-8ACF-45D8-90DF-9276FCACBACF}" dt="2024-09-08T09:02:04.878" v="51"/>
          <ac:cxnSpMkLst>
            <pc:docMk/>
            <pc:sldMk cId="109857222" sldId="256"/>
            <ac:cxnSpMk id="74" creationId="{E072D8DA-4E2D-80D8-8DDF-1F6DFA42166B}"/>
          </ac:cxnSpMkLst>
        </pc:cxnChg>
      </pc:sldChg>
      <pc:sldMasterChg chg="del delSldLayout">
        <pc:chgData name="Eva Guttmann-Flury" userId="c6f54b23b8c3cd5d" providerId="Windows Live" clId="Web-{2D3A2584-8ACF-45D8-90DF-9276FCACBACF}" dt="2024-09-08T00:33:20.016" v="2"/>
        <pc:sldMasterMkLst>
          <pc:docMk/>
          <pc:sldMasterMk cId="2460954070" sldId="2147483660"/>
        </pc:sldMasterMkLst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va Guttmann-Flury" userId="c6f54b23b8c3cd5d" providerId="Windows Live" clId="Web-{2D3A2584-8ACF-45D8-90DF-9276FCACBACF}" dt="2024-09-08T00:33:20.01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va Guttmann-Flury" userId="c6f54b23b8c3cd5d" providerId="Windows Live" clId="Web-{2D3A2584-8ACF-45D8-90DF-9276FCACBACF}" dt="2024-09-08T00:33:22.063" v="3"/>
        <pc:sldMasterMkLst>
          <pc:docMk/>
          <pc:sldMasterMk cId="726516764" sldId="2147483672"/>
        </pc:sldMasterMkLst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1725545377" sldId="2147483673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2704873954" sldId="2147483674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490356154" sldId="2147483675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2594576860" sldId="2147483676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3993222247" sldId="2147483677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1449776807" sldId="2147483678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3996437651" sldId="2147483679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4050892659" sldId="2147483680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2682019474" sldId="2147483681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2815317903" sldId="2147483682"/>
          </pc:sldLayoutMkLst>
        </pc:sldLayoutChg>
        <pc:sldLayoutChg chg="add del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726516764" sldId="2147483672"/>
            <pc:sldLayoutMk cId="3301898306" sldId="2147483683"/>
          </pc:sldLayoutMkLst>
        </pc:sldLayoutChg>
      </pc:sldMasterChg>
      <pc:sldMasterChg chg="add addSldLayout modSldLayout">
        <pc:chgData name="Eva Guttmann-Flury" userId="c6f54b23b8c3cd5d" providerId="Windows Live" clId="Web-{2D3A2584-8ACF-45D8-90DF-9276FCACBACF}" dt="2024-09-08T00:33:22.063" v="3"/>
        <pc:sldMasterMkLst>
          <pc:docMk/>
          <pc:sldMasterMk cId="672582796" sldId="2147483684"/>
        </pc:sldMasterMkLst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4276120126" sldId="2147483685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1545235865" sldId="2147483686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3966424616" sldId="2147483687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4247348577" sldId="2147483688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4003184699" sldId="2147483689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4267289959" sldId="2147483690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526534385" sldId="2147483691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3590416998" sldId="2147483692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3083954322" sldId="2147483693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2487878245" sldId="2147483694"/>
          </pc:sldLayoutMkLst>
        </pc:sldLayoutChg>
        <pc:sldLayoutChg chg="add mod replId">
          <pc:chgData name="Eva Guttmann-Flury" userId="c6f54b23b8c3cd5d" providerId="Windows Live" clId="Web-{2D3A2584-8ACF-45D8-90DF-9276FCACBACF}" dt="2024-09-08T00:33:22.063" v="3"/>
          <pc:sldLayoutMkLst>
            <pc:docMk/>
            <pc:sldMasterMk cId="672582796" sldId="2147483684"/>
            <pc:sldLayoutMk cId="1850062899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0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5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05720-C3A1-692C-D1AC-D5502B9BB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28" y="680419"/>
            <a:ext cx="10096745" cy="52431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52A2FD4-A004-3ACB-1C93-DE8F751E41AB}"/>
              </a:ext>
            </a:extLst>
          </p:cNvPr>
          <p:cNvGrpSpPr/>
          <p:nvPr/>
        </p:nvGrpSpPr>
        <p:grpSpPr>
          <a:xfrm>
            <a:off x="7801992" y="3226597"/>
            <a:ext cx="1179868" cy="1451854"/>
            <a:chOff x="7801992" y="3226597"/>
            <a:chExt cx="1179868" cy="1451854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A99E933-31E2-7913-0059-7B3405AA1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1" t="1250" r="22126" b="30591"/>
            <a:stretch/>
          </p:blipFill>
          <p:spPr>
            <a:xfrm>
              <a:off x="7801992" y="3226597"/>
              <a:ext cx="1179868" cy="1315237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6EF8DD9-9FF2-966C-606C-929CA58A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195" y="4465606"/>
              <a:ext cx="368735" cy="21284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AD686D-EBA6-549C-0D79-BB7670C666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C20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07" y="897270"/>
            <a:ext cx="673145" cy="64206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1D5DB6B-745C-6F6C-6699-9B95BC309D7A}"/>
              </a:ext>
            </a:extLst>
          </p:cNvPr>
          <p:cNvGrpSpPr/>
          <p:nvPr/>
        </p:nvGrpSpPr>
        <p:grpSpPr>
          <a:xfrm>
            <a:off x="3540477" y="686740"/>
            <a:ext cx="1179868" cy="1451854"/>
            <a:chOff x="4511120" y="686740"/>
            <a:chExt cx="1179868" cy="1451854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5C18FB7-F587-794D-0853-E221816A6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1" t="1250" r="22126" b="30591"/>
            <a:stretch/>
          </p:blipFill>
          <p:spPr>
            <a:xfrm>
              <a:off x="4511120" y="686740"/>
              <a:ext cx="1179868" cy="1315237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93B4208-0434-770F-9562-4AFED8C7A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323" y="1925749"/>
              <a:ext cx="368735" cy="2128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35BCBA-817C-514E-B3DA-39ACB169A8BD}"/>
              </a:ext>
            </a:extLst>
          </p:cNvPr>
          <p:cNvGrpSpPr/>
          <p:nvPr/>
        </p:nvGrpSpPr>
        <p:grpSpPr>
          <a:xfrm>
            <a:off x="5762398" y="677215"/>
            <a:ext cx="1179868" cy="1451854"/>
            <a:chOff x="6506255" y="677215"/>
            <a:chExt cx="1179868" cy="1451854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DC9A73E-B016-CE44-8519-160B6A3A9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1" t="1250" r="22126" b="30591"/>
            <a:stretch/>
          </p:blipFill>
          <p:spPr>
            <a:xfrm>
              <a:off x="6506255" y="677215"/>
              <a:ext cx="1179868" cy="131523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464EF1E-782F-39E0-77A1-06446ED5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58" y="1916224"/>
              <a:ext cx="368735" cy="21284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86FBF2-9EDF-F5E0-D4B7-075F905C621C}"/>
              </a:ext>
            </a:extLst>
          </p:cNvPr>
          <p:cNvGrpSpPr/>
          <p:nvPr/>
        </p:nvGrpSpPr>
        <p:grpSpPr>
          <a:xfrm>
            <a:off x="7861960" y="686740"/>
            <a:ext cx="1179868" cy="1451854"/>
            <a:chOff x="8487889" y="686740"/>
            <a:chExt cx="1179868" cy="145185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9AD72FA-3F8D-EB0E-6656-ED9F66CC4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1" t="1250" r="22126" b="30591"/>
            <a:stretch/>
          </p:blipFill>
          <p:spPr>
            <a:xfrm>
              <a:off x="8487889" y="686740"/>
              <a:ext cx="1179868" cy="1315237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6D434D14-4E94-BDBA-5DE9-0B46B8AEA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092" y="1925749"/>
              <a:ext cx="368735" cy="2128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9BDE22-526F-0FFE-90EC-86E7BB08C3A5}"/>
              </a:ext>
            </a:extLst>
          </p:cNvPr>
          <p:cNvGrpSpPr/>
          <p:nvPr/>
        </p:nvGrpSpPr>
        <p:grpSpPr>
          <a:xfrm>
            <a:off x="9188128" y="2888543"/>
            <a:ext cx="1863194" cy="1259208"/>
            <a:chOff x="9188128" y="3178829"/>
            <a:chExt cx="1863194" cy="1259208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B2206EE6-E482-A22F-0E0D-3380A11EC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37" r="7863" b="17711"/>
            <a:stretch/>
          </p:blipFill>
          <p:spPr>
            <a:xfrm>
              <a:off x="9188128" y="3178829"/>
              <a:ext cx="1767197" cy="125920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27D8272-E578-53FE-CE7A-B9289BC0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60532" y="3716717"/>
              <a:ext cx="368735" cy="2128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196FD9-645A-5E5C-06B9-71C35892C5D1}"/>
              </a:ext>
            </a:extLst>
          </p:cNvPr>
          <p:cNvGrpSpPr/>
          <p:nvPr/>
        </p:nvGrpSpPr>
        <p:grpSpPr>
          <a:xfrm>
            <a:off x="5036984" y="4167049"/>
            <a:ext cx="864395" cy="1283141"/>
            <a:chOff x="5844341" y="4167049"/>
            <a:chExt cx="864395" cy="1283141"/>
          </a:xfrm>
        </p:grpSpPr>
        <p:sp>
          <p:nvSpPr>
            <p:cNvPr id="88" name="Left Bracket 87">
              <a:extLst>
                <a:ext uri="{FF2B5EF4-FFF2-40B4-BE49-F238E27FC236}">
                  <a16:creationId xmlns:a16="http://schemas.microsoft.com/office/drawing/2014/main" id="{DA565445-D4CD-A293-8AF9-02EB5AE12E8E}"/>
                </a:ext>
              </a:extLst>
            </p:cNvPr>
            <p:cNvSpPr/>
            <p:nvPr/>
          </p:nvSpPr>
          <p:spPr>
            <a:xfrm>
              <a:off x="5844341" y="4169817"/>
              <a:ext cx="121295" cy="1280373"/>
            </a:xfrm>
            <a:prstGeom prst="leftBracket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eft Bracket 88">
              <a:extLst>
                <a:ext uri="{FF2B5EF4-FFF2-40B4-BE49-F238E27FC236}">
                  <a16:creationId xmlns:a16="http://schemas.microsoft.com/office/drawing/2014/main" id="{D92D4963-3C38-3D87-C8E2-F550BB7E0E8E}"/>
                </a:ext>
              </a:extLst>
            </p:cNvPr>
            <p:cNvSpPr/>
            <p:nvPr/>
          </p:nvSpPr>
          <p:spPr>
            <a:xfrm flipH="1">
              <a:off x="6587441" y="4167049"/>
              <a:ext cx="121295" cy="1280373"/>
            </a:xfrm>
            <a:prstGeom prst="leftBracket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B3F029-4DA7-8F7B-E0D6-E7CA677278A5}"/>
                </a:ext>
              </a:extLst>
            </p:cNvPr>
            <p:cNvSpPr/>
            <p:nvPr/>
          </p:nvSpPr>
          <p:spPr>
            <a:xfrm>
              <a:off x="6008280" y="4428315"/>
              <a:ext cx="222250" cy="2222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29F4B1-1716-A142-3555-EB2A33D56A06}"/>
                </a:ext>
              </a:extLst>
            </p:cNvPr>
            <p:cNvSpPr/>
            <p:nvPr/>
          </p:nvSpPr>
          <p:spPr>
            <a:xfrm>
              <a:off x="6346833" y="4430512"/>
              <a:ext cx="222250" cy="2222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3F631F-4DE1-7EFF-9E41-0C8A74D0F769}"/>
                </a:ext>
              </a:extLst>
            </p:cNvPr>
            <p:cNvSpPr/>
            <p:nvPr/>
          </p:nvSpPr>
          <p:spPr>
            <a:xfrm>
              <a:off x="6008280" y="4914124"/>
              <a:ext cx="222250" cy="2222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FACFEC7-2087-9454-F09A-2736386CB921}"/>
                </a:ext>
              </a:extLst>
            </p:cNvPr>
            <p:cNvSpPr/>
            <p:nvPr/>
          </p:nvSpPr>
          <p:spPr>
            <a:xfrm>
              <a:off x="6346833" y="4916321"/>
              <a:ext cx="222250" cy="2222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C55F5DD5-0F10-6E40-786F-D22710D9F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55" y="3199813"/>
            <a:ext cx="1182727" cy="1426588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A2E6C044-906A-F7C2-2006-39715B4CDCE3}"/>
              </a:ext>
            </a:extLst>
          </p:cNvPr>
          <p:cNvSpPr/>
          <p:nvPr/>
        </p:nvSpPr>
        <p:spPr>
          <a:xfrm>
            <a:off x="3444792" y="3553404"/>
            <a:ext cx="746245" cy="490986"/>
          </a:xfrm>
          <a:prstGeom prst="ellipse">
            <a:avLst/>
          </a:prstGeom>
          <a:noFill/>
          <a:ln w="57150" cap="flat" cmpd="sng" algn="ctr">
            <a:solidFill>
              <a:srgbClr val="145183"/>
            </a:solidFill>
            <a:prstDash val="sysDot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C56452-A28C-E3E8-65D3-92544AB49E41}"/>
              </a:ext>
            </a:extLst>
          </p:cNvPr>
          <p:cNvSpPr/>
          <p:nvPr/>
        </p:nvSpPr>
        <p:spPr>
          <a:xfrm>
            <a:off x="3540042" y="3656274"/>
            <a:ext cx="558423" cy="290045"/>
          </a:xfrm>
          <a:prstGeom prst="ellipse">
            <a:avLst/>
          </a:prstGeom>
          <a:noFill/>
          <a:ln w="57150" cap="flat" cmpd="sng" algn="ctr">
            <a:solidFill>
              <a:srgbClr val="96C9DC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F1345C2-6CFC-114D-3D69-C83B8E314309}"/>
              </a:ext>
            </a:extLst>
          </p:cNvPr>
          <p:cNvGrpSpPr/>
          <p:nvPr/>
        </p:nvGrpSpPr>
        <p:grpSpPr>
          <a:xfrm>
            <a:off x="2421829" y="5633037"/>
            <a:ext cx="637121" cy="566977"/>
            <a:chOff x="3737188" y="5642108"/>
            <a:chExt cx="1520490" cy="56697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09EA28E-EDE8-AB1A-F0B1-1F817D968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56"/>
            <a:stretch/>
          </p:blipFill>
          <p:spPr>
            <a:xfrm>
              <a:off x="3737188" y="5642108"/>
              <a:ext cx="770391" cy="56697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61DCCAE-254C-D479-6079-5A48ACBAB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32"/>
            <a:stretch/>
          </p:blipFill>
          <p:spPr>
            <a:xfrm>
              <a:off x="4219677" y="5642108"/>
              <a:ext cx="1038001" cy="566977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CB49047-0106-DEE6-17CD-8D86324392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1227" b="35422"/>
          <a:stretch/>
        </p:blipFill>
        <p:spPr>
          <a:xfrm>
            <a:off x="837416" y="5049892"/>
            <a:ext cx="1696518" cy="169892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43B54AD-229C-CAD1-C824-DDF498D00880}"/>
              </a:ext>
            </a:extLst>
          </p:cNvPr>
          <p:cNvGrpSpPr/>
          <p:nvPr/>
        </p:nvGrpSpPr>
        <p:grpSpPr>
          <a:xfrm>
            <a:off x="1159873" y="5330389"/>
            <a:ext cx="1063142" cy="900694"/>
            <a:chOff x="2475230" y="5339464"/>
            <a:chExt cx="1858555" cy="14232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19FF57A-5082-5278-76EE-9C359DA0314B}"/>
                </a:ext>
              </a:extLst>
            </p:cNvPr>
            <p:cNvGrpSpPr/>
            <p:nvPr/>
          </p:nvGrpSpPr>
          <p:grpSpPr>
            <a:xfrm>
              <a:off x="2475230" y="5339464"/>
              <a:ext cx="1857124" cy="1175056"/>
              <a:chOff x="2475230" y="5339464"/>
              <a:chExt cx="1857124" cy="1175056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98DEF3-3417-A1A6-9808-21114D0486F2}"/>
                  </a:ext>
                </a:extLst>
              </p:cNvPr>
              <p:cNvSpPr/>
              <p:nvPr/>
            </p:nvSpPr>
            <p:spPr>
              <a:xfrm rot="15878218" flipH="1">
                <a:off x="2470105" y="6190190"/>
                <a:ext cx="277158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0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7E028C0-03C4-779D-4ACE-6DBD0AFACA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38" t="18051" r="8549" b="32778"/>
              <a:stretch/>
            </p:blipFill>
            <p:spPr>
              <a:xfrm>
                <a:off x="2706862" y="5486310"/>
                <a:ext cx="1422379" cy="890820"/>
              </a:xfrm>
              <a:prstGeom prst="rect">
                <a:avLst/>
              </a:prstGeom>
            </p:spPr>
          </p:pic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327F377-E7ED-CD49-F07B-6A1392CA6430}"/>
                  </a:ext>
                </a:extLst>
              </p:cNvPr>
              <p:cNvSpPr/>
              <p:nvPr/>
            </p:nvSpPr>
            <p:spPr>
              <a:xfrm rot="17949892" flipH="1">
                <a:off x="2609931" y="5668391"/>
                <a:ext cx="277158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3149596-E637-40E8-EC39-22B9EFAD3D8E}"/>
                  </a:ext>
                </a:extLst>
              </p:cNvPr>
              <p:cNvSpPr/>
              <p:nvPr/>
            </p:nvSpPr>
            <p:spPr>
              <a:xfrm rot="20412296" flipH="1">
                <a:off x="3011635" y="5339464"/>
                <a:ext cx="277158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40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2304EE3-8341-F028-8D0D-068FB8AD1B09}"/>
                  </a:ext>
                </a:extLst>
              </p:cNvPr>
              <p:cNvSpPr/>
              <p:nvPr/>
            </p:nvSpPr>
            <p:spPr>
              <a:xfrm rot="1302076" flipH="1">
                <a:off x="3562265" y="5357492"/>
                <a:ext cx="277158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60</a:t>
                </a: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9D18295-F78B-E082-2C52-1E3DAC9C0382}"/>
                  </a:ext>
                </a:extLst>
              </p:cNvPr>
              <p:cNvSpPr/>
              <p:nvPr/>
            </p:nvSpPr>
            <p:spPr>
              <a:xfrm rot="3636666" flipH="1">
                <a:off x="3971378" y="5668581"/>
                <a:ext cx="277158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80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EE8907F-C530-78FB-B646-6C29C54B6057}"/>
                  </a:ext>
                </a:extLst>
              </p:cNvPr>
              <p:cNvSpPr/>
              <p:nvPr/>
            </p:nvSpPr>
            <p:spPr>
              <a:xfrm rot="5918342" flipH="1">
                <a:off x="4020092" y="6202259"/>
                <a:ext cx="357615" cy="266908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1557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osis" pitchFamily="2" charset="0"/>
                    <a:ea typeface="等线" panose="02010600030101010101" pitchFamily="2" charset="-122"/>
                    <a:cs typeface="+mn-cs"/>
                  </a:rPr>
                  <a:t>100</a:t>
                </a: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81D24B-714E-90A2-E550-A41E0B7A4BAD}"/>
                </a:ext>
              </a:extLst>
            </p:cNvPr>
            <p:cNvSpPr/>
            <p:nvPr/>
          </p:nvSpPr>
          <p:spPr>
            <a:xfrm flipH="1">
              <a:off x="2513842" y="6536671"/>
              <a:ext cx="1819943" cy="226079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6510" tIns="16510" rIns="16510" bIns="165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600" kern="0">
                <a:solidFill>
                  <a:prstClr val="white"/>
                </a:solidFill>
                <a:latin typeface="Dosis"/>
                <a:ea typeface="等线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BC927B6-D1E8-9799-D742-4638CD9858E7}"/>
              </a:ext>
            </a:extLst>
          </p:cNvPr>
          <p:cNvSpPr/>
          <p:nvPr/>
        </p:nvSpPr>
        <p:spPr>
          <a:xfrm flipH="1">
            <a:off x="3345514" y="5739996"/>
            <a:ext cx="482296" cy="32265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6510" tIns="16510" rIns="16510" bIns="1651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55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osis" pitchFamily="2" charset="0"/>
                <a:ea typeface="等线" panose="02010600030101010101" pitchFamily="2" charset="-122"/>
                <a:cs typeface="+mn-cs"/>
              </a:rPr>
              <a:t>94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81DC88-4BCF-1E9F-50F5-856D9FABE161}"/>
              </a:ext>
            </a:extLst>
          </p:cNvPr>
          <p:cNvGrpSpPr/>
          <p:nvPr/>
        </p:nvGrpSpPr>
        <p:grpSpPr>
          <a:xfrm rot="19838064">
            <a:off x="1236559" y="5846959"/>
            <a:ext cx="925263" cy="309892"/>
            <a:chOff x="2574290" y="5761589"/>
            <a:chExt cx="1272775" cy="42628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68644BA-9BD2-4A4F-8BA7-A2FE8DA15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89" t="46799" r="7911" b="26837"/>
            <a:stretch/>
          </p:blipFill>
          <p:spPr>
            <a:xfrm>
              <a:off x="2957753" y="5761589"/>
              <a:ext cx="889312" cy="426282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072D8DA-4E2D-80D8-8DDF-1F6DFA42166B}"/>
                </a:ext>
              </a:extLst>
            </p:cNvPr>
            <p:cNvCxnSpPr/>
            <p:nvPr/>
          </p:nvCxnSpPr>
          <p:spPr>
            <a:xfrm>
              <a:off x="2574290" y="5761589"/>
              <a:ext cx="579280" cy="154728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B73AAB-273B-AA44-3F41-E0DC61E19131}"/>
              </a:ext>
            </a:extLst>
          </p:cNvPr>
          <p:cNvGrpSpPr/>
          <p:nvPr/>
        </p:nvGrpSpPr>
        <p:grpSpPr>
          <a:xfrm rot="3420000">
            <a:off x="4068530" y="1026918"/>
            <a:ext cx="142800" cy="867844"/>
            <a:chOff x="5045289" y="1033832"/>
            <a:chExt cx="142800" cy="86784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609014-E3BF-3B3B-E580-282158FCF7A4}"/>
                </a:ext>
              </a:extLst>
            </p:cNvPr>
            <p:cNvSpPr/>
            <p:nvPr/>
          </p:nvSpPr>
          <p:spPr>
            <a:xfrm>
              <a:off x="5045289" y="1395811"/>
              <a:ext cx="142800" cy="142800"/>
            </a:xfrm>
            <a:custGeom>
              <a:avLst/>
              <a:gdLst>
                <a:gd name="connsiteX0" fmla="*/ 72842 w 142800"/>
                <a:gd name="connsiteY0" fmla="*/ 49453 h 142800"/>
                <a:gd name="connsiteX1" fmla="*/ 49982 w 142800"/>
                <a:gd name="connsiteY1" fmla="*/ 72313 h 142800"/>
                <a:gd name="connsiteX2" fmla="*/ 72842 w 142800"/>
                <a:gd name="connsiteY2" fmla="*/ 95173 h 142800"/>
                <a:gd name="connsiteX3" fmla="*/ 95702 w 142800"/>
                <a:gd name="connsiteY3" fmla="*/ 72313 h 142800"/>
                <a:gd name="connsiteX4" fmla="*/ 72842 w 142800"/>
                <a:gd name="connsiteY4" fmla="*/ 49453 h 142800"/>
                <a:gd name="connsiteX5" fmla="*/ 71400 w 142800"/>
                <a:gd name="connsiteY5" fmla="*/ 0 h 142800"/>
                <a:gd name="connsiteX6" fmla="*/ 142800 w 142800"/>
                <a:gd name="connsiteY6" fmla="*/ 71400 h 142800"/>
                <a:gd name="connsiteX7" fmla="*/ 71400 w 142800"/>
                <a:gd name="connsiteY7" fmla="*/ 142800 h 142800"/>
                <a:gd name="connsiteX8" fmla="*/ 0 w 142800"/>
                <a:gd name="connsiteY8" fmla="*/ 71400 h 142800"/>
                <a:gd name="connsiteX9" fmla="*/ 71400 w 142800"/>
                <a:gd name="connsiteY9" fmla="*/ 0 h 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0" h="142800">
                  <a:moveTo>
                    <a:pt x="72842" y="49453"/>
                  </a:moveTo>
                  <a:cubicBezTo>
                    <a:pt x="60217" y="49453"/>
                    <a:pt x="49982" y="59688"/>
                    <a:pt x="49982" y="72313"/>
                  </a:cubicBezTo>
                  <a:cubicBezTo>
                    <a:pt x="49982" y="84938"/>
                    <a:pt x="60217" y="95173"/>
                    <a:pt x="72842" y="95173"/>
                  </a:cubicBezTo>
                  <a:cubicBezTo>
                    <a:pt x="85467" y="95173"/>
                    <a:pt x="95702" y="84938"/>
                    <a:pt x="95702" y="72313"/>
                  </a:cubicBezTo>
                  <a:cubicBezTo>
                    <a:pt x="95702" y="59688"/>
                    <a:pt x="85467" y="49453"/>
                    <a:pt x="72842" y="49453"/>
                  </a:cubicBezTo>
                  <a:close/>
                  <a:moveTo>
                    <a:pt x="71400" y="0"/>
                  </a:moveTo>
                  <a:cubicBezTo>
                    <a:pt x="110833" y="0"/>
                    <a:pt x="142800" y="31967"/>
                    <a:pt x="142800" y="71400"/>
                  </a:cubicBezTo>
                  <a:cubicBezTo>
                    <a:pt x="142800" y="110833"/>
                    <a:pt x="110833" y="142800"/>
                    <a:pt x="71400" y="142800"/>
                  </a:cubicBezTo>
                  <a:cubicBezTo>
                    <a:pt x="31967" y="142800"/>
                    <a:pt x="0" y="110833"/>
                    <a:pt x="0" y="71400"/>
                  </a:cubicBezTo>
                  <a:cubicBezTo>
                    <a:pt x="0" y="31967"/>
                    <a:pt x="31967" y="0"/>
                    <a:pt x="714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204BE9B-4CAF-56EE-FB54-F4E93B146B46}"/>
                </a:ext>
              </a:extLst>
            </p:cNvPr>
            <p:cNvSpPr/>
            <p:nvPr/>
          </p:nvSpPr>
          <p:spPr>
            <a:xfrm>
              <a:off x="5094396" y="1033832"/>
              <a:ext cx="45719" cy="3677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6EAE8C5-0BCA-CB33-888E-63F77B00B027}"/>
                </a:ext>
              </a:extLst>
            </p:cNvPr>
            <p:cNvSpPr/>
            <p:nvPr/>
          </p:nvSpPr>
          <p:spPr>
            <a:xfrm flipV="1">
              <a:off x="5094396" y="1533903"/>
              <a:ext cx="45719" cy="36777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3B53690-207B-5FDF-05B5-D334040F59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4355" y="180755"/>
            <a:ext cx="6296499" cy="6420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81F7D7-5B38-284A-134A-07E1A2A79C0B}"/>
              </a:ext>
            </a:extLst>
          </p:cNvPr>
          <p:cNvGrpSpPr/>
          <p:nvPr/>
        </p:nvGrpSpPr>
        <p:grpSpPr>
          <a:xfrm rot="3420000">
            <a:off x="6280932" y="1026918"/>
            <a:ext cx="142800" cy="867844"/>
            <a:chOff x="5045289" y="1033832"/>
            <a:chExt cx="142800" cy="86784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A1760E-B6E8-0743-FFA0-B5A8E28C32C8}"/>
                </a:ext>
              </a:extLst>
            </p:cNvPr>
            <p:cNvSpPr/>
            <p:nvPr/>
          </p:nvSpPr>
          <p:spPr>
            <a:xfrm>
              <a:off x="5045289" y="1395811"/>
              <a:ext cx="142800" cy="142800"/>
            </a:xfrm>
            <a:custGeom>
              <a:avLst/>
              <a:gdLst>
                <a:gd name="connsiteX0" fmla="*/ 72842 w 142800"/>
                <a:gd name="connsiteY0" fmla="*/ 49453 h 142800"/>
                <a:gd name="connsiteX1" fmla="*/ 49982 w 142800"/>
                <a:gd name="connsiteY1" fmla="*/ 72313 h 142800"/>
                <a:gd name="connsiteX2" fmla="*/ 72842 w 142800"/>
                <a:gd name="connsiteY2" fmla="*/ 95173 h 142800"/>
                <a:gd name="connsiteX3" fmla="*/ 95702 w 142800"/>
                <a:gd name="connsiteY3" fmla="*/ 72313 h 142800"/>
                <a:gd name="connsiteX4" fmla="*/ 72842 w 142800"/>
                <a:gd name="connsiteY4" fmla="*/ 49453 h 142800"/>
                <a:gd name="connsiteX5" fmla="*/ 71400 w 142800"/>
                <a:gd name="connsiteY5" fmla="*/ 0 h 142800"/>
                <a:gd name="connsiteX6" fmla="*/ 142800 w 142800"/>
                <a:gd name="connsiteY6" fmla="*/ 71400 h 142800"/>
                <a:gd name="connsiteX7" fmla="*/ 71400 w 142800"/>
                <a:gd name="connsiteY7" fmla="*/ 142800 h 142800"/>
                <a:gd name="connsiteX8" fmla="*/ 0 w 142800"/>
                <a:gd name="connsiteY8" fmla="*/ 71400 h 142800"/>
                <a:gd name="connsiteX9" fmla="*/ 71400 w 142800"/>
                <a:gd name="connsiteY9" fmla="*/ 0 h 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0" h="142800">
                  <a:moveTo>
                    <a:pt x="72842" y="49453"/>
                  </a:moveTo>
                  <a:cubicBezTo>
                    <a:pt x="60217" y="49453"/>
                    <a:pt x="49982" y="59688"/>
                    <a:pt x="49982" y="72313"/>
                  </a:cubicBezTo>
                  <a:cubicBezTo>
                    <a:pt x="49982" y="84938"/>
                    <a:pt x="60217" y="95173"/>
                    <a:pt x="72842" y="95173"/>
                  </a:cubicBezTo>
                  <a:cubicBezTo>
                    <a:pt x="85467" y="95173"/>
                    <a:pt x="95702" y="84938"/>
                    <a:pt x="95702" y="72313"/>
                  </a:cubicBezTo>
                  <a:cubicBezTo>
                    <a:pt x="95702" y="59688"/>
                    <a:pt x="85467" y="49453"/>
                    <a:pt x="72842" y="49453"/>
                  </a:cubicBezTo>
                  <a:close/>
                  <a:moveTo>
                    <a:pt x="71400" y="0"/>
                  </a:moveTo>
                  <a:cubicBezTo>
                    <a:pt x="110833" y="0"/>
                    <a:pt x="142800" y="31967"/>
                    <a:pt x="142800" y="71400"/>
                  </a:cubicBezTo>
                  <a:cubicBezTo>
                    <a:pt x="142800" y="110833"/>
                    <a:pt x="110833" y="142800"/>
                    <a:pt x="71400" y="142800"/>
                  </a:cubicBezTo>
                  <a:cubicBezTo>
                    <a:pt x="31967" y="142800"/>
                    <a:pt x="0" y="110833"/>
                    <a:pt x="0" y="71400"/>
                  </a:cubicBezTo>
                  <a:cubicBezTo>
                    <a:pt x="0" y="31967"/>
                    <a:pt x="31967" y="0"/>
                    <a:pt x="714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3C333FC-D81B-4CDC-531A-C281EBA4F899}"/>
                </a:ext>
              </a:extLst>
            </p:cNvPr>
            <p:cNvSpPr/>
            <p:nvPr/>
          </p:nvSpPr>
          <p:spPr>
            <a:xfrm>
              <a:off x="5094396" y="1033832"/>
              <a:ext cx="45719" cy="3677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5D95DF-9E24-5135-D2DF-2EC2C3FC385F}"/>
                </a:ext>
              </a:extLst>
            </p:cNvPr>
            <p:cNvSpPr/>
            <p:nvPr/>
          </p:nvSpPr>
          <p:spPr>
            <a:xfrm flipV="1">
              <a:off x="5094396" y="1533903"/>
              <a:ext cx="45719" cy="36777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6BD88-2B80-7434-DD6B-943F63296554}"/>
              </a:ext>
            </a:extLst>
          </p:cNvPr>
          <p:cNvGrpSpPr/>
          <p:nvPr/>
        </p:nvGrpSpPr>
        <p:grpSpPr>
          <a:xfrm rot="3420000">
            <a:off x="8370036" y="1026918"/>
            <a:ext cx="142800" cy="867844"/>
            <a:chOff x="5045289" y="1033832"/>
            <a:chExt cx="142800" cy="8678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7D8671-B455-E3AA-154B-A973132AC518}"/>
                </a:ext>
              </a:extLst>
            </p:cNvPr>
            <p:cNvSpPr/>
            <p:nvPr/>
          </p:nvSpPr>
          <p:spPr>
            <a:xfrm>
              <a:off x="5045289" y="1395811"/>
              <a:ext cx="142800" cy="142800"/>
            </a:xfrm>
            <a:custGeom>
              <a:avLst/>
              <a:gdLst>
                <a:gd name="connsiteX0" fmla="*/ 72842 w 142800"/>
                <a:gd name="connsiteY0" fmla="*/ 49453 h 142800"/>
                <a:gd name="connsiteX1" fmla="*/ 49982 w 142800"/>
                <a:gd name="connsiteY1" fmla="*/ 72313 h 142800"/>
                <a:gd name="connsiteX2" fmla="*/ 72842 w 142800"/>
                <a:gd name="connsiteY2" fmla="*/ 95173 h 142800"/>
                <a:gd name="connsiteX3" fmla="*/ 95702 w 142800"/>
                <a:gd name="connsiteY3" fmla="*/ 72313 h 142800"/>
                <a:gd name="connsiteX4" fmla="*/ 72842 w 142800"/>
                <a:gd name="connsiteY4" fmla="*/ 49453 h 142800"/>
                <a:gd name="connsiteX5" fmla="*/ 71400 w 142800"/>
                <a:gd name="connsiteY5" fmla="*/ 0 h 142800"/>
                <a:gd name="connsiteX6" fmla="*/ 142800 w 142800"/>
                <a:gd name="connsiteY6" fmla="*/ 71400 h 142800"/>
                <a:gd name="connsiteX7" fmla="*/ 71400 w 142800"/>
                <a:gd name="connsiteY7" fmla="*/ 142800 h 142800"/>
                <a:gd name="connsiteX8" fmla="*/ 0 w 142800"/>
                <a:gd name="connsiteY8" fmla="*/ 71400 h 142800"/>
                <a:gd name="connsiteX9" fmla="*/ 71400 w 142800"/>
                <a:gd name="connsiteY9" fmla="*/ 0 h 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0" h="142800">
                  <a:moveTo>
                    <a:pt x="72842" y="49453"/>
                  </a:moveTo>
                  <a:cubicBezTo>
                    <a:pt x="60217" y="49453"/>
                    <a:pt x="49982" y="59688"/>
                    <a:pt x="49982" y="72313"/>
                  </a:cubicBezTo>
                  <a:cubicBezTo>
                    <a:pt x="49982" y="84938"/>
                    <a:pt x="60217" y="95173"/>
                    <a:pt x="72842" y="95173"/>
                  </a:cubicBezTo>
                  <a:cubicBezTo>
                    <a:pt x="85467" y="95173"/>
                    <a:pt x="95702" y="84938"/>
                    <a:pt x="95702" y="72313"/>
                  </a:cubicBezTo>
                  <a:cubicBezTo>
                    <a:pt x="95702" y="59688"/>
                    <a:pt x="85467" y="49453"/>
                    <a:pt x="72842" y="49453"/>
                  </a:cubicBezTo>
                  <a:close/>
                  <a:moveTo>
                    <a:pt x="71400" y="0"/>
                  </a:moveTo>
                  <a:cubicBezTo>
                    <a:pt x="110833" y="0"/>
                    <a:pt x="142800" y="31967"/>
                    <a:pt x="142800" y="71400"/>
                  </a:cubicBezTo>
                  <a:cubicBezTo>
                    <a:pt x="142800" y="110833"/>
                    <a:pt x="110833" y="142800"/>
                    <a:pt x="71400" y="142800"/>
                  </a:cubicBezTo>
                  <a:cubicBezTo>
                    <a:pt x="31967" y="142800"/>
                    <a:pt x="0" y="110833"/>
                    <a:pt x="0" y="71400"/>
                  </a:cubicBezTo>
                  <a:cubicBezTo>
                    <a:pt x="0" y="31967"/>
                    <a:pt x="31967" y="0"/>
                    <a:pt x="714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961B278-E9BE-10A6-7DD6-FDC3758D37F9}"/>
                </a:ext>
              </a:extLst>
            </p:cNvPr>
            <p:cNvSpPr/>
            <p:nvPr/>
          </p:nvSpPr>
          <p:spPr>
            <a:xfrm>
              <a:off x="5094396" y="1033832"/>
              <a:ext cx="45719" cy="3677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8AA6135-F8D5-A48E-2701-EB8A68D92B95}"/>
                </a:ext>
              </a:extLst>
            </p:cNvPr>
            <p:cNvSpPr/>
            <p:nvPr/>
          </p:nvSpPr>
          <p:spPr>
            <a:xfrm flipV="1">
              <a:off x="5094396" y="1533903"/>
              <a:ext cx="45719" cy="36777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781CAA-559E-5280-CDFC-9EB7C226F1E1}"/>
              </a:ext>
            </a:extLst>
          </p:cNvPr>
          <p:cNvGrpSpPr/>
          <p:nvPr/>
        </p:nvGrpSpPr>
        <p:grpSpPr>
          <a:xfrm rot="3420000">
            <a:off x="8325126" y="3610468"/>
            <a:ext cx="142800" cy="867844"/>
            <a:chOff x="5045289" y="1033832"/>
            <a:chExt cx="142800" cy="86784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EB44D-DC92-69CF-B03B-437182084A4F}"/>
                </a:ext>
              </a:extLst>
            </p:cNvPr>
            <p:cNvSpPr/>
            <p:nvPr/>
          </p:nvSpPr>
          <p:spPr>
            <a:xfrm>
              <a:off x="5045289" y="1395811"/>
              <a:ext cx="142800" cy="142800"/>
            </a:xfrm>
            <a:custGeom>
              <a:avLst/>
              <a:gdLst>
                <a:gd name="connsiteX0" fmla="*/ 72842 w 142800"/>
                <a:gd name="connsiteY0" fmla="*/ 49453 h 142800"/>
                <a:gd name="connsiteX1" fmla="*/ 49982 w 142800"/>
                <a:gd name="connsiteY1" fmla="*/ 72313 h 142800"/>
                <a:gd name="connsiteX2" fmla="*/ 72842 w 142800"/>
                <a:gd name="connsiteY2" fmla="*/ 95173 h 142800"/>
                <a:gd name="connsiteX3" fmla="*/ 95702 w 142800"/>
                <a:gd name="connsiteY3" fmla="*/ 72313 h 142800"/>
                <a:gd name="connsiteX4" fmla="*/ 72842 w 142800"/>
                <a:gd name="connsiteY4" fmla="*/ 49453 h 142800"/>
                <a:gd name="connsiteX5" fmla="*/ 71400 w 142800"/>
                <a:gd name="connsiteY5" fmla="*/ 0 h 142800"/>
                <a:gd name="connsiteX6" fmla="*/ 142800 w 142800"/>
                <a:gd name="connsiteY6" fmla="*/ 71400 h 142800"/>
                <a:gd name="connsiteX7" fmla="*/ 71400 w 142800"/>
                <a:gd name="connsiteY7" fmla="*/ 142800 h 142800"/>
                <a:gd name="connsiteX8" fmla="*/ 0 w 142800"/>
                <a:gd name="connsiteY8" fmla="*/ 71400 h 142800"/>
                <a:gd name="connsiteX9" fmla="*/ 71400 w 142800"/>
                <a:gd name="connsiteY9" fmla="*/ 0 h 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0" h="142800">
                  <a:moveTo>
                    <a:pt x="72842" y="49453"/>
                  </a:moveTo>
                  <a:cubicBezTo>
                    <a:pt x="60217" y="49453"/>
                    <a:pt x="49982" y="59688"/>
                    <a:pt x="49982" y="72313"/>
                  </a:cubicBezTo>
                  <a:cubicBezTo>
                    <a:pt x="49982" y="84938"/>
                    <a:pt x="60217" y="95173"/>
                    <a:pt x="72842" y="95173"/>
                  </a:cubicBezTo>
                  <a:cubicBezTo>
                    <a:pt x="85467" y="95173"/>
                    <a:pt x="95702" y="84938"/>
                    <a:pt x="95702" y="72313"/>
                  </a:cubicBezTo>
                  <a:cubicBezTo>
                    <a:pt x="95702" y="59688"/>
                    <a:pt x="85467" y="49453"/>
                    <a:pt x="72842" y="49453"/>
                  </a:cubicBezTo>
                  <a:close/>
                  <a:moveTo>
                    <a:pt x="71400" y="0"/>
                  </a:moveTo>
                  <a:cubicBezTo>
                    <a:pt x="110833" y="0"/>
                    <a:pt x="142800" y="31967"/>
                    <a:pt x="142800" y="71400"/>
                  </a:cubicBezTo>
                  <a:cubicBezTo>
                    <a:pt x="142800" y="110833"/>
                    <a:pt x="110833" y="142800"/>
                    <a:pt x="71400" y="142800"/>
                  </a:cubicBezTo>
                  <a:cubicBezTo>
                    <a:pt x="31967" y="142800"/>
                    <a:pt x="0" y="110833"/>
                    <a:pt x="0" y="71400"/>
                  </a:cubicBezTo>
                  <a:cubicBezTo>
                    <a:pt x="0" y="31967"/>
                    <a:pt x="31967" y="0"/>
                    <a:pt x="714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8E4D21-3835-D013-8E54-FB000DB1536B}"/>
                </a:ext>
              </a:extLst>
            </p:cNvPr>
            <p:cNvSpPr/>
            <p:nvPr/>
          </p:nvSpPr>
          <p:spPr>
            <a:xfrm>
              <a:off x="5094396" y="1033832"/>
              <a:ext cx="45719" cy="3677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76B1DC9-760A-F995-1D5A-55998F5E6CEB}"/>
                </a:ext>
              </a:extLst>
            </p:cNvPr>
            <p:cNvSpPr/>
            <p:nvPr/>
          </p:nvSpPr>
          <p:spPr>
            <a:xfrm flipV="1">
              <a:off x="5094396" y="1533903"/>
              <a:ext cx="45719" cy="36777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79D50C-B294-6350-501C-7CA3857D6396}"/>
              </a:ext>
            </a:extLst>
          </p:cNvPr>
          <p:cNvGrpSpPr/>
          <p:nvPr/>
        </p:nvGrpSpPr>
        <p:grpSpPr>
          <a:xfrm rot="6727537">
            <a:off x="9721607" y="2914564"/>
            <a:ext cx="142800" cy="867844"/>
            <a:chOff x="5045289" y="1033832"/>
            <a:chExt cx="142800" cy="86784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399CA8-B9D1-9E44-1748-4FD8AED3C2AD}"/>
                </a:ext>
              </a:extLst>
            </p:cNvPr>
            <p:cNvSpPr/>
            <p:nvPr/>
          </p:nvSpPr>
          <p:spPr>
            <a:xfrm>
              <a:off x="5045289" y="1395811"/>
              <a:ext cx="142800" cy="142800"/>
            </a:xfrm>
            <a:custGeom>
              <a:avLst/>
              <a:gdLst>
                <a:gd name="connsiteX0" fmla="*/ 72842 w 142800"/>
                <a:gd name="connsiteY0" fmla="*/ 49453 h 142800"/>
                <a:gd name="connsiteX1" fmla="*/ 49982 w 142800"/>
                <a:gd name="connsiteY1" fmla="*/ 72313 h 142800"/>
                <a:gd name="connsiteX2" fmla="*/ 72842 w 142800"/>
                <a:gd name="connsiteY2" fmla="*/ 95173 h 142800"/>
                <a:gd name="connsiteX3" fmla="*/ 95702 w 142800"/>
                <a:gd name="connsiteY3" fmla="*/ 72313 h 142800"/>
                <a:gd name="connsiteX4" fmla="*/ 72842 w 142800"/>
                <a:gd name="connsiteY4" fmla="*/ 49453 h 142800"/>
                <a:gd name="connsiteX5" fmla="*/ 71400 w 142800"/>
                <a:gd name="connsiteY5" fmla="*/ 0 h 142800"/>
                <a:gd name="connsiteX6" fmla="*/ 142800 w 142800"/>
                <a:gd name="connsiteY6" fmla="*/ 71400 h 142800"/>
                <a:gd name="connsiteX7" fmla="*/ 71400 w 142800"/>
                <a:gd name="connsiteY7" fmla="*/ 142800 h 142800"/>
                <a:gd name="connsiteX8" fmla="*/ 0 w 142800"/>
                <a:gd name="connsiteY8" fmla="*/ 71400 h 142800"/>
                <a:gd name="connsiteX9" fmla="*/ 71400 w 142800"/>
                <a:gd name="connsiteY9" fmla="*/ 0 h 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0" h="142800">
                  <a:moveTo>
                    <a:pt x="72842" y="49453"/>
                  </a:moveTo>
                  <a:cubicBezTo>
                    <a:pt x="60217" y="49453"/>
                    <a:pt x="49982" y="59688"/>
                    <a:pt x="49982" y="72313"/>
                  </a:cubicBezTo>
                  <a:cubicBezTo>
                    <a:pt x="49982" y="84938"/>
                    <a:pt x="60217" y="95173"/>
                    <a:pt x="72842" y="95173"/>
                  </a:cubicBezTo>
                  <a:cubicBezTo>
                    <a:pt x="85467" y="95173"/>
                    <a:pt x="95702" y="84938"/>
                    <a:pt x="95702" y="72313"/>
                  </a:cubicBezTo>
                  <a:cubicBezTo>
                    <a:pt x="95702" y="59688"/>
                    <a:pt x="85467" y="49453"/>
                    <a:pt x="72842" y="49453"/>
                  </a:cubicBezTo>
                  <a:close/>
                  <a:moveTo>
                    <a:pt x="71400" y="0"/>
                  </a:moveTo>
                  <a:cubicBezTo>
                    <a:pt x="110833" y="0"/>
                    <a:pt x="142800" y="31967"/>
                    <a:pt x="142800" y="71400"/>
                  </a:cubicBezTo>
                  <a:cubicBezTo>
                    <a:pt x="142800" y="110833"/>
                    <a:pt x="110833" y="142800"/>
                    <a:pt x="71400" y="142800"/>
                  </a:cubicBezTo>
                  <a:cubicBezTo>
                    <a:pt x="31967" y="142800"/>
                    <a:pt x="0" y="110833"/>
                    <a:pt x="0" y="71400"/>
                  </a:cubicBezTo>
                  <a:cubicBezTo>
                    <a:pt x="0" y="31967"/>
                    <a:pt x="31967" y="0"/>
                    <a:pt x="714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32B8C05-082A-523B-5B0F-075AF6A34110}"/>
                </a:ext>
              </a:extLst>
            </p:cNvPr>
            <p:cNvSpPr/>
            <p:nvPr/>
          </p:nvSpPr>
          <p:spPr>
            <a:xfrm>
              <a:off x="5094396" y="1033832"/>
              <a:ext cx="45719" cy="3677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008499C-0B75-4014-ECD1-5899B24A66F0}"/>
                </a:ext>
              </a:extLst>
            </p:cNvPr>
            <p:cNvSpPr/>
            <p:nvPr/>
          </p:nvSpPr>
          <p:spPr>
            <a:xfrm flipV="1">
              <a:off x="5094396" y="1533903"/>
              <a:ext cx="45719" cy="36777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Dosis</vt:lpstr>
      <vt:lpstr>Neue Haas Grotesk Text Pro</vt:lpstr>
      <vt:lpstr>DylanVTI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Eva Guttmann-Flury</cp:lastModifiedBy>
  <cp:revision>2</cp:revision>
  <dcterms:created xsi:type="dcterms:W3CDTF">2024-09-08T00:33:04Z</dcterms:created>
  <dcterms:modified xsi:type="dcterms:W3CDTF">2024-09-08T14:15:37Z</dcterms:modified>
</cp:coreProperties>
</file>