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1266" y="10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9557-5DE7-4D5B-A627-ED8DB31BB55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FEA1-ADA6-49F7-AE15-431F59F5D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5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9557-5DE7-4D5B-A627-ED8DB31BB55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FEA1-ADA6-49F7-AE15-431F59F5D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5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9557-5DE7-4D5B-A627-ED8DB31BB55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FEA1-ADA6-49F7-AE15-431F59F5D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9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9557-5DE7-4D5B-A627-ED8DB31BB55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FEA1-ADA6-49F7-AE15-431F59F5D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0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9557-5DE7-4D5B-A627-ED8DB31BB55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FEA1-ADA6-49F7-AE15-431F59F5D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9557-5DE7-4D5B-A627-ED8DB31BB55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FEA1-ADA6-49F7-AE15-431F59F5D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9557-5DE7-4D5B-A627-ED8DB31BB55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FEA1-ADA6-49F7-AE15-431F59F5D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2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9557-5DE7-4D5B-A627-ED8DB31BB55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FEA1-ADA6-49F7-AE15-431F59F5D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9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9557-5DE7-4D5B-A627-ED8DB31BB55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FEA1-ADA6-49F7-AE15-431F59F5D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0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9557-5DE7-4D5B-A627-ED8DB31BB55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FEA1-ADA6-49F7-AE15-431F59F5D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6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9557-5DE7-4D5B-A627-ED8DB31BB55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FEA1-ADA6-49F7-AE15-431F59F5D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89557-5DE7-4D5B-A627-ED8DB31BB55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AFEA1-ADA6-49F7-AE15-431F59F5D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16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openxmlformats.org/officeDocument/2006/relationships/image" Target="../media/image4.png"/><Relationship Id="rId3" Type="http://schemas.microsoft.com/office/2007/relationships/media" Target="../media/media2.mp4"/><Relationship Id="rId7" Type="http://schemas.microsoft.com/office/2007/relationships/media" Target="../media/media4.mp4"/><Relationship Id="rId12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2.png"/><Relationship Id="rId5" Type="http://schemas.microsoft.com/office/2007/relationships/media" Target="../media/media3.mp4"/><Relationship Id="rId10" Type="http://schemas.openxmlformats.org/officeDocument/2006/relationships/image" Target="../media/image1.png"/><Relationship Id="rId4" Type="http://schemas.openxmlformats.org/officeDocument/2006/relationships/video" Target="../media/media2.mp4"/><Relationship Id="rId9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02_Class260_280 FP1 V5">
            <a:hlinkClick r:id="" action="ppaction://media"/>
            <a:extLst>
              <a:ext uri="{FF2B5EF4-FFF2-40B4-BE49-F238E27FC236}">
                <a16:creationId xmlns:a16="http://schemas.microsoft.com/office/drawing/2014/main" id="{8F592DC4-22EC-1BEB-3EC1-CE21184AF29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577439" y="3200698"/>
            <a:ext cx="3407950" cy="2630366"/>
          </a:xfrm>
          <a:prstGeom prst="rect">
            <a:avLst/>
          </a:prstGeom>
        </p:spPr>
      </p:pic>
      <p:pic>
        <p:nvPicPr>
          <p:cNvPr id="5" name="S02_Class060_080 FP1 V5">
            <a:hlinkClick r:id="" action="ppaction://media"/>
            <a:extLst>
              <a:ext uri="{FF2B5EF4-FFF2-40B4-BE49-F238E27FC236}">
                <a16:creationId xmlns:a16="http://schemas.microsoft.com/office/drawing/2014/main" id="{57105904-F571-BBB8-82FE-382A35995B7D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927466" y="3190221"/>
            <a:ext cx="3407950" cy="2630366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3EFB0CA0-0160-E238-65BA-DFA67A27F783}"/>
              </a:ext>
            </a:extLst>
          </p:cNvPr>
          <p:cNvSpPr/>
          <p:nvPr/>
        </p:nvSpPr>
        <p:spPr>
          <a:xfrm rot="6128661">
            <a:off x="4481749" y="625001"/>
            <a:ext cx="281923" cy="534218"/>
          </a:xfrm>
          <a:prstGeom prst="rt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4853D6-E5CD-1D95-F718-5D18A640B267}"/>
              </a:ext>
            </a:extLst>
          </p:cNvPr>
          <p:cNvGrpSpPr/>
          <p:nvPr/>
        </p:nvGrpSpPr>
        <p:grpSpPr>
          <a:xfrm>
            <a:off x="1252449" y="3067416"/>
            <a:ext cx="1021226" cy="2415199"/>
            <a:chOff x="1729466" y="7535438"/>
            <a:chExt cx="1021226" cy="198187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A043C2-59D3-B679-97E8-DC13FDDE5508}"/>
                </a:ext>
              </a:extLst>
            </p:cNvPr>
            <p:cNvSpPr/>
            <p:nvPr/>
          </p:nvSpPr>
          <p:spPr>
            <a:xfrm rot="16200000">
              <a:off x="1114654" y="8263528"/>
              <a:ext cx="1789609" cy="559986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>
                  <a:solidFill>
                    <a:schemeClr val="tx1"/>
                  </a:solidFill>
                  <a:latin typeface="Dosis" pitchFamily="2" charset="0"/>
                </a:rPr>
                <a:t>Potentials (in µV)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BC7D8AD-E62F-7B35-5F12-DD5ABD693FF3}"/>
                </a:ext>
              </a:extLst>
            </p:cNvPr>
            <p:cNvSpPr/>
            <p:nvPr/>
          </p:nvSpPr>
          <p:spPr>
            <a:xfrm>
              <a:off x="2093282" y="7535438"/>
              <a:ext cx="657410" cy="454922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>
                  <a:solidFill>
                    <a:schemeClr val="tx1"/>
                  </a:solidFill>
                  <a:latin typeface="Dosis" pitchFamily="2" charset="0"/>
                </a:rPr>
                <a:t>3</a:t>
              </a:r>
              <a:r>
                <a:rPr lang="en-US" kern="1200" dirty="0">
                  <a:solidFill>
                    <a:schemeClr val="tx1"/>
                  </a:solidFill>
                  <a:latin typeface="Dosis" pitchFamily="2" charset="0"/>
                </a:rPr>
                <a:t>00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6E9748E-6EF1-22AB-639A-1D64D11677D0}"/>
                </a:ext>
              </a:extLst>
            </p:cNvPr>
            <p:cNvSpPr/>
            <p:nvPr/>
          </p:nvSpPr>
          <p:spPr>
            <a:xfrm>
              <a:off x="2329816" y="9275499"/>
              <a:ext cx="420876" cy="241818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>
                  <a:solidFill>
                    <a:schemeClr val="tx1"/>
                  </a:solidFill>
                  <a:latin typeface="Dosis" pitchFamily="2" charset="0"/>
                </a:rPr>
                <a:t>0</a:t>
              </a:r>
            </a:p>
          </p:txBody>
        </p:sp>
      </p:grpSp>
      <p:pic>
        <p:nvPicPr>
          <p:cNvPr id="15" name="Blink 10 in Class100_120 video">
            <a:hlinkClick r:id="" action="ppaction://media"/>
            <a:extLst>
              <a:ext uri="{FF2B5EF4-FFF2-40B4-BE49-F238E27FC236}">
                <a16:creationId xmlns:a16="http://schemas.microsoft.com/office/drawing/2014/main" id="{37182733-7F85-39C7-A046-ECE6C2791ABE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247911" y="753983"/>
            <a:ext cx="3048000" cy="2286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32B2A1-4CE8-1634-0A4F-B841F62147AF}"/>
              </a:ext>
            </a:extLst>
          </p:cNvPr>
          <p:cNvSpPr/>
          <p:nvPr/>
        </p:nvSpPr>
        <p:spPr>
          <a:xfrm>
            <a:off x="5399360" y="1094173"/>
            <a:ext cx="560490" cy="447091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tx1"/>
                </a:solidFill>
                <a:latin typeface="Dosis" pitchFamily="2" charset="0"/>
              </a:rPr>
              <a:t>Max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CF66FE-92E7-09A3-111C-166FE3310B92}"/>
              </a:ext>
            </a:extLst>
          </p:cNvPr>
          <p:cNvCxnSpPr>
            <a:cxnSpLocks/>
          </p:cNvCxnSpPr>
          <p:nvPr/>
        </p:nvCxnSpPr>
        <p:spPr>
          <a:xfrm>
            <a:off x="5694635" y="1678513"/>
            <a:ext cx="0" cy="4369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574EC5E-F078-1D9D-1D24-201F4C5478DE}"/>
              </a:ext>
            </a:extLst>
          </p:cNvPr>
          <p:cNvSpPr/>
          <p:nvPr/>
        </p:nvSpPr>
        <p:spPr>
          <a:xfrm>
            <a:off x="5894660" y="1094173"/>
            <a:ext cx="560490" cy="447091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tx1"/>
                </a:solidFill>
                <a:latin typeface="Dosis" pitchFamily="2" charset="0"/>
              </a:rPr>
              <a:t>Min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494862-6DF9-3624-D314-92D9047EDC73}"/>
              </a:ext>
            </a:extLst>
          </p:cNvPr>
          <p:cNvCxnSpPr>
            <a:cxnSpLocks/>
          </p:cNvCxnSpPr>
          <p:nvPr/>
        </p:nvCxnSpPr>
        <p:spPr>
          <a:xfrm>
            <a:off x="6171730" y="1896983"/>
            <a:ext cx="0" cy="21847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F00CC6-06C3-9095-5297-06923A0CC299}"/>
              </a:ext>
            </a:extLst>
          </p:cNvPr>
          <p:cNvCxnSpPr/>
          <p:nvPr/>
        </p:nvCxnSpPr>
        <p:spPr>
          <a:xfrm flipV="1">
            <a:off x="6171730" y="1678513"/>
            <a:ext cx="0" cy="218470"/>
          </a:xfrm>
          <a:prstGeom prst="line">
            <a:avLst/>
          </a:prstGeom>
          <a:ln w="76200">
            <a:solidFill>
              <a:srgbClr val="5EBF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9014071-BC72-AFB7-9486-506F1DF8448F}"/>
              </a:ext>
            </a:extLst>
          </p:cNvPr>
          <p:cNvSpPr/>
          <p:nvPr/>
        </p:nvSpPr>
        <p:spPr>
          <a:xfrm>
            <a:off x="9942785" y="1094173"/>
            <a:ext cx="560490" cy="447091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tx1"/>
                </a:solidFill>
                <a:latin typeface="Dosis" pitchFamily="2" charset="0"/>
              </a:rPr>
              <a:t>Min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B208A97-C128-49FE-E73C-D1A7956817F1}"/>
              </a:ext>
            </a:extLst>
          </p:cNvPr>
          <p:cNvSpPr/>
          <p:nvPr/>
        </p:nvSpPr>
        <p:spPr>
          <a:xfrm>
            <a:off x="10438085" y="1094173"/>
            <a:ext cx="560490" cy="447091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tx1"/>
                </a:solidFill>
                <a:latin typeface="Dosis" pitchFamily="2" charset="0"/>
              </a:rPr>
              <a:t>Max</a:t>
            </a:r>
          </a:p>
        </p:txBody>
      </p:sp>
      <p:pic>
        <p:nvPicPr>
          <p:cNvPr id="23" name="Blink 3 in Class220_240 video">
            <a:hlinkClick r:id="" action="ppaction://media"/>
            <a:extLst>
              <a:ext uri="{FF2B5EF4-FFF2-40B4-BE49-F238E27FC236}">
                <a16:creationId xmlns:a16="http://schemas.microsoft.com/office/drawing/2014/main" id="{831498C2-D54D-00FE-2BBB-C4DFA3D264ED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6890890" y="749596"/>
            <a:ext cx="3048000" cy="228600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5B176F-9E1D-8116-9143-661063E057B7}"/>
              </a:ext>
            </a:extLst>
          </p:cNvPr>
          <p:cNvCxnSpPr>
            <a:cxnSpLocks/>
          </p:cNvCxnSpPr>
          <p:nvPr/>
        </p:nvCxnSpPr>
        <p:spPr>
          <a:xfrm>
            <a:off x="10756430" y="1574041"/>
            <a:ext cx="0" cy="5461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BFC50C-9C14-4FD2-46EB-507F9EACC755}"/>
              </a:ext>
            </a:extLst>
          </p:cNvPr>
          <p:cNvCxnSpPr>
            <a:cxnSpLocks/>
          </p:cNvCxnSpPr>
          <p:nvPr/>
        </p:nvCxnSpPr>
        <p:spPr>
          <a:xfrm>
            <a:off x="10262025" y="1963356"/>
            <a:ext cx="0" cy="15468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A840BAD-AE7F-EFC6-29A0-0A19936B1573}"/>
              </a:ext>
            </a:extLst>
          </p:cNvPr>
          <p:cNvGrpSpPr/>
          <p:nvPr/>
        </p:nvGrpSpPr>
        <p:grpSpPr>
          <a:xfrm>
            <a:off x="2170542" y="3239928"/>
            <a:ext cx="3125370" cy="2287434"/>
            <a:chOff x="2828187" y="4313172"/>
            <a:chExt cx="2853476" cy="228050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6AD9B4-F130-F601-431D-29C2FC92A101}"/>
                </a:ext>
              </a:extLst>
            </p:cNvPr>
            <p:cNvGrpSpPr/>
            <p:nvPr/>
          </p:nvGrpSpPr>
          <p:grpSpPr>
            <a:xfrm>
              <a:off x="2828187" y="4313172"/>
              <a:ext cx="2853476" cy="2280509"/>
              <a:chOff x="4932878" y="1604963"/>
              <a:chExt cx="4253985" cy="3913174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FBD0F170-AD04-59EE-ACB3-783A62387418}"/>
                  </a:ext>
                </a:extLst>
              </p:cNvPr>
              <p:cNvGrpSpPr/>
              <p:nvPr/>
            </p:nvGrpSpPr>
            <p:grpSpPr>
              <a:xfrm>
                <a:off x="4936453" y="1604963"/>
                <a:ext cx="4250410" cy="3913174"/>
                <a:chOff x="3805240" y="562548"/>
                <a:chExt cx="2838448" cy="2253832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1FF1073-1561-F55D-1C1F-A14F8AAE4137}"/>
                    </a:ext>
                  </a:extLst>
                </p:cNvPr>
                <p:cNvSpPr/>
                <p:nvPr/>
              </p:nvSpPr>
              <p:spPr>
                <a:xfrm>
                  <a:off x="3838575" y="562548"/>
                  <a:ext cx="2805113" cy="2219988"/>
                </a:xfrm>
                <a:prstGeom prst="rect">
                  <a:avLst/>
                </a:prstGeom>
                <a:noFill/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68D7C13-9DEA-D7C0-45E9-4C0E33647F23}"/>
                    </a:ext>
                  </a:extLst>
                </p:cNvPr>
                <p:cNvCxnSpPr/>
                <p:nvPr/>
              </p:nvCxnSpPr>
              <p:spPr>
                <a:xfrm>
                  <a:off x="3805240" y="662965"/>
                  <a:ext cx="30956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61CA9A8D-F476-A880-A635-911C775B3A5B}"/>
                    </a:ext>
                  </a:extLst>
                </p:cNvPr>
                <p:cNvCxnSpPr/>
                <p:nvPr/>
              </p:nvCxnSpPr>
              <p:spPr>
                <a:xfrm>
                  <a:off x="3806035" y="1318287"/>
                  <a:ext cx="30956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755D8B4A-0309-0AE3-2ABE-AFED413B7CF6}"/>
                    </a:ext>
                  </a:extLst>
                </p:cNvPr>
                <p:cNvCxnSpPr/>
                <p:nvPr/>
              </p:nvCxnSpPr>
              <p:spPr>
                <a:xfrm>
                  <a:off x="3809207" y="2618463"/>
                  <a:ext cx="30956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B0224E2D-AF67-87F8-5FF0-278A9099F0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65778" y="2799509"/>
                  <a:ext cx="30956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25718169-86AB-5540-D84F-2CE9CFA730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055131" y="2800902"/>
                  <a:ext cx="30956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A96795A-8F49-5F0B-461C-247AD12B4E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744879" y="2798520"/>
                  <a:ext cx="30956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B28BDFC-9300-BADA-B81B-8E425B5E9894}"/>
                  </a:ext>
                </a:extLst>
              </p:cNvPr>
              <p:cNvCxnSpPr/>
              <p:nvPr/>
            </p:nvCxnSpPr>
            <p:spPr>
              <a:xfrm>
                <a:off x="4936417" y="4049173"/>
                <a:ext cx="4635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964C0CD-CF19-2723-B942-36B4F2A87A0E}"/>
                  </a:ext>
                </a:extLst>
              </p:cNvPr>
              <p:cNvCxnSpPr/>
              <p:nvPr/>
            </p:nvCxnSpPr>
            <p:spPr>
              <a:xfrm>
                <a:off x="4932878" y="1779495"/>
                <a:ext cx="4635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16DD6B9-7963-C70D-D4EA-1DD406EC90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69314" y="6577989"/>
              <a:ext cx="313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3AB252B-FBA1-E00B-FAB1-AF30A135FA3B}"/>
              </a:ext>
            </a:extLst>
          </p:cNvPr>
          <p:cNvGrpSpPr/>
          <p:nvPr/>
        </p:nvGrpSpPr>
        <p:grpSpPr>
          <a:xfrm>
            <a:off x="2525734" y="5596189"/>
            <a:ext cx="2768832" cy="678031"/>
            <a:chOff x="4600895" y="6050915"/>
            <a:chExt cx="2768832" cy="67803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51CE43F-1B62-7692-B5AF-D805F64F1DCA}"/>
                </a:ext>
              </a:extLst>
            </p:cNvPr>
            <p:cNvSpPr txBox="1"/>
            <p:nvPr/>
          </p:nvSpPr>
          <p:spPr>
            <a:xfrm>
              <a:off x="5089762" y="6267281"/>
              <a:ext cx="1791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Dosis" pitchFamily="2" charset="0"/>
                </a:rPr>
                <a:t>Time (in s)</a:t>
              </a: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9D0A60E-3CDB-1C17-2080-60F782C4ACDB}"/>
                </a:ext>
              </a:extLst>
            </p:cNvPr>
            <p:cNvSpPr/>
            <p:nvPr/>
          </p:nvSpPr>
          <p:spPr>
            <a:xfrm>
              <a:off x="4600895" y="6052384"/>
              <a:ext cx="564104" cy="284618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>
                  <a:solidFill>
                    <a:schemeClr val="tx1"/>
                  </a:solidFill>
                  <a:latin typeface="Dosis" pitchFamily="2" charset="0"/>
                </a:rPr>
                <a:t>-0.2</a:t>
              </a: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42A8EC0-D201-515E-4239-ABB64F646F82}"/>
                </a:ext>
              </a:extLst>
            </p:cNvPr>
            <p:cNvSpPr/>
            <p:nvPr/>
          </p:nvSpPr>
          <p:spPr>
            <a:xfrm>
              <a:off x="5359731" y="6050915"/>
              <a:ext cx="564104" cy="287550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>
                  <a:solidFill>
                    <a:schemeClr val="tx1"/>
                  </a:solidFill>
                  <a:latin typeface="Dosis" pitchFamily="2" charset="0"/>
                </a:rPr>
                <a:t>0.0</a:t>
              </a: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ECECA8A-3B6D-AE2D-62F8-8CA563EB2CA4}"/>
                </a:ext>
              </a:extLst>
            </p:cNvPr>
            <p:cNvSpPr/>
            <p:nvPr/>
          </p:nvSpPr>
          <p:spPr>
            <a:xfrm>
              <a:off x="6183800" y="6050915"/>
              <a:ext cx="429096" cy="287550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>
                  <a:solidFill>
                    <a:schemeClr val="tx1"/>
                  </a:solidFill>
                  <a:latin typeface="Dosis" pitchFamily="2" charset="0"/>
                </a:rPr>
                <a:t>0.2</a:t>
              </a: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E43608E-E0BD-94BC-C389-B8B3B7EA125C}"/>
                </a:ext>
              </a:extLst>
            </p:cNvPr>
            <p:cNvSpPr/>
            <p:nvPr/>
          </p:nvSpPr>
          <p:spPr>
            <a:xfrm>
              <a:off x="7001982" y="6053296"/>
              <a:ext cx="367745" cy="287550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>
                  <a:solidFill>
                    <a:schemeClr val="tx1"/>
                  </a:solidFill>
                  <a:latin typeface="Dosis" pitchFamily="2" charset="0"/>
                </a:rPr>
                <a:t>0.4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330AF35-4BF5-04FE-3273-5F9FC4F796D9}"/>
              </a:ext>
            </a:extLst>
          </p:cNvPr>
          <p:cNvGrpSpPr/>
          <p:nvPr/>
        </p:nvGrpSpPr>
        <p:grpSpPr>
          <a:xfrm>
            <a:off x="6819897" y="3254215"/>
            <a:ext cx="3118993" cy="2287434"/>
            <a:chOff x="2828187" y="4313172"/>
            <a:chExt cx="2853476" cy="228050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BDFF5EF-C6B3-E1B0-354C-B4EFF62FE7FA}"/>
                </a:ext>
              </a:extLst>
            </p:cNvPr>
            <p:cNvGrpSpPr/>
            <p:nvPr/>
          </p:nvGrpSpPr>
          <p:grpSpPr>
            <a:xfrm>
              <a:off x="2828187" y="4313172"/>
              <a:ext cx="2853476" cy="2280509"/>
              <a:chOff x="4932878" y="1604963"/>
              <a:chExt cx="4253985" cy="3913174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BE7AF39B-2F9D-F9D4-338D-874ECBD7B2D3}"/>
                  </a:ext>
                </a:extLst>
              </p:cNvPr>
              <p:cNvGrpSpPr/>
              <p:nvPr/>
            </p:nvGrpSpPr>
            <p:grpSpPr>
              <a:xfrm>
                <a:off x="4936453" y="1604963"/>
                <a:ext cx="4250410" cy="3913174"/>
                <a:chOff x="3805240" y="562548"/>
                <a:chExt cx="2838448" cy="2253832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D8C0BAD6-E166-48D2-AB98-D1531A0D866C}"/>
                    </a:ext>
                  </a:extLst>
                </p:cNvPr>
                <p:cNvSpPr/>
                <p:nvPr/>
              </p:nvSpPr>
              <p:spPr>
                <a:xfrm>
                  <a:off x="3838575" y="562548"/>
                  <a:ext cx="2805113" cy="2219988"/>
                </a:xfrm>
                <a:prstGeom prst="rect">
                  <a:avLst/>
                </a:prstGeom>
                <a:noFill/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CDEB8A22-6CCB-C18C-44AC-E658F6378C17}"/>
                    </a:ext>
                  </a:extLst>
                </p:cNvPr>
                <p:cNvCxnSpPr/>
                <p:nvPr/>
              </p:nvCxnSpPr>
              <p:spPr>
                <a:xfrm>
                  <a:off x="3805240" y="662965"/>
                  <a:ext cx="30956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8C9CD0B-DDA6-830D-3709-A2C41428A66F}"/>
                    </a:ext>
                  </a:extLst>
                </p:cNvPr>
                <p:cNvCxnSpPr/>
                <p:nvPr/>
              </p:nvCxnSpPr>
              <p:spPr>
                <a:xfrm>
                  <a:off x="3806035" y="1318287"/>
                  <a:ext cx="30956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A5485A03-0466-AF4D-3292-CE2517B30C3F}"/>
                    </a:ext>
                  </a:extLst>
                </p:cNvPr>
                <p:cNvCxnSpPr/>
                <p:nvPr/>
              </p:nvCxnSpPr>
              <p:spPr>
                <a:xfrm>
                  <a:off x="3809207" y="2618463"/>
                  <a:ext cx="30956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E5BF7F83-30A7-A8F6-FCDB-5DE29E612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65778" y="2799509"/>
                  <a:ext cx="30956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E8A94DA2-FBD7-8325-C6DE-2B01A9ADC1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055131" y="2800902"/>
                  <a:ext cx="30956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CA6091B4-A637-71B2-7032-3876CCBF8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744879" y="2798520"/>
                  <a:ext cx="30956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0AE0D67-A0F9-FE3E-68EA-AEA11A4C1C6D}"/>
                  </a:ext>
                </a:extLst>
              </p:cNvPr>
              <p:cNvCxnSpPr/>
              <p:nvPr/>
            </p:nvCxnSpPr>
            <p:spPr>
              <a:xfrm>
                <a:off x="4936417" y="4049173"/>
                <a:ext cx="4635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40F4B7C-04A8-943E-02C3-A9C5D95255F9}"/>
                  </a:ext>
                </a:extLst>
              </p:cNvPr>
              <p:cNvCxnSpPr/>
              <p:nvPr/>
            </p:nvCxnSpPr>
            <p:spPr>
              <a:xfrm>
                <a:off x="4932878" y="1779495"/>
                <a:ext cx="4635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30790E8-6D2E-6FD2-3BE3-1FAC0C28EA3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69314" y="6577989"/>
              <a:ext cx="313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8BCC903-E19F-8D29-66EB-AAA456EB9D08}"/>
              </a:ext>
            </a:extLst>
          </p:cNvPr>
          <p:cNvGrpSpPr/>
          <p:nvPr/>
        </p:nvGrpSpPr>
        <p:grpSpPr>
          <a:xfrm>
            <a:off x="7175089" y="5605714"/>
            <a:ext cx="2735249" cy="678031"/>
            <a:chOff x="4603276" y="6050915"/>
            <a:chExt cx="2735249" cy="67803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51A3980-D34D-5A79-DDEE-6ACA2849B5CD}"/>
                </a:ext>
              </a:extLst>
            </p:cNvPr>
            <p:cNvSpPr txBox="1"/>
            <p:nvPr/>
          </p:nvSpPr>
          <p:spPr>
            <a:xfrm>
              <a:off x="5112622" y="6267281"/>
              <a:ext cx="1791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Dosis" pitchFamily="2" charset="0"/>
                </a:rPr>
                <a:t>Time (in s)</a:t>
              </a: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716F082-A0FA-691A-D0D6-C3C4F01668D8}"/>
                </a:ext>
              </a:extLst>
            </p:cNvPr>
            <p:cNvSpPr/>
            <p:nvPr/>
          </p:nvSpPr>
          <p:spPr>
            <a:xfrm>
              <a:off x="4603276" y="6052384"/>
              <a:ext cx="564104" cy="284618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>
                  <a:solidFill>
                    <a:schemeClr val="tx1"/>
                  </a:solidFill>
                  <a:latin typeface="Dosis" pitchFamily="2" charset="0"/>
                </a:rPr>
                <a:t>-0.2</a:t>
              </a: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F9E39E5-FB56-B219-2A22-4215323A903D}"/>
                </a:ext>
              </a:extLst>
            </p:cNvPr>
            <p:cNvSpPr/>
            <p:nvPr/>
          </p:nvSpPr>
          <p:spPr>
            <a:xfrm>
              <a:off x="5359731" y="6050915"/>
              <a:ext cx="564104" cy="287550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>
                  <a:solidFill>
                    <a:schemeClr val="tx1"/>
                  </a:solidFill>
                  <a:latin typeface="Dosis" pitchFamily="2" charset="0"/>
                </a:rPr>
                <a:t>0.0</a:t>
              </a: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B315673-BD7C-E73B-803E-FE6AD2855354}"/>
                </a:ext>
              </a:extLst>
            </p:cNvPr>
            <p:cNvSpPr/>
            <p:nvPr/>
          </p:nvSpPr>
          <p:spPr>
            <a:xfrm>
              <a:off x="6183799" y="6050915"/>
              <a:ext cx="429096" cy="287550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>
                  <a:solidFill>
                    <a:schemeClr val="tx1"/>
                  </a:solidFill>
                  <a:latin typeface="Dosis" pitchFamily="2" charset="0"/>
                </a:rPr>
                <a:t>0.2</a:t>
              </a: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7B7DFF7-B2C9-67F7-8027-5D3D6CE4162D}"/>
                </a:ext>
              </a:extLst>
            </p:cNvPr>
            <p:cNvSpPr/>
            <p:nvPr/>
          </p:nvSpPr>
          <p:spPr>
            <a:xfrm>
              <a:off x="6975870" y="6053296"/>
              <a:ext cx="362655" cy="287550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>
                  <a:solidFill>
                    <a:schemeClr val="tx1"/>
                  </a:solidFill>
                  <a:latin typeface="Dosis" pitchFamily="2" charset="0"/>
                </a:rPr>
                <a:t>0.4</a:t>
              </a:r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EACE31-D505-BBF4-22AC-0188ABD40687}"/>
              </a:ext>
            </a:extLst>
          </p:cNvPr>
          <p:cNvCxnSpPr>
            <a:cxnSpLocks/>
          </p:cNvCxnSpPr>
          <p:nvPr/>
        </p:nvCxnSpPr>
        <p:spPr>
          <a:xfrm flipV="1">
            <a:off x="10262025" y="1574041"/>
            <a:ext cx="0" cy="382322"/>
          </a:xfrm>
          <a:prstGeom prst="line">
            <a:avLst/>
          </a:prstGeom>
          <a:ln w="76200">
            <a:solidFill>
              <a:srgbClr val="65B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CFA07FC8-4CFC-4DA0-7AFD-39506B10F33D}"/>
              </a:ext>
            </a:extLst>
          </p:cNvPr>
          <p:cNvSpPr/>
          <p:nvPr/>
        </p:nvSpPr>
        <p:spPr>
          <a:xfrm>
            <a:off x="2194561" y="3239928"/>
            <a:ext cx="3100005" cy="2253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CF6FBE3-6C85-CEC7-89D2-C63E23F900A4}"/>
              </a:ext>
            </a:extLst>
          </p:cNvPr>
          <p:cNvSpPr/>
          <p:nvPr/>
        </p:nvSpPr>
        <p:spPr>
          <a:xfrm>
            <a:off x="6845641" y="3256429"/>
            <a:ext cx="3100005" cy="2253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8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01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7" dur="841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8" presetID="1" presetClass="mediacall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49" dur="1010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0.2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-0.31289 0.25578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51" y="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78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83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88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9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94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video>
              <p:cMediaNode vol="80000">
                <p:cTn id="95" fill="hold" display="0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  <p:video>
              <p:cMediaNode vol="80000">
                <p:cTn id="96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9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16" grpId="0"/>
      <p:bldP spid="18" grpId="0"/>
      <p:bldP spid="21" grpId="0"/>
      <p:bldP spid="22" grpId="0"/>
      <p:bldP spid="9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</TotalTime>
  <Words>31</Words>
  <Application>Microsoft Office PowerPoint</Application>
  <PresentationFormat>Widescreen</PresentationFormat>
  <Paragraphs>17</Paragraphs>
  <Slides>1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Dosis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Eva Guttmann-Flury</dc:creator>
  <cp:lastModifiedBy>Eva Guttmann-Flury</cp:lastModifiedBy>
  <cp:revision>1</cp:revision>
  <dcterms:created xsi:type="dcterms:W3CDTF">2024-09-08T05:14:31Z</dcterms:created>
  <dcterms:modified xsi:type="dcterms:W3CDTF">2024-09-08T05:30:49Z</dcterms:modified>
</cp:coreProperties>
</file>