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7" r:id="rId4"/>
    <p:sldId id="265" r:id="rId5"/>
    <p:sldId id="263" r:id="rId6"/>
    <p:sldId id="264" r:id="rId7"/>
    <p:sldId id="268" r:id="rId8"/>
    <p:sldId id="270" r:id="rId9"/>
    <p:sldId id="269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59" d="100"/>
          <a:sy n="59" d="100"/>
        </p:scale>
        <p:origin x="-1014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庄 大锤" userId="e768f5709065b376" providerId="LiveId" clId="{FF1597EB-F5D6-4F4A-B2C7-986BAE76BA15}"/>
    <pc:docChg chg="custSel delSld modSld">
      <pc:chgData name="庄 大锤" userId="e768f5709065b376" providerId="LiveId" clId="{FF1597EB-F5D6-4F4A-B2C7-986BAE76BA15}" dt="2019-10-16T14:59:30.493" v="71" actId="1076"/>
      <pc:docMkLst>
        <pc:docMk/>
      </pc:docMkLst>
      <pc:sldChg chg="modSp">
        <pc:chgData name="庄 大锤" userId="e768f5709065b376" providerId="LiveId" clId="{FF1597EB-F5D6-4F4A-B2C7-986BAE76BA15}" dt="2019-10-16T14:59:30.493" v="71" actId="1076"/>
        <pc:sldMkLst>
          <pc:docMk/>
          <pc:sldMk cId="0" sldId="256"/>
        </pc:sldMkLst>
        <pc:spChg chg="mod">
          <ac:chgData name="庄 大锤" userId="e768f5709065b376" providerId="LiveId" clId="{FF1597EB-F5D6-4F4A-B2C7-986BAE76BA15}" dt="2019-10-16T14:59:08.240" v="67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庄 大锤" userId="e768f5709065b376" providerId="LiveId" clId="{FF1597EB-F5D6-4F4A-B2C7-986BAE76BA15}" dt="2019-10-16T14:59:26.865" v="70" actId="1076"/>
          <ac:spMkLst>
            <pc:docMk/>
            <pc:sldMk cId="0" sldId="256"/>
            <ac:spMk id="11" creationId="{00000000-0000-0000-0000-000000000000}"/>
          </ac:spMkLst>
        </pc:spChg>
        <pc:spChg chg="mod">
          <ac:chgData name="庄 大锤" userId="e768f5709065b376" providerId="LiveId" clId="{FF1597EB-F5D6-4F4A-B2C7-986BAE76BA15}" dt="2019-10-16T14:59:30.493" v="71" actId="1076"/>
          <ac:spMkLst>
            <pc:docMk/>
            <pc:sldMk cId="0" sldId="256"/>
            <ac:spMk id="12" creationId="{00000000-0000-0000-0000-000000000000}"/>
          </ac:spMkLst>
        </pc:spChg>
      </pc:sldChg>
      <pc:sldChg chg="del">
        <pc:chgData name="庄 大锤" userId="e768f5709065b376" providerId="LiveId" clId="{FF1597EB-F5D6-4F4A-B2C7-986BAE76BA15}" dt="2019-10-16T14:57:46.388" v="66" actId="2696"/>
        <pc:sldMkLst>
          <pc:docMk/>
          <pc:sldMk cId="0" sldId="258"/>
        </pc:sldMkLst>
      </pc:sldChg>
      <pc:sldChg chg="addSp delSp modSp">
        <pc:chgData name="庄 大锤" userId="e768f5709065b376" providerId="LiveId" clId="{FF1597EB-F5D6-4F4A-B2C7-986BAE76BA15}" dt="2019-10-16T14:57:32.976" v="65" actId="1076"/>
        <pc:sldMkLst>
          <pc:docMk/>
          <pc:sldMk cId="0" sldId="263"/>
        </pc:sldMkLst>
        <pc:spChg chg="add del mod">
          <ac:chgData name="庄 大锤" userId="e768f5709065b376" providerId="LiveId" clId="{FF1597EB-F5D6-4F4A-B2C7-986BAE76BA15}" dt="2019-10-16T14:54:38.030" v="35" actId="12084"/>
          <ac:spMkLst>
            <pc:docMk/>
            <pc:sldMk cId="0" sldId="263"/>
            <ac:spMk id="3" creationId="{6F80979B-9B3C-4492-B055-687E4271842D}"/>
          </ac:spMkLst>
        </pc:spChg>
        <pc:spChg chg="add mod">
          <ac:chgData name="庄 大锤" userId="e768f5709065b376" providerId="LiveId" clId="{FF1597EB-F5D6-4F4A-B2C7-986BAE76BA15}" dt="2019-10-16T14:55:47.221" v="46" actId="17032"/>
          <ac:spMkLst>
            <pc:docMk/>
            <pc:sldMk cId="0" sldId="263"/>
            <ac:spMk id="5" creationId="{CF8A1224-C86E-4C06-8FF8-991ED075517B}"/>
          </ac:spMkLst>
        </pc:spChg>
        <pc:spChg chg="add mod">
          <ac:chgData name="庄 大锤" userId="e768f5709065b376" providerId="LiveId" clId="{FF1597EB-F5D6-4F4A-B2C7-986BAE76BA15}" dt="2019-10-16T14:56:39.165" v="60" actId="2711"/>
          <ac:spMkLst>
            <pc:docMk/>
            <pc:sldMk cId="0" sldId="263"/>
            <ac:spMk id="6" creationId="{D7EA7C00-8C4A-4107-929E-FBE340773624}"/>
          </ac:spMkLst>
        </pc:spChg>
        <pc:graphicFrameChg chg="add del mod">
          <ac:chgData name="庄 大锤" userId="e768f5709065b376" providerId="LiveId" clId="{FF1597EB-F5D6-4F4A-B2C7-986BAE76BA15}" dt="2019-10-16T14:53:07.020" v="2" actId="478"/>
          <ac:graphicFrameMkLst>
            <pc:docMk/>
            <pc:sldMk cId="0" sldId="263"/>
            <ac:graphicFrameMk id="2" creationId="{0383A625-46E0-4184-B515-E7B83E3AE0DA}"/>
          </ac:graphicFrameMkLst>
        </pc:graphicFrameChg>
        <pc:graphicFrameChg chg="add mod">
          <ac:chgData name="庄 大锤" userId="e768f5709065b376" providerId="LiveId" clId="{FF1597EB-F5D6-4F4A-B2C7-986BAE76BA15}" dt="2019-10-16T14:57:32.976" v="65" actId="1076"/>
          <ac:graphicFrameMkLst>
            <pc:docMk/>
            <pc:sldMk cId="0" sldId="263"/>
            <ac:graphicFrameMk id="4" creationId="{0ED8ADAC-8385-40BF-A827-5EFBB79BAB6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Relationship Id="rId4" Type="http://schemas.openxmlformats.org/officeDocument/2006/relationships/slide" Target="../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23625-944B-44F5-8C3E-263288F1318D}" type="doc">
      <dgm:prSet loTypeId="urn:microsoft.com/office/officeart/2005/8/layout/lProcess3" loCatId="process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4BB84E45-B34C-4C9E-8256-E68444674322}">
      <dgm:prSet/>
      <dgm:spPr/>
      <dgm:t>
        <a:bodyPr/>
        <a:lstStyle/>
        <a:p>
          <a:r>
            <a:rPr lang="en-US" altLang="zh-CN" b="1" dirty="0" err="1" smtClean="0"/>
            <a:t>np</a:t>
          </a:r>
          <a:r>
            <a:rPr lang="en-US" altLang="zh-CN" b="1" dirty="0" smtClean="0"/>
            <a:t>. array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CF0D01E-3ECD-4D3B-B15A-AABC740AF789}" type="parTrans" cxnId="{6A65F280-D898-4ED4-B699-21897FE4AD6F}">
      <dgm:prSet/>
      <dgm:spPr/>
      <dgm:t>
        <a:bodyPr/>
        <a:lstStyle/>
        <a:p>
          <a:endParaRPr lang="zh-CN" altLang="en-US"/>
        </a:p>
      </dgm:t>
    </dgm:pt>
    <dgm:pt modelId="{7079EAD0-C4FC-4095-B804-DF40B917FA12}" type="sibTrans" cxnId="{6A65F280-D898-4ED4-B699-21897FE4AD6F}">
      <dgm:prSet/>
      <dgm:spPr/>
      <dgm:t>
        <a:bodyPr/>
        <a:lstStyle/>
        <a:p>
          <a:endParaRPr lang="zh-CN" altLang="en-US"/>
        </a:p>
      </dgm:t>
    </dgm:pt>
    <dgm:pt modelId="{96A03B73-034F-4C75-8313-5B3C63A61D34}">
      <dgm:prSet/>
      <dgm:spPr/>
      <dgm:t>
        <a:bodyPr/>
        <a:lstStyle/>
        <a:p>
          <a:r>
            <a:rPr lang="en-US" altLang="zh-CN" b="1" dirty="0" err="1" smtClean="0"/>
            <a:t>np</a:t>
          </a:r>
          <a:r>
            <a:rPr lang="en-US" altLang="zh-CN" b="1" dirty="0" smtClean="0"/>
            <a:t>. ones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4B24220-3BE1-4F1D-926E-893196B87273}" type="parTrans" cxnId="{B2C26D5D-57F6-4335-9DD0-2981B2348D6A}">
      <dgm:prSet/>
      <dgm:spPr/>
      <dgm:t>
        <a:bodyPr/>
        <a:lstStyle/>
        <a:p>
          <a:endParaRPr lang="zh-CN" altLang="en-US"/>
        </a:p>
      </dgm:t>
    </dgm:pt>
    <dgm:pt modelId="{E8E326B8-5621-4C08-A7AD-86BC7FEAA534}" type="sibTrans" cxnId="{B2C26D5D-57F6-4335-9DD0-2981B2348D6A}">
      <dgm:prSet/>
      <dgm:spPr/>
      <dgm:t>
        <a:bodyPr/>
        <a:lstStyle/>
        <a:p>
          <a:endParaRPr lang="zh-CN" altLang="en-US"/>
        </a:p>
      </dgm:t>
    </dgm:pt>
    <dgm:pt modelId="{61850C34-9F44-4BFD-BB28-C5388294A783}">
      <dgm:prSet/>
      <dgm:spPr/>
      <dgm:t>
        <a:bodyPr/>
        <a:lstStyle/>
        <a:p>
          <a:r>
            <a:rPr lang="en-US" altLang="zh-CN" b="1" dirty="0" err="1" smtClean="0"/>
            <a:t>np.shape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F6471ACB-79FF-4EA4-A353-FD9155374803}" type="parTrans" cxnId="{3445D681-1CE3-4971-9D2E-6A11723EA100}">
      <dgm:prSet/>
      <dgm:spPr/>
      <dgm:t>
        <a:bodyPr/>
        <a:lstStyle/>
        <a:p>
          <a:endParaRPr lang="zh-CN" altLang="en-US"/>
        </a:p>
      </dgm:t>
    </dgm:pt>
    <dgm:pt modelId="{BE2089F1-F6C1-4DE0-B8DF-B8D657E4C36B}" type="sibTrans" cxnId="{3445D681-1CE3-4971-9D2E-6A11723EA100}">
      <dgm:prSet/>
      <dgm:spPr/>
      <dgm:t>
        <a:bodyPr/>
        <a:lstStyle/>
        <a:p>
          <a:endParaRPr lang="zh-CN" altLang="en-US"/>
        </a:p>
      </dgm:t>
    </dgm:pt>
    <dgm:pt modelId="{1D4E4613-EF99-48CF-9601-063CD3D2AE0D}">
      <dgm:prSet/>
      <dgm:spPr/>
      <dgm:t>
        <a:bodyPr/>
        <a:lstStyle/>
        <a:p>
          <a:r>
            <a:rPr lang="en-US" altLang="zh-CN" b="1" dirty="0" err="1" smtClean="0"/>
            <a:t>np</a:t>
          </a:r>
          <a:r>
            <a:rPr lang="en-US" altLang="zh-CN" b="1" dirty="0" smtClean="0"/>
            <a:t>. mat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87B790F-781A-4197-AE78-BDC1CA759E3E}" type="parTrans" cxnId="{F991BD08-212E-4B2C-98AF-FE3AE3F748CF}">
      <dgm:prSet/>
      <dgm:spPr/>
      <dgm:t>
        <a:bodyPr/>
        <a:lstStyle/>
        <a:p>
          <a:endParaRPr lang="zh-CN" altLang="en-US"/>
        </a:p>
      </dgm:t>
    </dgm:pt>
    <dgm:pt modelId="{EB6012F3-20A0-4936-BD45-EE4624F4C2BC}" type="sibTrans" cxnId="{F991BD08-212E-4B2C-98AF-FE3AE3F748CF}">
      <dgm:prSet/>
      <dgm:spPr/>
      <dgm:t>
        <a:bodyPr/>
        <a:lstStyle/>
        <a:p>
          <a:endParaRPr lang="zh-CN" altLang="en-US"/>
        </a:p>
      </dgm:t>
    </dgm:pt>
    <dgm:pt modelId="{5D9BC5AE-24F1-4EC9-99F2-DE5D1F3525E7}" type="pres">
      <dgm:prSet presAssocID="{EB323625-944B-44F5-8C3E-263288F1318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3C9C362-59C0-4A89-875B-1D64EE0BD2A7}" type="pres">
      <dgm:prSet presAssocID="{4BB84E45-B34C-4C9E-8256-E68444674322}" presName="horFlow" presStyleCnt="0"/>
      <dgm:spPr/>
    </dgm:pt>
    <dgm:pt modelId="{BB9FA7C7-8CD3-478D-9C15-DD9AC865CFAC}" type="pres">
      <dgm:prSet presAssocID="{4BB84E45-B34C-4C9E-8256-E68444674322}" presName="bigChev" presStyleLbl="node1" presStyleIdx="0" presStyleCnt="4"/>
      <dgm:spPr/>
      <dgm:t>
        <a:bodyPr/>
        <a:lstStyle/>
        <a:p>
          <a:endParaRPr lang="zh-CN" altLang="en-US"/>
        </a:p>
      </dgm:t>
    </dgm:pt>
    <dgm:pt modelId="{47064420-7F1D-4237-B137-072FF97F78F6}" type="pres">
      <dgm:prSet presAssocID="{4BB84E45-B34C-4C9E-8256-E68444674322}" presName="vSp" presStyleCnt="0"/>
      <dgm:spPr/>
    </dgm:pt>
    <dgm:pt modelId="{2A0F7C01-FE4D-4BE6-8B36-4875DE5315AA}" type="pres">
      <dgm:prSet presAssocID="{96A03B73-034F-4C75-8313-5B3C63A61D34}" presName="horFlow" presStyleCnt="0"/>
      <dgm:spPr/>
    </dgm:pt>
    <dgm:pt modelId="{BFBCBDD0-F45D-4F48-A242-AEABDC4C079F}" type="pres">
      <dgm:prSet presAssocID="{96A03B73-034F-4C75-8313-5B3C63A61D34}" presName="bigChev" presStyleLbl="node1" presStyleIdx="1" presStyleCnt="4"/>
      <dgm:spPr/>
      <dgm:t>
        <a:bodyPr/>
        <a:lstStyle/>
        <a:p>
          <a:endParaRPr lang="zh-CN" altLang="en-US"/>
        </a:p>
      </dgm:t>
    </dgm:pt>
    <dgm:pt modelId="{1D2087BB-1656-4784-AA9F-C14E43B60ABF}" type="pres">
      <dgm:prSet presAssocID="{96A03B73-034F-4C75-8313-5B3C63A61D34}" presName="vSp" presStyleCnt="0"/>
      <dgm:spPr/>
    </dgm:pt>
    <dgm:pt modelId="{9E10C070-DC30-4E11-846B-02DAB9661D6D}" type="pres">
      <dgm:prSet presAssocID="{61850C34-9F44-4BFD-BB28-C5388294A783}" presName="horFlow" presStyleCnt="0"/>
      <dgm:spPr/>
    </dgm:pt>
    <dgm:pt modelId="{26E88E38-096E-49CF-9993-E06A43D44724}" type="pres">
      <dgm:prSet presAssocID="{61850C34-9F44-4BFD-BB28-C5388294A783}" presName="bigChev" presStyleLbl="node1" presStyleIdx="2" presStyleCnt="4"/>
      <dgm:spPr/>
      <dgm:t>
        <a:bodyPr/>
        <a:lstStyle/>
        <a:p>
          <a:endParaRPr lang="zh-CN" altLang="en-US"/>
        </a:p>
      </dgm:t>
    </dgm:pt>
    <dgm:pt modelId="{D7C47A25-0566-465F-B967-76B469A9C611}" type="pres">
      <dgm:prSet presAssocID="{61850C34-9F44-4BFD-BB28-C5388294A783}" presName="vSp" presStyleCnt="0"/>
      <dgm:spPr/>
    </dgm:pt>
    <dgm:pt modelId="{E82C85CA-B036-4688-B0BC-4EED247079DC}" type="pres">
      <dgm:prSet presAssocID="{1D4E4613-EF99-48CF-9601-063CD3D2AE0D}" presName="horFlow" presStyleCnt="0"/>
      <dgm:spPr/>
    </dgm:pt>
    <dgm:pt modelId="{FC901034-F2D2-4EDF-AF28-8CC5D8EACB89}" type="pres">
      <dgm:prSet presAssocID="{1D4E4613-EF99-48CF-9601-063CD3D2AE0D}" presName="bigChev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B2C26D5D-57F6-4335-9DD0-2981B2348D6A}" srcId="{EB323625-944B-44F5-8C3E-263288F1318D}" destId="{96A03B73-034F-4C75-8313-5B3C63A61D34}" srcOrd="1" destOrd="0" parTransId="{C4B24220-3BE1-4F1D-926E-893196B87273}" sibTransId="{E8E326B8-5621-4C08-A7AD-86BC7FEAA534}"/>
    <dgm:cxn modelId="{6A65F280-D898-4ED4-B699-21897FE4AD6F}" srcId="{EB323625-944B-44F5-8C3E-263288F1318D}" destId="{4BB84E45-B34C-4C9E-8256-E68444674322}" srcOrd="0" destOrd="0" parTransId="{3CF0D01E-3ECD-4D3B-B15A-AABC740AF789}" sibTransId="{7079EAD0-C4FC-4095-B804-DF40B917FA12}"/>
    <dgm:cxn modelId="{3B2AFE3B-A0DC-498E-A2F6-C78E9C5244B6}" type="presOf" srcId="{EB323625-944B-44F5-8C3E-263288F1318D}" destId="{5D9BC5AE-24F1-4EC9-99F2-DE5D1F3525E7}" srcOrd="0" destOrd="0" presId="urn:microsoft.com/office/officeart/2005/8/layout/lProcess3"/>
    <dgm:cxn modelId="{F991BD08-212E-4B2C-98AF-FE3AE3F748CF}" srcId="{EB323625-944B-44F5-8C3E-263288F1318D}" destId="{1D4E4613-EF99-48CF-9601-063CD3D2AE0D}" srcOrd="3" destOrd="0" parTransId="{987B790F-781A-4197-AE78-BDC1CA759E3E}" sibTransId="{EB6012F3-20A0-4936-BD45-EE4624F4C2BC}"/>
    <dgm:cxn modelId="{C3786FA7-98E4-4893-8690-7492D54AC2AF}" type="presOf" srcId="{4BB84E45-B34C-4C9E-8256-E68444674322}" destId="{BB9FA7C7-8CD3-478D-9C15-DD9AC865CFAC}" srcOrd="0" destOrd="0" presId="urn:microsoft.com/office/officeart/2005/8/layout/lProcess3"/>
    <dgm:cxn modelId="{0061C09A-EC38-470B-8D2A-D2A8C9647EB6}" type="presOf" srcId="{61850C34-9F44-4BFD-BB28-C5388294A783}" destId="{26E88E38-096E-49CF-9993-E06A43D44724}" srcOrd="0" destOrd="0" presId="urn:microsoft.com/office/officeart/2005/8/layout/lProcess3"/>
    <dgm:cxn modelId="{AC4D8679-8B6E-4C6C-8C08-8D0D41953BA7}" type="presOf" srcId="{96A03B73-034F-4C75-8313-5B3C63A61D34}" destId="{BFBCBDD0-F45D-4F48-A242-AEABDC4C079F}" srcOrd="0" destOrd="0" presId="urn:microsoft.com/office/officeart/2005/8/layout/lProcess3"/>
    <dgm:cxn modelId="{3445D681-1CE3-4971-9D2E-6A11723EA100}" srcId="{EB323625-944B-44F5-8C3E-263288F1318D}" destId="{61850C34-9F44-4BFD-BB28-C5388294A783}" srcOrd="2" destOrd="0" parTransId="{F6471ACB-79FF-4EA4-A353-FD9155374803}" sibTransId="{BE2089F1-F6C1-4DE0-B8DF-B8D657E4C36B}"/>
    <dgm:cxn modelId="{DEC4ADAA-649E-4FA9-8BB7-7E68B515FB68}" type="presOf" srcId="{1D4E4613-EF99-48CF-9601-063CD3D2AE0D}" destId="{FC901034-F2D2-4EDF-AF28-8CC5D8EACB89}" srcOrd="0" destOrd="0" presId="urn:microsoft.com/office/officeart/2005/8/layout/lProcess3"/>
    <dgm:cxn modelId="{8DC62028-0CCC-430B-ADF3-0355A373D586}" type="presParOf" srcId="{5D9BC5AE-24F1-4EC9-99F2-DE5D1F3525E7}" destId="{03C9C362-59C0-4A89-875B-1D64EE0BD2A7}" srcOrd="0" destOrd="0" presId="urn:microsoft.com/office/officeart/2005/8/layout/lProcess3"/>
    <dgm:cxn modelId="{3F5C727C-5DF7-4354-8965-7D9F9204F0E9}" type="presParOf" srcId="{03C9C362-59C0-4A89-875B-1D64EE0BD2A7}" destId="{BB9FA7C7-8CD3-478D-9C15-DD9AC865CFAC}" srcOrd="0" destOrd="0" presId="urn:microsoft.com/office/officeart/2005/8/layout/lProcess3"/>
    <dgm:cxn modelId="{8EC9AE76-79ED-4119-9B0C-50EA42D329A9}" type="presParOf" srcId="{5D9BC5AE-24F1-4EC9-99F2-DE5D1F3525E7}" destId="{47064420-7F1D-4237-B137-072FF97F78F6}" srcOrd="1" destOrd="0" presId="urn:microsoft.com/office/officeart/2005/8/layout/lProcess3"/>
    <dgm:cxn modelId="{EFBA3CCC-1FD5-4BD7-BF0F-60CFBC401150}" type="presParOf" srcId="{5D9BC5AE-24F1-4EC9-99F2-DE5D1F3525E7}" destId="{2A0F7C01-FE4D-4BE6-8B36-4875DE5315AA}" srcOrd="2" destOrd="0" presId="urn:microsoft.com/office/officeart/2005/8/layout/lProcess3"/>
    <dgm:cxn modelId="{AD88C7DC-A98F-469B-82FB-80C98E9F3E2F}" type="presParOf" srcId="{2A0F7C01-FE4D-4BE6-8B36-4875DE5315AA}" destId="{BFBCBDD0-F45D-4F48-A242-AEABDC4C079F}" srcOrd="0" destOrd="0" presId="urn:microsoft.com/office/officeart/2005/8/layout/lProcess3"/>
    <dgm:cxn modelId="{9D8258A0-255F-4586-8B60-FD6568A16A97}" type="presParOf" srcId="{5D9BC5AE-24F1-4EC9-99F2-DE5D1F3525E7}" destId="{1D2087BB-1656-4784-AA9F-C14E43B60ABF}" srcOrd="3" destOrd="0" presId="urn:microsoft.com/office/officeart/2005/8/layout/lProcess3"/>
    <dgm:cxn modelId="{032D8254-FC6A-4F40-ABAD-253492868EFF}" type="presParOf" srcId="{5D9BC5AE-24F1-4EC9-99F2-DE5D1F3525E7}" destId="{9E10C070-DC30-4E11-846B-02DAB9661D6D}" srcOrd="4" destOrd="0" presId="urn:microsoft.com/office/officeart/2005/8/layout/lProcess3"/>
    <dgm:cxn modelId="{D92ECE6B-E836-4FB0-8090-570C6E42B595}" type="presParOf" srcId="{9E10C070-DC30-4E11-846B-02DAB9661D6D}" destId="{26E88E38-096E-49CF-9993-E06A43D44724}" srcOrd="0" destOrd="0" presId="urn:microsoft.com/office/officeart/2005/8/layout/lProcess3"/>
    <dgm:cxn modelId="{588B3F46-8974-4C9C-AFA4-B3411494E24B}" type="presParOf" srcId="{5D9BC5AE-24F1-4EC9-99F2-DE5D1F3525E7}" destId="{D7C47A25-0566-465F-B967-76B469A9C611}" srcOrd="5" destOrd="0" presId="urn:microsoft.com/office/officeart/2005/8/layout/lProcess3"/>
    <dgm:cxn modelId="{C3864FF6-8E00-461B-B547-55BC2C7F8CB7}" type="presParOf" srcId="{5D9BC5AE-24F1-4EC9-99F2-DE5D1F3525E7}" destId="{E82C85CA-B036-4688-B0BC-4EED247079DC}" srcOrd="6" destOrd="0" presId="urn:microsoft.com/office/officeart/2005/8/layout/lProcess3"/>
    <dgm:cxn modelId="{3CBE9CB7-2F2E-4732-BD99-08E0045E95BF}" type="presParOf" srcId="{E82C85CA-B036-4688-B0BC-4EED247079DC}" destId="{FC901034-F2D2-4EDF-AF28-8CC5D8EACB89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FA7C7-8CD3-478D-9C15-DD9AC865CFAC}">
      <dsp:nvSpPr>
        <dsp:cNvPr id="0" name=""/>
        <dsp:cNvSpPr/>
      </dsp:nvSpPr>
      <dsp:spPr>
        <a:xfrm>
          <a:off x="2218469" y="1670"/>
          <a:ext cx="3135436" cy="125417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b="1" kern="1200" dirty="0" err="1" smtClean="0"/>
            <a:t>np</a:t>
          </a:r>
          <a:r>
            <a:rPr lang="en-US" altLang="zh-CN" sz="3500" b="1" kern="1200" dirty="0" smtClean="0"/>
            <a:t>. array</a:t>
          </a:r>
          <a:endParaRPr lang="zh-CN" sz="3500" kern="1200" dirty="0"/>
        </a:p>
      </dsp:txBody>
      <dsp:txXfrm>
        <a:off x="2845556" y="1670"/>
        <a:ext cx="1881262" cy="1254174"/>
      </dsp:txXfrm>
    </dsp:sp>
    <dsp:sp modelId="{BFBCBDD0-F45D-4F48-A242-AEABDC4C079F}">
      <dsp:nvSpPr>
        <dsp:cNvPr id="0" name=""/>
        <dsp:cNvSpPr/>
      </dsp:nvSpPr>
      <dsp:spPr>
        <a:xfrm>
          <a:off x="2218469" y="1431429"/>
          <a:ext cx="3135436" cy="1254174"/>
        </a:xfrm>
        <a:prstGeom prst="chevron">
          <a:avLst/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b="1" kern="1200" dirty="0" err="1" smtClean="0"/>
            <a:t>np</a:t>
          </a:r>
          <a:r>
            <a:rPr lang="en-US" altLang="zh-CN" sz="3500" b="1" kern="1200" dirty="0" smtClean="0"/>
            <a:t>. ones</a:t>
          </a:r>
          <a:endParaRPr lang="zh-CN" sz="3500" kern="1200" dirty="0"/>
        </a:p>
      </dsp:txBody>
      <dsp:txXfrm>
        <a:off x="2845556" y="1431429"/>
        <a:ext cx="1881262" cy="1254174"/>
      </dsp:txXfrm>
    </dsp:sp>
    <dsp:sp modelId="{26E88E38-096E-49CF-9993-E06A43D44724}">
      <dsp:nvSpPr>
        <dsp:cNvPr id="0" name=""/>
        <dsp:cNvSpPr/>
      </dsp:nvSpPr>
      <dsp:spPr>
        <a:xfrm>
          <a:off x="2218469" y="2861188"/>
          <a:ext cx="3135436" cy="1254174"/>
        </a:xfrm>
        <a:prstGeom prst="chevron">
          <a:avLst/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b="1" kern="1200" dirty="0" err="1" smtClean="0"/>
            <a:t>np.shape</a:t>
          </a:r>
          <a:endParaRPr lang="zh-CN" sz="3500" kern="1200" dirty="0"/>
        </a:p>
      </dsp:txBody>
      <dsp:txXfrm>
        <a:off x="2845556" y="2861188"/>
        <a:ext cx="1881262" cy="1254174"/>
      </dsp:txXfrm>
    </dsp:sp>
    <dsp:sp modelId="{FC901034-F2D2-4EDF-AF28-8CC5D8EACB89}">
      <dsp:nvSpPr>
        <dsp:cNvPr id="0" name=""/>
        <dsp:cNvSpPr/>
      </dsp:nvSpPr>
      <dsp:spPr>
        <a:xfrm>
          <a:off x="2218469" y="4290947"/>
          <a:ext cx="3135436" cy="1254174"/>
        </a:xfrm>
        <a:prstGeom prst="chevron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b="1" kern="1200" dirty="0" err="1" smtClean="0"/>
            <a:t>np</a:t>
          </a:r>
          <a:r>
            <a:rPr lang="en-US" altLang="zh-CN" sz="3500" b="1" kern="1200" dirty="0" smtClean="0"/>
            <a:t>. mat</a:t>
          </a:r>
          <a:endParaRPr lang="zh-CN" sz="3500" kern="1200" dirty="0"/>
        </a:p>
      </dsp:txBody>
      <dsp:txXfrm>
        <a:off x="2845556" y="4290947"/>
        <a:ext cx="1881262" cy="1254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28C8-6BDD-48DB-80BC-8FA14EA1DEE5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12BE-C4A8-4872-A733-D61383D91FB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28C8-6BDD-48DB-80BC-8FA14EA1DEE5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12BE-C4A8-4872-A733-D61383D91F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28C8-6BDD-48DB-80BC-8FA14EA1DEE5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12BE-C4A8-4872-A733-D61383D91F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28C8-6BDD-48DB-80BC-8FA14EA1DEE5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12BE-C4A8-4872-A733-D61383D91F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28C8-6BDD-48DB-80BC-8FA14EA1DEE5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12BE-C4A8-4872-A733-D61383D91F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28C8-6BDD-48DB-80BC-8FA14EA1DEE5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12BE-C4A8-4872-A733-D61383D91F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28C8-6BDD-48DB-80BC-8FA14EA1DEE5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12BE-C4A8-4872-A733-D61383D91F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28C8-6BDD-48DB-80BC-8FA14EA1DEE5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12BE-C4A8-4872-A733-D61383D91F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28C8-6BDD-48DB-80BC-8FA14EA1DEE5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12BE-C4A8-4872-A733-D61383D91F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28C8-6BDD-48DB-80BC-8FA14EA1DEE5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12BE-C4A8-4872-A733-D61383D91F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28C8-6BDD-48DB-80BC-8FA14EA1DEE5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12BE-C4A8-4872-A733-D61383D91F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28C8-6BDD-48DB-80BC-8FA14EA1DEE5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12BE-C4A8-4872-A733-D61383D91FB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31"/>
          <p:cNvSpPr txBox="1"/>
          <p:nvPr/>
        </p:nvSpPr>
        <p:spPr>
          <a:xfrm>
            <a:off x="3349894" y="2655637"/>
            <a:ext cx="5492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b="1" dirty="0" err="1" smtClean="0">
                <a:solidFill>
                  <a:srgbClr val="1C2B38"/>
                </a:solidFill>
                <a:latin typeface="微软雅黑" pitchFamily="34" charset="-122"/>
                <a:ea typeface="微软雅黑" pitchFamily="34" charset="-122"/>
              </a:rPr>
              <a:t>AdaBoost</a:t>
            </a:r>
            <a:r>
              <a:rPr lang="zh-CN" altLang="en-US" sz="6000" b="1" dirty="0" smtClean="0">
                <a:solidFill>
                  <a:srgbClr val="1C2B38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6000" b="1" dirty="0">
              <a:solidFill>
                <a:srgbClr val="1C2B3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171825" y="2414588"/>
            <a:ext cx="5657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450306" cy="3043238"/>
          </a:xfrm>
          <a:solidFill>
            <a:schemeClr val="accent2">
              <a:alpha val="3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279" y="184486"/>
            <a:ext cx="8321341" cy="656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5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esktop\Figure_1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36" y="104273"/>
            <a:ext cx="8475838" cy="657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512968" y="5935577"/>
            <a:ext cx="68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x1</a:t>
            </a:r>
            <a:endParaRPr lang="zh-CN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62463" y="553633"/>
            <a:ext cx="68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x2</a:t>
            </a:r>
            <a:endParaRPr lang="zh-CN" altLang="en-US" sz="2400" b="1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090737" y="256674"/>
            <a:ext cx="32084" cy="6140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31"/>
          <p:cNvSpPr txBox="1"/>
          <p:nvPr/>
        </p:nvSpPr>
        <p:spPr>
          <a:xfrm>
            <a:off x="3310621" y="2655637"/>
            <a:ext cx="5570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dirty="0" smtClean="0">
                <a:solidFill>
                  <a:srgbClr val="1C2B38"/>
                </a:solidFill>
                <a:latin typeface="微软雅黑" pitchFamily="34" charset="-122"/>
                <a:ea typeface="微软雅黑" pitchFamily="34" charset="-122"/>
              </a:rPr>
              <a:t>常见代码的使用</a:t>
            </a:r>
            <a:endParaRPr lang="zh-CN" altLang="en-US" sz="6000" b="1" dirty="0">
              <a:solidFill>
                <a:srgbClr val="1C2B3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171825" y="2414588"/>
            <a:ext cx="5657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="" xmlns:a16="http://schemas.microsoft.com/office/drawing/2014/main" id="{0ED8ADAC-8385-40BF-A827-5EFBB79BA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521750"/>
              </p:ext>
            </p:extLst>
          </p:nvPr>
        </p:nvGraphicFramePr>
        <p:xfrm>
          <a:off x="3393281" y="742294"/>
          <a:ext cx="7572375" cy="5546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直角三角形 4">
            <a:extLst>
              <a:ext uri="{FF2B5EF4-FFF2-40B4-BE49-F238E27FC236}">
                <a16:creationId xmlns="" xmlns:a16="http://schemas.microsoft.com/office/drawing/2014/main" id="{CF8A1224-C86E-4C06-8FF8-991ED075517B}"/>
              </a:ext>
            </a:extLst>
          </p:cNvPr>
          <p:cNvSpPr/>
          <p:nvPr/>
        </p:nvSpPr>
        <p:spPr>
          <a:xfrm rot="5400000">
            <a:off x="60722" y="-60722"/>
            <a:ext cx="2900362" cy="3021806"/>
          </a:xfrm>
          <a:prstGeom prst="rt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7EA7C00-8C4A-4107-929E-FBE340773624}"/>
              </a:ext>
            </a:extLst>
          </p:cNvPr>
          <p:cNvSpPr txBox="1"/>
          <p:nvPr/>
        </p:nvSpPr>
        <p:spPr>
          <a:xfrm>
            <a:off x="628650" y="742294"/>
            <a:ext cx="3357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Arial Black" panose="020B0A04020102020204" pitchFamily="34" charset="0"/>
              </a:rPr>
              <a:t>Catalogue</a:t>
            </a:r>
            <a:endParaRPr lang="zh-CN" altLang="en-US" sz="40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9337" y="1088287"/>
            <a:ext cx="7295147" cy="4446239"/>
          </a:xfrm>
        </p:spPr>
        <p:txBody>
          <a:bodyPr>
            <a:normAutofit/>
          </a:bodyPr>
          <a:lstStyle/>
          <a:p>
            <a:r>
              <a:rPr lang="en-US" altLang="zh-CN" b="1" dirty="0"/>
              <a:t>&gt;&gt;&gt; </a:t>
            </a:r>
            <a:r>
              <a:rPr lang="en-US" altLang="zh-CN" b="1" dirty="0" err="1"/>
              <a:t>np</a:t>
            </a:r>
            <a:r>
              <a:rPr lang="en-US" altLang="zh-CN" b="1" dirty="0" smtClean="0"/>
              <a:t>. array</a:t>
            </a:r>
            <a:r>
              <a:rPr lang="en-US" altLang="zh-CN" b="1" dirty="0"/>
              <a:t>([1,2,3,4])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1 2 3 4</a:t>
            </a:r>
            <a:r>
              <a:rPr lang="en-US" altLang="zh-CN" dirty="0" smtClean="0"/>
              <a:t>]</a:t>
            </a:r>
            <a:r>
              <a:rPr lang="en-US" altLang="zh-CN" dirty="0"/>
              <a:t> </a:t>
            </a:r>
            <a:r>
              <a:rPr lang="en-US" altLang="zh-CN" dirty="0" smtClean="0"/>
              <a:t>  int32</a:t>
            </a:r>
          </a:p>
          <a:p>
            <a:r>
              <a:rPr lang="en-US" altLang="zh-CN" b="1" dirty="0" smtClean="0"/>
              <a:t> </a:t>
            </a:r>
            <a:r>
              <a:rPr lang="en-US" altLang="zh-CN" b="1" dirty="0"/>
              <a:t>&gt;&gt;&gt; </a:t>
            </a:r>
            <a:r>
              <a:rPr lang="en-US" altLang="zh-CN" b="1" dirty="0" smtClean="0"/>
              <a:t>np.array</a:t>
            </a:r>
            <a:r>
              <a:rPr lang="en-US" altLang="zh-CN" b="1" dirty="0"/>
              <a:t>([</a:t>
            </a:r>
            <a:r>
              <a:rPr lang="en-US" altLang="zh-CN" b="1" dirty="0" smtClean="0"/>
              <a:t>2</a:t>
            </a:r>
            <a:r>
              <a:rPr lang="en-US" altLang="zh-CN" b="1" dirty="0"/>
              <a:t> </a:t>
            </a:r>
            <a:r>
              <a:rPr lang="en-US" altLang="zh-CN" b="1" dirty="0" smtClean="0"/>
              <a:t>,3 ,4.0])</a:t>
            </a:r>
          </a:p>
          <a:p>
            <a:pPr marL="0" indent="0">
              <a:buNone/>
            </a:pPr>
            <a:r>
              <a:rPr lang="en-US" altLang="zh-CN" dirty="0"/>
              <a:t>[ 2.  3.  4.] </a:t>
            </a:r>
            <a:r>
              <a:rPr lang="en-US" altLang="zh-CN" dirty="0" smtClean="0"/>
              <a:t>float64</a:t>
            </a:r>
            <a:endParaRPr lang="zh-CN" altLang="zh-CN" dirty="0"/>
          </a:p>
          <a:p>
            <a:r>
              <a:rPr lang="en-US" altLang="zh-CN" dirty="0" smtClean="0"/>
              <a:t> </a:t>
            </a:r>
            <a:r>
              <a:rPr lang="en-US" altLang="zh-CN" b="1" dirty="0"/>
              <a:t>&gt;&gt;&gt; </a:t>
            </a:r>
            <a:r>
              <a:rPr lang="en-US" altLang="zh-CN" b="1" dirty="0" smtClean="0"/>
              <a:t>np.array</a:t>
            </a:r>
            <a:r>
              <a:rPr lang="en-US" altLang="zh-CN" b="1" dirty="0"/>
              <a:t>([[1.0,2.0],[3.0,4.0</a:t>
            </a:r>
            <a:r>
              <a:rPr lang="en-US" altLang="zh-CN" b="1" dirty="0" smtClean="0"/>
              <a:t>]])</a:t>
            </a:r>
          </a:p>
          <a:p>
            <a:pPr marL="0" indent="0">
              <a:buNone/>
            </a:pPr>
            <a:r>
              <a:rPr lang="en-US" altLang="zh-CN" dirty="0" smtClean="0"/>
              <a:t>[[ </a:t>
            </a:r>
            <a:r>
              <a:rPr lang="en-US" altLang="zh-CN" dirty="0"/>
              <a:t>1.  2.]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[ 3.  4.]] </a:t>
            </a:r>
            <a:r>
              <a:rPr lang="en-US" altLang="zh-CN" dirty="0" smtClean="0"/>
              <a:t>float64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41292" y="395597"/>
            <a:ext cx="3135436" cy="1254174"/>
            <a:chOff x="2218469" y="1670"/>
            <a:chExt cx="3135436" cy="1254174"/>
          </a:xfrm>
          <a:scene3d>
            <a:camera prst="orthographicFront"/>
            <a:lightRig rig="chilly" dir="t"/>
          </a:scene3d>
        </p:grpSpPr>
        <p:sp>
          <p:nvSpPr>
            <p:cNvPr id="5" name="燕尾形 4">
              <a:hlinkClick r:id="rId2" action="ppaction://hlinksldjump"/>
            </p:cNvPr>
            <p:cNvSpPr/>
            <p:nvPr/>
          </p:nvSpPr>
          <p:spPr>
            <a:xfrm>
              <a:off x="2218469" y="1670"/>
              <a:ext cx="3135436" cy="1254174"/>
            </a:xfrm>
            <a:prstGeom prst="chevron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燕尾形 4">
              <a:hlinkClick r:id="rId2" action="ppaction://hlinksldjump"/>
            </p:cNvPr>
            <p:cNvSpPr/>
            <p:nvPr/>
          </p:nvSpPr>
          <p:spPr>
            <a:xfrm>
              <a:off x="2845556" y="1670"/>
              <a:ext cx="1881262" cy="125417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24130" rIns="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b="1" dirty="0" err="1"/>
                <a:t>np</a:t>
              </a:r>
              <a:r>
                <a:rPr lang="en-US" altLang="zh-CN" sz="4000" b="1" dirty="0"/>
                <a:t>. array</a:t>
              </a:r>
              <a:endParaRPr lang="zh-CN" sz="3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4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3295" y="669757"/>
            <a:ext cx="7295147" cy="498909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300" b="1" dirty="0"/>
              <a:t>&gt;&gt;&gt; </a:t>
            </a:r>
            <a:r>
              <a:rPr lang="en-US" altLang="zh-CN" sz="3300" b="1" dirty="0" err="1"/>
              <a:t>np.ones</a:t>
            </a:r>
            <a:r>
              <a:rPr lang="en-US" altLang="zh-CN" sz="3300" b="1" dirty="0"/>
              <a:t>(5)</a:t>
            </a:r>
            <a:endParaRPr lang="zh-CN" altLang="zh-CN" sz="3300" b="1" dirty="0"/>
          </a:p>
          <a:p>
            <a:pPr marL="0" indent="0">
              <a:buNone/>
            </a:pPr>
            <a:r>
              <a:rPr lang="en-US" altLang="zh-CN" dirty="0"/>
              <a:t>array([ 1.,  1.,  1.,  1.,  1</a:t>
            </a:r>
            <a:r>
              <a:rPr lang="en-US" altLang="zh-CN" dirty="0" smtClean="0"/>
              <a:t>.])</a:t>
            </a:r>
            <a:endParaRPr lang="zh-CN" altLang="zh-CN" dirty="0"/>
          </a:p>
          <a:p>
            <a:r>
              <a:rPr lang="en-US" altLang="zh-CN" sz="3300" b="1" dirty="0"/>
              <a:t>&gt;&gt;&gt; </a:t>
            </a:r>
            <a:r>
              <a:rPr lang="en-US" altLang="zh-CN" sz="3300" b="1" dirty="0" err="1"/>
              <a:t>np.ones</a:t>
            </a:r>
            <a:r>
              <a:rPr lang="en-US" altLang="zh-CN" sz="3300" b="1" dirty="0"/>
              <a:t>((5,), </a:t>
            </a:r>
            <a:r>
              <a:rPr lang="en-US" altLang="zh-CN" sz="3300" b="1" dirty="0" err="1"/>
              <a:t>dtype</a:t>
            </a:r>
            <a:r>
              <a:rPr lang="en-US" altLang="zh-CN" sz="3300" b="1" dirty="0"/>
              <a:t>=np.int)</a:t>
            </a:r>
            <a:endParaRPr lang="zh-CN" altLang="zh-CN" sz="3300" b="1" dirty="0"/>
          </a:p>
          <a:p>
            <a:pPr marL="0" indent="0">
              <a:buNone/>
            </a:pPr>
            <a:r>
              <a:rPr lang="en-US" altLang="zh-CN" dirty="0"/>
              <a:t>array([1, 1, 1, 1, 1</a:t>
            </a:r>
            <a:r>
              <a:rPr lang="en-US" altLang="zh-CN" dirty="0" smtClean="0"/>
              <a:t>])</a:t>
            </a:r>
            <a:endParaRPr lang="zh-CN" altLang="zh-CN" dirty="0"/>
          </a:p>
          <a:p>
            <a:r>
              <a:rPr lang="en-US" altLang="zh-CN" sz="3300" b="1" dirty="0"/>
              <a:t>&gt;&gt;&gt; </a:t>
            </a:r>
            <a:r>
              <a:rPr lang="en-US" altLang="zh-CN" sz="3300" b="1" dirty="0" err="1"/>
              <a:t>np.ones</a:t>
            </a:r>
            <a:r>
              <a:rPr lang="en-US" altLang="zh-CN" sz="3300" b="1" dirty="0"/>
              <a:t>((2, 1))</a:t>
            </a:r>
            <a:endParaRPr lang="zh-CN" altLang="zh-CN" sz="3300" b="1" dirty="0"/>
          </a:p>
          <a:p>
            <a:pPr marL="0" indent="0">
              <a:buNone/>
            </a:pPr>
            <a:r>
              <a:rPr lang="en-US" altLang="zh-CN" dirty="0"/>
              <a:t>array([[ 1.],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[ 1</a:t>
            </a:r>
            <a:r>
              <a:rPr lang="en-US" altLang="zh-CN" dirty="0" smtClean="0"/>
              <a:t>.]])</a:t>
            </a:r>
            <a:endParaRPr lang="zh-CN" altLang="zh-CN" dirty="0"/>
          </a:p>
          <a:p>
            <a:r>
              <a:rPr lang="en-US" altLang="zh-CN" sz="3300" b="1" dirty="0"/>
              <a:t>&gt;&gt;&gt; s = (2,2)</a:t>
            </a:r>
            <a:endParaRPr lang="zh-CN" altLang="zh-CN" sz="3300" b="1" dirty="0"/>
          </a:p>
          <a:p>
            <a:r>
              <a:rPr lang="en-US" altLang="zh-CN" sz="3300" b="1" dirty="0"/>
              <a:t>&gt;&gt;&gt; </a:t>
            </a:r>
            <a:r>
              <a:rPr lang="en-US" altLang="zh-CN" sz="3300" b="1" dirty="0" err="1"/>
              <a:t>np.ones</a:t>
            </a:r>
            <a:r>
              <a:rPr lang="en-US" altLang="zh-CN" sz="3300" b="1" dirty="0"/>
              <a:t>(s)</a:t>
            </a:r>
            <a:endParaRPr lang="zh-CN" altLang="zh-CN" sz="3300" b="1" dirty="0"/>
          </a:p>
          <a:p>
            <a:pPr marL="0" indent="0">
              <a:buNone/>
            </a:pPr>
            <a:r>
              <a:rPr lang="en-US" altLang="zh-CN" dirty="0"/>
              <a:t>array([[ 1.,  1.],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[ 1.,  1.]])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41292" y="395597"/>
            <a:ext cx="3135436" cy="1254174"/>
            <a:chOff x="2218469" y="1670"/>
            <a:chExt cx="3135436" cy="1254174"/>
          </a:xfrm>
          <a:scene3d>
            <a:camera prst="orthographicFront"/>
            <a:lightRig rig="chilly" dir="t"/>
          </a:scene3d>
        </p:grpSpPr>
        <p:sp>
          <p:nvSpPr>
            <p:cNvPr id="5" name="燕尾形 4">
              <a:hlinkClick r:id="rId2" action="ppaction://hlinksldjump"/>
            </p:cNvPr>
            <p:cNvSpPr/>
            <p:nvPr/>
          </p:nvSpPr>
          <p:spPr>
            <a:xfrm>
              <a:off x="2218469" y="1670"/>
              <a:ext cx="3135436" cy="1254174"/>
            </a:xfrm>
            <a:prstGeom prst="chevron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燕尾形 4">
              <a:hlinkClick r:id="rId2" action="ppaction://hlinksldjump"/>
            </p:cNvPr>
            <p:cNvSpPr/>
            <p:nvPr/>
          </p:nvSpPr>
          <p:spPr>
            <a:xfrm>
              <a:off x="2845556" y="1670"/>
              <a:ext cx="1881262" cy="125417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24130" rIns="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b="1" dirty="0" err="1"/>
                <a:t>np</a:t>
              </a:r>
              <a:r>
                <a:rPr lang="en-US" altLang="zh-CN" sz="4000" b="1" dirty="0"/>
                <a:t>. </a:t>
              </a:r>
              <a:r>
                <a:rPr lang="en-US" altLang="zh-CN" sz="4000" b="1" dirty="0" smtClean="0"/>
                <a:t>ones</a:t>
              </a:r>
              <a:endParaRPr lang="zh-CN" sz="3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79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4197" y="668313"/>
            <a:ext cx="3135436" cy="1254174"/>
            <a:chOff x="2218469" y="1431429"/>
            <a:chExt cx="3135436" cy="1254174"/>
          </a:xfrm>
          <a:scene3d>
            <a:camera prst="orthographicFront"/>
            <a:lightRig rig="chilly" dir="t"/>
          </a:scene3d>
        </p:grpSpPr>
        <p:sp>
          <p:nvSpPr>
            <p:cNvPr id="8" name="燕尾形 7">
              <a:hlinkClick r:id="rId2" action="ppaction://hlinksldjump"/>
            </p:cNvPr>
            <p:cNvSpPr/>
            <p:nvPr/>
          </p:nvSpPr>
          <p:spPr>
            <a:xfrm>
              <a:off x="2218469" y="1431429"/>
              <a:ext cx="3135436" cy="1254174"/>
            </a:xfrm>
            <a:prstGeom prst="chevron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160472"/>
                <a:satOff val="3389"/>
                <a:lumOff val="9027"/>
                <a:alphaOff val="0"/>
              </a:schemeClr>
            </a:fillRef>
            <a:effectRef idx="0">
              <a:schemeClr val="accent2">
                <a:shade val="80000"/>
                <a:hueOff val="-160472"/>
                <a:satOff val="3389"/>
                <a:lumOff val="90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燕尾形 4">
              <a:hlinkClick r:id="rId2" action="ppaction://hlinksldjump"/>
            </p:cNvPr>
            <p:cNvSpPr/>
            <p:nvPr/>
          </p:nvSpPr>
          <p:spPr>
            <a:xfrm>
              <a:off x="2845556" y="1431429"/>
              <a:ext cx="1881262" cy="125417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24130" rIns="0" bIns="24130" numCol="1" spcCol="1270" anchor="ctr" anchorCtr="0">
              <a:noAutofit/>
            </a:bodyPr>
            <a:lstStyle/>
            <a:p>
              <a:pPr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b="1" dirty="0" err="1"/>
                <a:t>np</a:t>
              </a:r>
              <a:r>
                <a:rPr lang="en-US" altLang="zh-CN" sz="4000" b="1" dirty="0"/>
                <a:t>. </a:t>
              </a:r>
              <a:r>
                <a:rPr lang="en-US" altLang="zh-CN" sz="4000" b="1" dirty="0" smtClean="0"/>
                <a:t>shape</a:t>
              </a:r>
              <a:endParaRPr lang="zh-CN" altLang="zh-CN" sz="4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4197" y="62009"/>
            <a:ext cx="351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查看矩阵或者数组的维数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94" y="2066866"/>
            <a:ext cx="344905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维情况</a:t>
            </a:r>
            <a:endParaRPr lang="en-US" altLang="zh-CN" sz="28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/>
              <a:t>&gt;&gt;&gt; </a:t>
            </a:r>
            <a:r>
              <a:rPr lang="en-US" altLang="zh-CN" sz="2400" b="1" dirty="0"/>
              <a:t>y = np.array([[1,2,3],[4,5,6</a:t>
            </a:r>
            <a:r>
              <a:rPr lang="en-US" altLang="zh-CN" sz="2400" b="1" dirty="0" smtClean="0"/>
              <a:t>]])</a:t>
            </a:r>
          </a:p>
          <a:p>
            <a:r>
              <a:rPr lang="en-US" altLang="zh-CN" sz="2400" b="1" dirty="0" smtClean="0"/>
              <a:t>&gt;&gt;&gt; </a:t>
            </a:r>
            <a:r>
              <a:rPr lang="en-US" altLang="zh-CN" sz="2400" b="1" dirty="0"/>
              <a:t>print(y</a:t>
            </a:r>
            <a:r>
              <a:rPr lang="en-US" altLang="zh-CN" sz="2400" b="1" dirty="0" smtClean="0"/>
              <a:t>)</a:t>
            </a:r>
          </a:p>
          <a:p>
            <a:r>
              <a:rPr lang="en-US" altLang="zh-CN" sz="2400" dirty="0" smtClean="0"/>
              <a:t>[[</a:t>
            </a:r>
            <a:r>
              <a:rPr lang="en-US" altLang="zh-CN" sz="2400" dirty="0"/>
              <a:t>1 2 3]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[</a:t>
            </a:r>
            <a:r>
              <a:rPr lang="en-US" altLang="zh-CN" sz="2400" dirty="0"/>
              <a:t>4 5 6</a:t>
            </a:r>
            <a:r>
              <a:rPr lang="en-US" altLang="zh-CN" sz="2400" dirty="0" smtClean="0"/>
              <a:t>]]</a:t>
            </a:r>
          </a:p>
          <a:p>
            <a:r>
              <a:rPr lang="en-US" altLang="zh-CN" sz="2400" b="1" dirty="0" smtClean="0"/>
              <a:t>&gt;&gt;&gt; </a:t>
            </a:r>
            <a:r>
              <a:rPr lang="en-US" altLang="zh-CN" sz="2400" b="1" dirty="0"/>
              <a:t>print(</a:t>
            </a:r>
            <a:r>
              <a:rPr lang="en-US" altLang="zh-CN" sz="2400" b="1" dirty="0" err="1"/>
              <a:t>y.shape</a:t>
            </a:r>
            <a:r>
              <a:rPr lang="en-US" altLang="zh-CN" sz="2400" b="1" dirty="0" smtClean="0"/>
              <a:t>)</a:t>
            </a:r>
          </a:p>
          <a:p>
            <a:r>
              <a:rPr lang="en-US" altLang="zh-CN" sz="2400" dirty="0" smtClean="0"/>
              <a:t>(</a:t>
            </a:r>
            <a:r>
              <a:rPr lang="en-US" altLang="zh-CN" sz="2400" dirty="0"/>
              <a:t>2, 3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b="1" dirty="0" smtClean="0"/>
              <a:t>&gt;&gt;&gt; </a:t>
            </a:r>
            <a:r>
              <a:rPr lang="en-US" altLang="zh-CN" sz="2400" b="1" dirty="0"/>
              <a:t>print(</a:t>
            </a:r>
            <a:r>
              <a:rPr lang="en-US" altLang="zh-CN" sz="2400" b="1" dirty="0" err="1"/>
              <a:t>y.shape</a:t>
            </a:r>
            <a:r>
              <a:rPr lang="en-US" altLang="zh-CN" sz="2400" b="1" dirty="0"/>
              <a:t>[0</a:t>
            </a:r>
            <a:r>
              <a:rPr lang="en-US" altLang="zh-CN" sz="2400" b="1" dirty="0" smtClean="0"/>
              <a:t>])</a:t>
            </a:r>
          </a:p>
          <a:p>
            <a:r>
              <a:rPr lang="en-US" altLang="zh-CN" sz="2400" dirty="0" smtClean="0"/>
              <a:t>2</a:t>
            </a:r>
          </a:p>
          <a:p>
            <a:r>
              <a:rPr lang="en-US" altLang="zh-CN" sz="2400" b="1" dirty="0" smtClean="0"/>
              <a:t>&gt;&gt;&gt; </a:t>
            </a:r>
            <a:r>
              <a:rPr lang="en-US" altLang="zh-CN" sz="2400" b="1" dirty="0"/>
              <a:t>print(</a:t>
            </a:r>
            <a:r>
              <a:rPr lang="en-US" altLang="zh-CN" sz="2400" b="1" dirty="0" err="1"/>
              <a:t>y.shape</a:t>
            </a:r>
            <a:r>
              <a:rPr lang="en-US" altLang="zh-CN" sz="2400" b="1" dirty="0"/>
              <a:t>[1</a:t>
            </a:r>
            <a:r>
              <a:rPr lang="en-US" altLang="zh-CN" sz="2400" b="1" dirty="0" smtClean="0"/>
              <a:t>])</a:t>
            </a:r>
          </a:p>
          <a:p>
            <a:r>
              <a:rPr lang="en-US" altLang="zh-CN" sz="2400" dirty="0" smtClean="0"/>
              <a:t>3</a:t>
            </a:r>
            <a:endParaRPr lang="en-US" altLang="zh-CN" sz="2400" dirty="0"/>
          </a:p>
        </p:txBody>
      </p:sp>
      <p:sp>
        <p:nvSpPr>
          <p:cNvPr id="13" name="矩形 12"/>
          <p:cNvSpPr/>
          <p:nvPr/>
        </p:nvSpPr>
        <p:spPr>
          <a:xfrm>
            <a:off x="4555958" y="103094"/>
            <a:ext cx="744353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chemeClr val="bg1"/>
                </a:solidFill>
              </a:rPr>
              <a:t>#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三维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情况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&gt;&gt;&gt; x=np.array</a:t>
            </a:r>
            <a:r>
              <a:rPr lang="en-US" altLang="zh-CN" sz="2000" b="1" dirty="0"/>
              <a:t>([[[1,2,3],[4,5,6]],[[7,8,9],[0,1,2]],[[3,4,5],[6,7,8</a:t>
            </a:r>
            <a:r>
              <a:rPr lang="en-US" altLang="zh-CN" sz="2000" b="1" dirty="0" smtClean="0"/>
              <a:t>]]])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&gt;&gt;&gt; </a:t>
            </a:r>
            <a:r>
              <a:rPr lang="en-US" altLang="zh-CN" sz="2000" b="1" dirty="0"/>
              <a:t>print(x</a:t>
            </a:r>
            <a:r>
              <a:rPr lang="en-US" altLang="zh-CN" sz="2000" b="1" dirty="0" smtClean="0"/>
              <a:t>)</a:t>
            </a:r>
          </a:p>
          <a:p>
            <a:r>
              <a:rPr lang="en-US" altLang="zh-CN" sz="2000" dirty="0" smtClean="0"/>
              <a:t>[[[</a:t>
            </a:r>
            <a:r>
              <a:rPr lang="en-US" altLang="zh-CN" sz="2000" dirty="0"/>
              <a:t>1 2 3]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[4 5 6]]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  [[</a:t>
            </a:r>
            <a:r>
              <a:rPr lang="en-US" altLang="zh-CN" sz="2000" dirty="0"/>
              <a:t>7 8 9]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[0 1 2</a:t>
            </a:r>
            <a:r>
              <a:rPr lang="en-US" altLang="zh-CN" sz="2000" dirty="0" smtClean="0"/>
              <a:t>]]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/>
              <a:t>[[3 4 5] 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[6 7 8</a:t>
            </a:r>
            <a:r>
              <a:rPr lang="en-US" altLang="zh-CN" sz="2000" dirty="0" smtClean="0"/>
              <a:t>]]]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&gt;&gt;&gt; </a:t>
            </a:r>
            <a:r>
              <a:rPr lang="en-US" altLang="zh-CN" sz="2000" b="1" dirty="0"/>
              <a:t>print(</a:t>
            </a:r>
            <a:r>
              <a:rPr lang="en-US" altLang="zh-CN" sz="2000" b="1" dirty="0" err="1"/>
              <a:t>x.shape</a:t>
            </a:r>
            <a:r>
              <a:rPr lang="en-US" altLang="zh-CN" sz="2000" b="1" dirty="0" smtClean="0"/>
              <a:t>)</a:t>
            </a:r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3, 2, 3</a:t>
            </a:r>
            <a:r>
              <a:rPr lang="en-US" altLang="zh-CN" sz="20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&gt;&gt;&gt; </a:t>
            </a:r>
            <a:r>
              <a:rPr lang="en-US" altLang="zh-CN" sz="2000" b="1" dirty="0"/>
              <a:t>print(</a:t>
            </a:r>
            <a:r>
              <a:rPr lang="en-US" altLang="zh-CN" sz="2000" b="1" dirty="0" err="1"/>
              <a:t>x.shape</a:t>
            </a:r>
            <a:r>
              <a:rPr lang="en-US" altLang="zh-CN" sz="2000" b="1" dirty="0"/>
              <a:t>[0</a:t>
            </a:r>
            <a:r>
              <a:rPr lang="en-US" altLang="zh-CN" sz="2000" b="1" dirty="0" smtClean="0"/>
              <a:t>])</a:t>
            </a:r>
          </a:p>
          <a:p>
            <a:r>
              <a:rPr lang="en-US" altLang="zh-CN" sz="2000" dirty="0" smtClean="0"/>
              <a:t>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&gt;&gt;&gt; </a:t>
            </a:r>
            <a:r>
              <a:rPr lang="en-US" altLang="zh-CN" sz="2000" b="1" dirty="0"/>
              <a:t>print(</a:t>
            </a:r>
            <a:r>
              <a:rPr lang="en-US" altLang="zh-CN" sz="2000" b="1" dirty="0" err="1"/>
              <a:t>x.shape</a:t>
            </a:r>
            <a:r>
              <a:rPr lang="en-US" altLang="zh-CN" sz="2000" b="1" dirty="0"/>
              <a:t>[1</a:t>
            </a:r>
            <a:r>
              <a:rPr lang="en-US" altLang="zh-CN" sz="2000" b="1" dirty="0" smtClean="0"/>
              <a:t>])</a:t>
            </a:r>
          </a:p>
          <a:p>
            <a:r>
              <a:rPr lang="en-US" altLang="zh-CN" sz="2000" dirty="0" smtClean="0"/>
              <a:t>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&gt;&gt;&gt; </a:t>
            </a:r>
            <a:r>
              <a:rPr lang="en-US" altLang="zh-CN" sz="2000" b="1" dirty="0"/>
              <a:t>print(</a:t>
            </a:r>
            <a:r>
              <a:rPr lang="en-US" altLang="zh-CN" sz="2000" b="1" dirty="0" err="1"/>
              <a:t>x.shape</a:t>
            </a:r>
            <a:r>
              <a:rPr lang="en-US" altLang="zh-CN" sz="2000" b="1" dirty="0"/>
              <a:t>[2</a:t>
            </a:r>
            <a:r>
              <a:rPr lang="en-US" altLang="zh-CN" sz="2000" b="1" dirty="0" smtClean="0"/>
              <a:t>])</a:t>
            </a:r>
          </a:p>
          <a:p>
            <a:r>
              <a:rPr lang="en-US" altLang="zh-CN" sz="2000" dirty="0" smtClean="0"/>
              <a:t>3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337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65" y="181595"/>
            <a:ext cx="3135436" cy="1254174"/>
            <a:chOff x="2218469" y="2861188"/>
            <a:chExt cx="3135436" cy="1254174"/>
          </a:xfrm>
          <a:scene3d>
            <a:camera prst="orthographicFront"/>
            <a:lightRig rig="chilly" dir="t"/>
          </a:scene3d>
        </p:grpSpPr>
        <p:sp>
          <p:nvSpPr>
            <p:cNvPr id="5" name="燕尾形 4">
              <a:hlinkClick r:id="rId2" action="ppaction://hlinksldjump"/>
            </p:cNvPr>
            <p:cNvSpPr/>
            <p:nvPr/>
          </p:nvSpPr>
          <p:spPr>
            <a:xfrm>
              <a:off x="2218469" y="2861188"/>
              <a:ext cx="3135436" cy="1254174"/>
            </a:xfrm>
            <a:prstGeom prst="chevron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20943"/>
                <a:satOff val="6777"/>
                <a:lumOff val="18054"/>
                <a:alphaOff val="0"/>
              </a:schemeClr>
            </a:fillRef>
            <a:effectRef idx="0">
              <a:schemeClr val="accent2">
                <a:shade val="80000"/>
                <a:hueOff val="-320943"/>
                <a:satOff val="6777"/>
                <a:lumOff val="180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燕尾形 4">
              <a:hlinkClick r:id="rId2" action="ppaction://hlinksldjump"/>
            </p:cNvPr>
            <p:cNvSpPr/>
            <p:nvPr/>
          </p:nvSpPr>
          <p:spPr>
            <a:xfrm>
              <a:off x="2845556" y="2861188"/>
              <a:ext cx="1881262" cy="125417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24130" rIns="0" bIns="24130" numCol="1" spcCol="1270" anchor="ctr" anchorCtr="0">
              <a:noAutofit/>
            </a:bodyPr>
            <a:lstStyle/>
            <a:p>
              <a:pPr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600" b="1" dirty="0" err="1" smtClean="0"/>
                <a:t>np</a:t>
              </a:r>
              <a:r>
                <a:rPr lang="en-US" altLang="zh-CN" sz="3600" b="1" dirty="0" smtClean="0"/>
                <a:t>.</a:t>
              </a:r>
            </a:p>
            <a:p>
              <a:pPr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600" b="1" dirty="0" smtClean="0"/>
                <a:t>mat</a:t>
              </a:r>
              <a:endParaRPr lang="zh-CN" altLang="zh-CN" sz="36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0420" y="1435769"/>
            <a:ext cx="6096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b="1" dirty="0"/>
              <a:t>&gt;&gt;&gt; m= </a:t>
            </a:r>
            <a:r>
              <a:rPr lang="en-US" altLang="zh-CN" sz="2400" b="1" dirty="0" err="1"/>
              <a:t>np.mat</a:t>
            </a:r>
            <a:r>
              <a:rPr lang="en-US" altLang="zh-CN" sz="2400" b="1" dirty="0"/>
              <a:t>([</a:t>
            </a:r>
            <a:r>
              <a:rPr lang="en-US" altLang="zh-CN" sz="2400" b="1" dirty="0" smtClean="0"/>
              <a:t>1,2,3]</a:t>
            </a:r>
            <a:r>
              <a:rPr lang="en-US" altLang="zh-CN" sz="2400" b="1" dirty="0"/>
              <a:t>)</a:t>
            </a:r>
            <a:endParaRPr lang="en-US" altLang="zh-CN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b="1" dirty="0" smtClean="0"/>
              <a:t>&gt;&gt;&gt; print(m) </a:t>
            </a:r>
          </a:p>
          <a:p>
            <a:r>
              <a:rPr lang="en-US" altLang="zh-CN" sz="2400" dirty="0" smtClean="0"/>
              <a:t>matrix</a:t>
            </a:r>
            <a:r>
              <a:rPr lang="en-US" altLang="zh-CN" sz="2400" dirty="0"/>
              <a:t>([[1, 2, 3]])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/>
              <a:t>m[0] </a:t>
            </a:r>
            <a:endParaRPr lang="en-US" altLang="zh-CN" sz="2400" b="1" dirty="0" smtClean="0"/>
          </a:p>
          <a:p>
            <a:r>
              <a:rPr lang="en-US" altLang="zh-CN" sz="2400" dirty="0" smtClean="0"/>
              <a:t>matrix</a:t>
            </a:r>
            <a:r>
              <a:rPr lang="en-US" altLang="zh-CN" sz="2400" dirty="0"/>
              <a:t>([[1, 2, 3]])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/>
              <a:t>m[0,1] </a:t>
            </a:r>
            <a:endParaRPr lang="en-US" altLang="zh-CN" sz="2400" b="1" dirty="0" smtClean="0"/>
          </a:p>
          <a:p>
            <a:r>
              <a:rPr lang="en-US" altLang="zh-CN" sz="2400" dirty="0" smtClean="0"/>
              <a:t>2</a:t>
            </a:r>
          </a:p>
          <a:p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的列表转换成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的矩阵 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list=[1,2,3] </a:t>
            </a: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mat(list) </a:t>
            </a: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matrix</a:t>
            </a:r>
            <a:r>
              <a:rPr lang="en-US" altLang="zh-CN" sz="2400" dirty="0"/>
              <a:t>([[1, 2, 3]])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096000" y="231825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创建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列矩阵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&gt;&gt;&gt; </a:t>
            </a:r>
            <a:r>
              <a:rPr lang="en-US" altLang="zh-CN" sz="2400" dirty="0"/>
              <a:t>m=</a:t>
            </a:r>
            <a:r>
              <a:rPr lang="en-US" altLang="zh-CN" sz="2400" dirty="0" err="1"/>
              <a:t>np.mat</a:t>
            </a:r>
            <a:r>
              <a:rPr lang="en-US" altLang="zh-CN" sz="2400" dirty="0"/>
              <a:t>([[</a:t>
            </a:r>
            <a:r>
              <a:rPr lang="en-US" altLang="zh-CN" sz="2400" dirty="0" smtClean="0"/>
              <a:t>2,4,6],[1,3,5]]) </a:t>
            </a:r>
            <a:endParaRPr lang="en-US" altLang="zh-C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/>
              <a:t>&gt;&gt;&gt; m</a:t>
            </a:r>
          </a:p>
          <a:p>
            <a:r>
              <a:rPr lang="en-US" altLang="zh-CN" sz="2400" dirty="0"/>
              <a:t>matrix([[2, </a:t>
            </a:r>
            <a:r>
              <a:rPr lang="en-US" altLang="zh-CN" sz="2400" dirty="0" smtClean="0"/>
              <a:t>4, </a:t>
            </a:r>
            <a:r>
              <a:rPr lang="en-US" altLang="zh-CN" sz="2400" dirty="0"/>
              <a:t>6</a:t>
            </a:r>
            <a:r>
              <a:rPr lang="en-US" altLang="zh-CN" sz="2400" dirty="0" smtClean="0"/>
              <a:t>],</a:t>
            </a:r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en-US" altLang="zh-CN" sz="2400" dirty="0" smtClean="0"/>
              <a:t>     [1, 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5</a:t>
            </a:r>
            <a:r>
              <a:rPr lang="en-US" altLang="zh-CN" sz="2400" dirty="0" smtClean="0"/>
              <a:t>]])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096000" y="2803888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索引取值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/>
              <a:t>&gt;&gt;&gt; m[1,:]          </a:t>
            </a:r>
            <a:r>
              <a:rPr lang="en-US" altLang="zh-CN" sz="2400" dirty="0" smtClean="0"/>
              <a:t> #</a:t>
            </a:r>
            <a:r>
              <a:rPr lang="zh-CN" altLang="en-US" sz="2400" dirty="0"/>
              <a:t>取得第一行的所有元素</a:t>
            </a:r>
          </a:p>
          <a:p>
            <a:r>
              <a:rPr lang="en-US" altLang="zh-CN" sz="2400" dirty="0"/>
              <a:t>matrix([[2, 4, 6]])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/>
              <a:t>&gt;&gt;&gt; m[1,0:1]       </a:t>
            </a:r>
            <a:r>
              <a:rPr lang="en-US" altLang="zh-CN" sz="2400" dirty="0" smtClean="0"/>
              <a:t> #</a:t>
            </a:r>
            <a:r>
              <a:rPr lang="zh-CN" altLang="en-US" sz="2400" dirty="0"/>
              <a:t>第一行第</a:t>
            </a:r>
            <a:r>
              <a:rPr lang="en-US" altLang="zh-CN" sz="2400" dirty="0"/>
              <a:t>0</a:t>
            </a:r>
            <a:r>
              <a:rPr lang="zh-CN" altLang="en-US" sz="2400" dirty="0"/>
              <a:t>个元素</a:t>
            </a:r>
            <a:r>
              <a:rPr lang="zh-CN" altLang="en-US" sz="2400" dirty="0" smtClean="0"/>
              <a:t>，</a:t>
            </a:r>
            <a:endParaRPr lang="zh-CN" altLang="en-US" sz="2400" dirty="0"/>
          </a:p>
          <a:p>
            <a:r>
              <a:rPr lang="en-US" altLang="zh-CN" sz="2400" dirty="0"/>
              <a:t>matrix([[2</a:t>
            </a:r>
            <a:r>
              <a:rPr lang="en-US" altLang="zh-CN" sz="2400" dirty="0" smtClean="0"/>
              <a:t>]])                   </a:t>
            </a:r>
            <a:endParaRPr lang="en-US" altLang="zh-C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/>
              <a:t>&gt;&gt;&gt; m[1,0:3</a:t>
            </a:r>
            <a:r>
              <a:rPr lang="en-US" altLang="zh-CN" sz="2400" dirty="0" smtClean="0"/>
              <a:t>]         #</a:t>
            </a:r>
            <a:r>
              <a:rPr lang="zh-CN" altLang="en-US" sz="2400" dirty="0" smtClean="0"/>
              <a:t>注意</a:t>
            </a:r>
            <a:r>
              <a:rPr lang="zh-CN" altLang="en-US" sz="2400" dirty="0"/>
              <a:t>左闭右开</a:t>
            </a:r>
            <a:endParaRPr lang="en-US" altLang="zh-CN" sz="2400" dirty="0"/>
          </a:p>
          <a:p>
            <a:r>
              <a:rPr lang="en-US" altLang="zh-CN" sz="2400" dirty="0"/>
              <a:t>matrix([[2, 4, 6]])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/>
              <a:t>&gt;&gt;&gt; m[1,0:2]</a:t>
            </a:r>
          </a:p>
          <a:p>
            <a:r>
              <a:rPr lang="en-US" altLang="zh-CN" sz="2400" dirty="0"/>
              <a:t>matrix([[2, 4]])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58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409</Words>
  <Application>Microsoft Office PowerPoint</Application>
  <PresentationFormat>自定义</PresentationFormat>
  <Paragraphs>92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 大锤</dc:creator>
  <cp:lastModifiedBy>user</cp:lastModifiedBy>
  <cp:revision>20</cp:revision>
  <dcterms:created xsi:type="dcterms:W3CDTF">2019-10-02T07:12:00Z</dcterms:created>
  <dcterms:modified xsi:type="dcterms:W3CDTF">2019-11-08T10:05:32Z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