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8ACB-D1D1-49A0-9559-C9C4DDCF93D6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7A02-5F04-449E-9916-438BFF0576D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2478038" y="375657"/>
            <a:ext cx="7248088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charset="0"/>
                <a:ea typeface="黑体" panose="02010609060101010101" charset="-122"/>
                <a:cs typeface="Fira Code SemiBold" charset="0"/>
              </a:rPr>
              <a:t>UI Thread</a:t>
            </a:r>
            <a:endParaRPr lang="en-US" dirty="0">
              <a:latin typeface="Fira Code SemiBold" charset="0"/>
              <a:ea typeface="黑体" panose="02010609060101010101" charset="-122"/>
              <a:cs typeface="Fira Code SemiBold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478038" y="1140454"/>
            <a:ext cx="7248088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charset="0"/>
                <a:ea typeface="黑体" panose="02010609060101010101" charset="-122"/>
                <a:cs typeface="Fira Code SemiBold" charset="0"/>
              </a:rPr>
              <a:t>Chip OPS</a:t>
            </a:r>
            <a:endParaRPr lang="en-US" dirty="0">
              <a:latin typeface="Fira Code SemiBold" charset="0"/>
              <a:ea typeface="黑体" panose="02010609060101010101" charset="-122"/>
              <a:cs typeface="Fira Code SemiBold" charset="0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2471956" y="3429000"/>
            <a:ext cx="7244964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charset="0"/>
                <a:ea typeface="黑体" panose="02010609060101010101" charset="-122"/>
                <a:cs typeface="Fira Code SemiBold" charset="0"/>
              </a:rPr>
              <a:t>Chip DB </a:t>
            </a:r>
            <a:r>
              <a:rPr lang="zh-CN" altLang="en-US" dirty="0">
                <a:latin typeface="Fira Code SemiBold" charset="0"/>
                <a:ea typeface="黑体" panose="02010609060101010101" charset="-122"/>
                <a:cs typeface="Fira Code SemiBold" charset="0"/>
              </a:rPr>
              <a:t>工厂模式，芯片差异化实现</a:t>
            </a:r>
            <a:endParaRPr lang="en-US" dirty="0">
              <a:latin typeface="Fira Code SemiBold" charset="0"/>
              <a:ea typeface="黑体" panose="02010609060101010101" charset="-122"/>
              <a:cs typeface="Fira Code SemiBold" charset="0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7872970" y="1899406"/>
            <a:ext cx="1853156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charset="0"/>
                <a:ea typeface="黑体" panose="02010609060101010101" charset="-122"/>
                <a:cs typeface="Fira Code SemiBold" charset="0"/>
              </a:rPr>
              <a:t>Chip op </a:t>
            </a:r>
            <a:r>
              <a:rPr lang="zh-CN" altLang="en-US" dirty="0">
                <a:latin typeface="Fira Code SemiBold" charset="0"/>
                <a:ea typeface="黑体" panose="02010609060101010101" charset="-122"/>
                <a:cs typeface="Fira Code SemiBold" charset="0"/>
              </a:rPr>
              <a:t>操作</a:t>
            </a:r>
            <a:endParaRPr lang="en-US" dirty="0">
              <a:latin typeface="Fira Code SemiBold" charset="0"/>
              <a:ea typeface="黑体" panose="02010609060101010101" charset="-122"/>
              <a:cs typeface="Fira Code SemiBold" charset="0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471956" y="4187952"/>
            <a:ext cx="7244964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SemiBold" charset="0"/>
                <a:ea typeface="黑体" panose="02010609060101010101" charset="-122"/>
                <a:cs typeface="Fira Code SemiBold" charset="0"/>
              </a:rPr>
              <a:t>FEL</a:t>
            </a:r>
            <a:endParaRPr lang="en-US" altLang="zh-CN" dirty="0">
              <a:latin typeface="Fira Code SemiBold" charset="0"/>
              <a:ea typeface="黑体" panose="02010609060101010101" charset="-122"/>
              <a:cs typeface="Fira Code SemiBold" charset="0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4495814" y="1899406"/>
            <a:ext cx="1499588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SemiBold" charset="0"/>
                <a:ea typeface="黑体" panose="02010609060101010101" charset="-122"/>
                <a:cs typeface="Fira Code SemiBold" charset="0"/>
              </a:rPr>
              <a:t>SMHC </a:t>
            </a:r>
            <a:r>
              <a:rPr lang="zh-CN" altLang="en-US" dirty="0">
                <a:latin typeface="Fira Code SemiBold" charset="0"/>
                <a:ea typeface="黑体" panose="02010609060101010101" charset="-122"/>
                <a:cs typeface="Fira Code SemiBold" charset="0"/>
              </a:rPr>
              <a:t>操作</a:t>
            </a:r>
            <a:endParaRPr lang="en-US" dirty="0">
              <a:latin typeface="Fira Code SemiBold" charset="0"/>
              <a:ea typeface="黑体" panose="02010609060101010101" charset="-122"/>
              <a:cs typeface="Fira Code SemiBold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6184392" y="1899406"/>
            <a:ext cx="1499588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SemiBold" charset="0"/>
                <a:ea typeface="黑体" panose="02010609060101010101" charset="-122"/>
                <a:cs typeface="Fira Code SemiBold" charset="0"/>
              </a:rPr>
              <a:t>DRAM </a:t>
            </a:r>
            <a:r>
              <a:rPr lang="zh-CN" altLang="en-US" dirty="0">
                <a:latin typeface="Fira Code SemiBold" charset="0"/>
                <a:ea typeface="黑体" panose="02010609060101010101" charset="-122"/>
                <a:cs typeface="Fira Code SemiBold" charset="0"/>
              </a:rPr>
              <a:t>操作</a:t>
            </a:r>
            <a:endParaRPr lang="en-US" dirty="0">
              <a:latin typeface="Fira Code SemiBold" charset="0"/>
              <a:ea typeface="黑体" panose="02010609060101010101" charset="-122"/>
              <a:cs typeface="Fira Code SemiBold" charset="0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2472055" y="1905000"/>
            <a:ext cx="941705" cy="587375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SemiBold" charset="0"/>
                <a:ea typeface="黑体" panose="02010609060101010101" charset="-122"/>
                <a:cs typeface="Fira Code SemiBold" charset="0"/>
              </a:rPr>
              <a:t>NAND</a:t>
            </a:r>
            <a:endParaRPr lang="en-US" altLang="zh-CN" dirty="0">
              <a:latin typeface="Fira Code SemiBold" charset="0"/>
              <a:ea typeface="黑体" panose="02010609060101010101" charset="-122"/>
              <a:cs typeface="Fira Code SemiBold" charset="0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3590290" y="1905000"/>
            <a:ext cx="728345" cy="587375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SemiBold" charset="0"/>
                <a:ea typeface="黑体" panose="02010609060101010101" charset="-122"/>
                <a:cs typeface="Fira Code SemiBold" charset="0"/>
              </a:rPr>
              <a:t>NOR</a:t>
            </a:r>
            <a:endParaRPr lang="en-US" altLang="zh-CN" dirty="0">
              <a:latin typeface="Fira Code SemiBold" charset="0"/>
              <a:ea typeface="黑体" panose="02010609060101010101" charset="-122"/>
              <a:cs typeface="Fira Code SemiBold" charset="0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4520212" y="2670048"/>
            <a:ext cx="828920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 SemiBold" charset="0"/>
                <a:ea typeface="黑体" panose="02010609060101010101" charset="-122"/>
                <a:cs typeface="Fira Code SemiBold" charset="0"/>
              </a:rPr>
              <a:t>eMMC</a:t>
            </a:r>
            <a:endParaRPr lang="en-US" sz="1600" dirty="0">
              <a:latin typeface="Fira Code SemiBold" charset="0"/>
              <a:ea typeface="黑体" panose="02010609060101010101" charset="-122"/>
              <a:cs typeface="Fira Code SemiBold" charset="0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5534870" y="2670048"/>
            <a:ext cx="460532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charset="0"/>
                <a:ea typeface="黑体" panose="02010609060101010101" charset="-122"/>
                <a:cs typeface="Fira Code SemiBold" charset="0"/>
              </a:rPr>
              <a:t>TF</a:t>
            </a:r>
            <a:endParaRPr lang="en-US" dirty="0">
              <a:latin typeface="Fira Code SemiBold" charset="0"/>
              <a:ea typeface="黑体" panose="02010609060101010101" charset="-122"/>
              <a:cs typeface="Fira Code SemiBold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6181332" y="2667126"/>
            <a:ext cx="667512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Fira Code SemiBold" charset="0"/>
                <a:ea typeface="黑体" panose="02010609060101010101" charset="-122"/>
                <a:cs typeface="阿里巴巴普惠体 B" panose="00020600040101010101" pitchFamily="18" charset="-122"/>
              </a:rPr>
              <a:t>时序</a:t>
            </a:r>
            <a:endParaRPr lang="zh-CN" altLang="en-US" dirty="0">
              <a:latin typeface="Fira Code SemiBold" charset="0"/>
              <a:ea typeface="黑体" panose="02010609060101010101" charset="-122"/>
              <a:cs typeface="阿里巴巴普惠体 B" panose="00020600040101010101" pitchFamily="18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7013340" y="2667126"/>
            <a:ext cx="667512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Fira Code SemiBold" charset="0"/>
                <a:ea typeface="黑体" panose="02010609060101010101" charset="-122"/>
                <a:cs typeface="阿里巴巴普惠体 B" panose="00020600040101010101" pitchFamily="18" charset="-122"/>
              </a:rPr>
              <a:t>补偿</a:t>
            </a:r>
            <a:endParaRPr lang="zh-CN" altLang="en-US" dirty="0">
              <a:latin typeface="Fira Code SemiBold" charset="0"/>
              <a:ea typeface="黑体" panose="02010609060101010101" charset="-122"/>
              <a:cs typeface="阿里巴巴普惠体 B" panose="00020600040101010101" pitchFamily="18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7866782" y="2658358"/>
            <a:ext cx="832200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SemiBold" charset="0"/>
                <a:ea typeface="黑体" panose="02010609060101010101" charset="-122"/>
                <a:cs typeface="Fira Code SemiBold" charset="0"/>
              </a:rPr>
              <a:t>JTAG</a:t>
            </a:r>
            <a:endParaRPr lang="en-US" altLang="zh-CN" dirty="0">
              <a:latin typeface="Fira Code SemiBold" charset="0"/>
              <a:ea typeface="黑体" panose="02010609060101010101" charset="-122"/>
              <a:cs typeface="Fira Code SemiBold" charset="0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8884720" y="2658358"/>
            <a:ext cx="832200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SemiBold" charset="0"/>
                <a:ea typeface="黑体" panose="02010609060101010101" charset="-122"/>
                <a:cs typeface="Fira Code SemiBold" charset="0"/>
              </a:rPr>
              <a:t>RST</a:t>
            </a:r>
            <a:endParaRPr lang="en-US" altLang="zh-CN" dirty="0">
              <a:latin typeface="Fira Code SemiBold" charset="0"/>
              <a:ea typeface="黑体" panose="02010609060101010101" charset="-122"/>
              <a:cs typeface="Fira Code SemiBold" charset="0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2484120" y="4964439"/>
            <a:ext cx="7232800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SemiBold" charset="0"/>
                <a:ea typeface="黑体" panose="02010609060101010101" charset="-122"/>
                <a:cs typeface="Fira Code SemiBold" charset="0"/>
              </a:rPr>
              <a:t>USB IO</a:t>
            </a:r>
            <a:endParaRPr lang="en-US" altLang="zh-CN" dirty="0">
              <a:latin typeface="Fira Code SemiBold" charset="0"/>
              <a:ea typeface="黑体" panose="02010609060101010101" charset="-122"/>
              <a:cs typeface="Fira Code SemiBold" charset="0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2490272" y="5740926"/>
            <a:ext cx="7226648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SemiBold" charset="0"/>
                <a:ea typeface="黑体" panose="02010609060101010101" charset="-122"/>
                <a:cs typeface="Fira Code SemiBold" charset="0"/>
              </a:rPr>
              <a:t>libUSB</a:t>
            </a:r>
            <a:endParaRPr lang="en-US" altLang="zh-CN" dirty="0">
              <a:latin typeface="Fira Code SemiBold" charset="0"/>
              <a:ea typeface="黑体" panose="02010609060101010101" charset="-122"/>
              <a:cs typeface="Fira Code SemiBold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477770" y="2665730"/>
            <a:ext cx="1852930" cy="594360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SemiBold" charset="0"/>
                <a:ea typeface="黑体" panose="02010609060101010101" charset="-122"/>
                <a:cs typeface="Fira Code SemiBold" charset="0"/>
              </a:rPr>
              <a:t>SPI </a:t>
            </a:r>
            <a:r>
              <a:rPr lang="zh-CN" altLang="en-US" dirty="0">
                <a:latin typeface="Fira Code SemiBold" charset="0"/>
                <a:ea typeface="黑体" panose="02010609060101010101" charset="-122"/>
                <a:cs typeface="Fira Code SemiBold" charset="0"/>
              </a:rPr>
              <a:t>通用</a:t>
            </a:r>
            <a:endParaRPr lang="en-US" dirty="0">
              <a:latin typeface="Fira Code SemiBold" charset="0"/>
              <a:ea typeface="黑体" panose="02010609060101010101" charset="-122"/>
              <a:cs typeface="Fira Code SemiBold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UyN2MyMGMxOGVjN2NmMTEyYTIyZGMzOWIxYzMwMz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WPS 演示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4" baseType="lpstr">
      <vt:lpstr>Arial</vt:lpstr>
      <vt:lpstr>宋体</vt:lpstr>
      <vt:lpstr>Wingdings</vt:lpstr>
      <vt:lpstr>阿里巴巴普惠体 B</vt:lpstr>
      <vt:lpstr>微软雅黑</vt:lpstr>
      <vt:lpstr>Arial Unicode MS</vt:lpstr>
      <vt:lpstr>等线 Light</vt:lpstr>
      <vt:lpstr>Calibri Light</vt:lpstr>
      <vt:lpstr>等线</vt:lpstr>
      <vt:lpstr>Calibri</vt:lpstr>
      <vt:lpstr>楷体</vt:lpstr>
      <vt:lpstr>Microsoft JhengHei</vt:lpstr>
      <vt:lpstr>MingLiU-ExtB</vt:lpstr>
      <vt:lpstr>Bahnschrift Condensed</vt:lpstr>
      <vt:lpstr>Bahnschrift SemiLight SemiCondensed</vt:lpstr>
      <vt:lpstr>Sylfaen</vt:lpstr>
      <vt:lpstr>Symbol</vt:lpstr>
      <vt:lpstr>仿宋</vt:lpstr>
      <vt:lpstr>黑体</vt:lpstr>
      <vt:lpstr>Fira Code Light</vt:lpstr>
      <vt:lpstr>Fira Code Retina</vt:lpstr>
      <vt:lpstr>Fira Code SemiBold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Gloomy Ghost</dc:creator>
  <cp:lastModifiedBy>GloomyGhost</cp:lastModifiedBy>
  <cp:revision>3</cp:revision>
  <dcterms:created xsi:type="dcterms:W3CDTF">2022-09-28T06:16:00Z</dcterms:created>
  <dcterms:modified xsi:type="dcterms:W3CDTF">2022-10-02T13:22:25Z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4E4D8F1A9A2E4290B1DDAFE74C8E11C2</vt:lpwstr>
  </property>
  <property fmtid="{D5CDD505-2E9C-101B-9397-08002B2CF9AE}" pid="3" name="KSOProductBuildVer">
    <vt:lpwstr>2052-11.1.0.12358</vt:lpwstr>
  </property>
</Properties>
</file>