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716B9-2126-08AE-A539-7B1DA092E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3F1D81-38D6-39E0-8BA7-DADD46383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47B7C-994D-847D-DC29-50AD0CCB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8ACB-D1D1-49A0-9559-C9C4DDCF93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4A1C4-CC5F-7094-E19B-2B57F122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C2B3AC-BCD8-94E7-9E79-FEC1C8E3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7A02-5F04-449E-9916-438BFF05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4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17AFC-3B75-12F3-1E10-D0A3A8D0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C199E7-E4B4-FB84-583E-98652D2F2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D8748-D23C-E5C5-40C4-15796ABA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8ACB-D1D1-49A0-9559-C9C4DDCF93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D468B-C239-545F-03E3-45F259EB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86DD5-267E-B123-FA20-748B2593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7A02-5F04-449E-9916-438BFF05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0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807F78-C2EC-9B1B-68E9-571CA828C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E162C6-E109-929C-354E-E60371D89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1A337-39F7-282A-7B2F-7308C13D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8ACB-D1D1-49A0-9559-C9C4DDCF93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78907-51BD-4101-0368-7D634040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E9E40-1728-F456-3A27-6360DCEE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7A02-5F04-449E-9916-438BFF05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3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B5D84-B229-4C0A-2534-3190D786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83E06-B29C-0400-DC68-BA870930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CA4B3-2907-DA65-0C0E-E7E83875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8ACB-D1D1-49A0-9559-C9C4DDCF93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A118C-2946-1DDF-F897-766863CB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1305E-87FA-B170-F93E-EB15822F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7A02-5F04-449E-9916-438BFF05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4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62FC4-336C-4DA9-6ACA-14274369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BD6F7D-1F55-901C-46E6-2EE9CF9A8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20C8AB-E1CE-6C01-66EC-178C4639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8ACB-D1D1-49A0-9559-C9C4DDCF93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38669-5893-1AEC-07F5-14AFDA2C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461C3F-7EF3-6F6E-0996-DD089F76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7A02-5F04-449E-9916-438BFF05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8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9E3AE-4006-F101-A43E-DF57F26C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51F67-FA3A-3A10-5140-2EBF76247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F02B5C-6019-71D9-2BCA-1FF6B4932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29988F-884A-92DD-B756-05AF9A7F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8ACB-D1D1-49A0-9559-C9C4DDCF93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5BAE3C-F380-1297-1AF2-70A8DDCFC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E95A77-7438-72BB-14B6-2F7A61CE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7A02-5F04-449E-9916-438BFF05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7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01182-F60A-3863-E1C9-F1BA8EDD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1FB0C2-A251-28B3-EAA1-2E3E2854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3D475D-2F45-0CE2-DC0D-2274CC5E2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EFCB46-0DEF-357F-DDC7-6B600B458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E51CFD-E329-47FD-CC6F-05F1E0E1B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123B2E-2E64-E0A0-8780-EF667A5C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8ACB-D1D1-49A0-9559-C9C4DDCF93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DC150D-A103-C0ED-3686-AB2DB3AA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F5E96B-33EE-6DFA-2765-520E823F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7A02-5F04-449E-9916-438BFF05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9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6B4EA-1E30-B649-3E79-70F01CC2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B8855A-1360-52C0-BCEC-39B9A524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8ACB-D1D1-49A0-9559-C9C4DDCF93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3C5FE9-5C06-4EB1-B71B-F7C323F9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F0F13C-9BCF-3B93-A281-9C2C58A0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7A02-5F04-449E-9916-438BFF05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6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1594BA-C144-B0B4-5DDE-C656A7EF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8ACB-D1D1-49A0-9559-C9C4DDCF93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6E48AE-96DD-278C-006B-1368990A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E5B4FA-C6AC-2998-19AE-AD1C7539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7A02-5F04-449E-9916-438BFF05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7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79D1A-5F61-BD3B-F8F7-B6185F44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DE08B5-9668-0282-ECF3-9E8802ABF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3E988B-649D-E13F-CDEF-8266EE5B8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E4648-E9A4-56E1-84E4-5DA43C8E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8ACB-D1D1-49A0-9559-C9C4DDCF93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5FB5E-1579-434D-D84E-DE19E337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83A390-D26B-FB23-1D67-4310BA94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7A02-5F04-449E-9916-438BFF05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5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5D45A-7B63-7AE5-25B8-CBCFCEEA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BD8071-2919-7472-B6FA-326C6CD28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4CC6F5-9149-3DBD-66F7-876033F23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2DE81-D6D1-F6B7-2D4C-BEB77534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8ACB-D1D1-49A0-9559-C9C4DDCF93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1EE0BA-4B4E-7398-8378-4D9C4869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9CDFDB-F730-5679-2AFD-30EF5864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7A02-5F04-449E-9916-438BFF05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5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50F89D-6EA0-F6AD-CBAC-8B8FBE8D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AA8D97-B166-C3A6-49F3-ECEC15B7A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03395-A1CC-3FA2-19DE-720662ED8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E8ACB-D1D1-49A0-9559-C9C4DDCF93D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9F813F-D188-6109-6100-5D0B67D6C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D69608-9B59-4B11-1EDD-18E882FC1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17A02-5F04-449E-9916-438BFF057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9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CDD1AC87-581A-C59B-B89D-D33709A889AE}"/>
              </a:ext>
            </a:extLst>
          </p:cNvPr>
          <p:cNvSpPr/>
          <p:nvPr/>
        </p:nvSpPr>
        <p:spPr>
          <a:xfrm>
            <a:off x="2478038" y="375657"/>
            <a:ext cx="7248088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UI Thread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D4657E8-A7F9-A592-F7BA-266FD4EC142A}"/>
              </a:ext>
            </a:extLst>
          </p:cNvPr>
          <p:cNvSpPr/>
          <p:nvPr/>
        </p:nvSpPr>
        <p:spPr>
          <a:xfrm>
            <a:off x="2478038" y="1140454"/>
            <a:ext cx="7248088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Chip OPS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A2B2814-6178-49F4-B520-00E420FA2093}"/>
              </a:ext>
            </a:extLst>
          </p:cNvPr>
          <p:cNvSpPr/>
          <p:nvPr/>
        </p:nvSpPr>
        <p:spPr>
          <a:xfrm>
            <a:off x="2471956" y="3429000"/>
            <a:ext cx="7244964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Chip DB 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工厂模式，芯片差异化实现</a:t>
            </a:r>
            <a:endParaRPr 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34A8BB0-797E-9B60-A2DD-A837B5C091B1}"/>
              </a:ext>
            </a:extLst>
          </p:cNvPr>
          <p:cNvSpPr/>
          <p:nvPr/>
        </p:nvSpPr>
        <p:spPr>
          <a:xfrm>
            <a:off x="7872970" y="1899406"/>
            <a:ext cx="1853156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Chip op 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操作</a:t>
            </a:r>
            <a:endParaRPr 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37BD1F5-A2E0-911A-40A2-F94A3191A182}"/>
              </a:ext>
            </a:extLst>
          </p:cNvPr>
          <p:cNvSpPr/>
          <p:nvPr/>
        </p:nvSpPr>
        <p:spPr>
          <a:xfrm>
            <a:off x="2471956" y="4187952"/>
            <a:ext cx="7244964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FEL</a:t>
            </a:r>
            <a:endParaRPr 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79C24E9-C98F-7DFB-35E1-BD052FDB6D4C}"/>
              </a:ext>
            </a:extLst>
          </p:cNvPr>
          <p:cNvSpPr/>
          <p:nvPr/>
        </p:nvSpPr>
        <p:spPr>
          <a:xfrm>
            <a:off x="2478038" y="1905251"/>
            <a:ext cx="1853156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SPI 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操作</a:t>
            </a:r>
            <a:endParaRPr 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8C95DD7-8817-5327-766C-F95ACFEE623E}"/>
              </a:ext>
            </a:extLst>
          </p:cNvPr>
          <p:cNvSpPr/>
          <p:nvPr/>
        </p:nvSpPr>
        <p:spPr>
          <a:xfrm>
            <a:off x="4495814" y="1899406"/>
            <a:ext cx="1499588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SMHC 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操作</a:t>
            </a:r>
            <a:endParaRPr 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7DEFA8F-6525-B202-7EAA-E16CBEAF1CEB}"/>
              </a:ext>
            </a:extLst>
          </p:cNvPr>
          <p:cNvSpPr/>
          <p:nvPr/>
        </p:nvSpPr>
        <p:spPr>
          <a:xfrm>
            <a:off x="6184392" y="1899406"/>
            <a:ext cx="1499588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DRAM 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操作</a:t>
            </a:r>
            <a:endParaRPr 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6740368-8838-F1CA-CE5C-679B45B100E4}"/>
              </a:ext>
            </a:extLst>
          </p:cNvPr>
          <p:cNvSpPr/>
          <p:nvPr/>
        </p:nvSpPr>
        <p:spPr>
          <a:xfrm>
            <a:off x="2471956" y="2670048"/>
            <a:ext cx="941762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NAND</a:t>
            </a:r>
            <a:endParaRPr 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545ACD8-95ED-53C1-774D-B41EEF7664F9}"/>
              </a:ext>
            </a:extLst>
          </p:cNvPr>
          <p:cNvSpPr/>
          <p:nvPr/>
        </p:nvSpPr>
        <p:spPr>
          <a:xfrm>
            <a:off x="3602736" y="2670048"/>
            <a:ext cx="728458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NOR</a:t>
            </a:r>
            <a:endParaRPr 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E94E2BA-85E2-8745-6648-8C82610A2156}"/>
              </a:ext>
            </a:extLst>
          </p:cNvPr>
          <p:cNvSpPr/>
          <p:nvPr/>
        </p:nvSpPr>
        <p:spPr>
          <a:xfrm>
            <a:off x="4520212" y="2670048"/>
            <a:ext cx="828920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eMMC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07158D3-35C1-E4DA-6467-DFEE1D72F6A7}"/>
              </a:ext>
            </a:extLst>
          </p:cNvPr>
          <p:cNvSpPr/>
          <p:nvPr/>
        </p:nvSpPr>
        <p:spPr>
          <a:xfrm>
            <a:off x="5534870" y="2670048"/>
            <a:ext cx="460532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TF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29E4258-EE62-9380-2973-0554E4EB2F28}"/>
              </a:ext>
            </a:extLst>
          </p:cNvPr>
          <p:cNvSpPr/>
          <p:nvPr/>
        </p:nvSpPr>
        <p:spPr>
          <a:xfrm>
            <a:off x="6181332" y="2667126"/>
            <a:ext cx="667512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时序</a:t>
            </a:r>
            <a:endParaRPr 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1808CB3-D8B1-0D9C-8CEE-0421B740CF36}"/>
              </a:ext>
            </a:extLst>
          </p:cNvPr>
          <p:cNvSpPr/>
          <p:nvPr/>
        </p:nvSpPr>
        <p:spPr>
          <a:xfrm>
            <a:off x="7013340" y="2667126"/>
            <a:ext cx="667512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补偿</a:t>
            </a:r>
            <a:endParaRPr 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9C3F1F1-BC47-B055-3382-206475B02AF6}"/>
              </a:ext>
            </a:extLst>
          </p:cNvPr>
          <p:cNvSpPr/>
          <p:nvPr/>
        </p:nvSpPr>
        <p:spPr>
          <a:xfrm>
            <a:off x="7866782" y="2658358"/>
            <a:ext cx="832200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JTAG</a:t>
            </a:r>
            <a:endParaRPr 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ADE632F-3989-DBC1-2522-B2C36E4B6055}"/>
              </a:ext>
            </a:extLst>
          </p:cNvPr>
          <p:cNvSpPr/>
          <p:nvPr/>
        </p:nvSpPr>
        <p:spPr>
          <a:xfrm>
            <a:off x="8884720" y="2658358"/>
            <a:ext cx="832200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RST</a:t>
            </a:r>
            <a:endParaRPr 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59EA490-5F4C-4134-3AF3-5908EDBF04E6}"/>
              </a:ext>
            </a:extLst>
          </p:cNvPr>
          <p:cNvSpPr/>
          <p:nvPr/>
        </p:nvSpPr>
        <p:spPr>
          <a:xfrm>
            <a:off x="2484120" y="4964439"/>
            <a:ext cx="7232800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USB IO</a:t>
            </a:r>
            <a:endParaRPr 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0528AD5-3C16-FA70-7CB7-CD6B6556F62E}"/>
              </a:ext>
            </a:extLst>
          </p:cNvPr>
          <p:cNvSpPr/>
          <p:nvPr/>
        </p:nvSpPr>
        <p:spPr>
          <a:xfrm>
            <a:off x="2490272" y="5740926"/>
            <a:ext cx="7226648" cy="595618"/>
          </a:xfrm>
          <a:prstGeom prst="roundRect">
            <a:avLst>
              <a:gd name="adj" fmla="val 4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LIBUSB</a:t>
            </a:r>
            <a:endParaRPr 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538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阿里巴巴普惠体 B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Gloomy Ghost</dc:creator>
  <cp:lastModifiedBy>Gloomy Ghost</cp:lastModifiedBy>
  <cp:revision>1</cp:revision>
  <dcterms:created xsi:type="dcterms:W3CDTF">2022-09-28T06:16:06Z</dcterms:created>
  <dcterms:modified xsi:type="dcterms:W3CDTF">2022-09-28T06:16:12Z</dcterms:modified>
</cp:coreProperties>
</file>