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6" r:id="rId6"/>
    <p:sldId id="261" r:id="rId7"/>
    <p:sldId id="280" r:id="rId8"/>
    <p:sldId id="278" r:id="rId9"/>
    <p:sldId id="277" r:id="rId10"/>
    <p:sldId id="274" r:id="rId11"/>
    <p:sldId id="279" r:id="rId12"/>
    <p:sldId id="281" r:id="rId13"/>
    <p:sldId id="271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25" d="100"/>
          <a:sy n="125" d="100"/>
        </p:scale>
        <p:origin x="6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22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5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6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6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4026" y="1748161"/>
            <a:ext cx="5131410" cy="81915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FFFFFF"/>
                </a:solidFill>
                <a:latin typeface="+mn-ea"/>
              </a:rPr>
              <a:t>智能家用小车</a:t>
            </a:r>
            <a:endParaRPr lang="en-US" altLang="zh-CN" sz="3200" dirty="0">
              <a:latin typeface="+mn-ea"/>
            </a:endParaRPr>
          </a:p>
        </p:txBody>
      </p:sp>
      <p:sp>
        <p:nvSpPr>
          <p:cNvPr id="3" name="Text 1"/>
          <p:cNvSpPr/>
          <p:nvPr/>
        </p:nvSpPr>
        <p:spPr>
          <a:xfrm>
            <a:off x="647700" y="2667000"/>
            <a:ext cx="4587240" cy="428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zh-CN" altLang="en-US" sz="1920" dirty="0">
                <a:solidFill>
                  <a:srgbClr val="FFFFFF"/>
                </a:solidFill>
                <a:latin typeface="+mn-ea"/>
                <a:cs typeface="Noto Sans SC" pitchFamily="34" charset="-120"/>
              </a:rPr>
              <a:t>报告人：江银 吕扬涛</a:t>
            </a:r>
            <a:endParaRPr lang="en-US" sz="192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  <a:cs typeface="Noto Sans SC" pitchFamily="34" charset="-120"/>
              </a:rPr>
              <a:t>遇到的问题</a:t>
            </a:r>
            <a:endParaRPr lang="en-US" sz="2400" dirty="0">
              <a:latin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779929" y="13049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536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ED70759-3D52-5196-532F-391A09CBEE65}"/>
              </a:ext>
            </a:extLst>
          </p:cNvPr>
          <p:cNvSpPr/>
          <p:nvPr/>
        </p:nvSpPr>
        <p:spPr>
          <a:xfrm>
            <a:off x="714375" y="1090612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树莓派连接网络时更改配置后遇到了问题。解决方法：重烧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SD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卡。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循迹和避障的参数调整遇到了挑战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。解决方法：不断调整参数。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百度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的实时语音识别较为复杂。解决方法：改用短语音识别。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爬虫获取的天气预报使用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pyttsx3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库进行语音播报，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espeak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语音包语调过于古怪奇异。解决方法：改用基于深度学习的语音合成。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880" b="1" dirty="0">
                <a:solidFill>
                  <a:srgbClr val="FFFFFF"/>
                </a:solidFill>
                <a:latin typeface="+mn-ea"/>
              </a:rPr>
              <a:t>期望与体会</a:t>
            </a:r>
            <a:endParaRPr lang="en-US" sz="288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42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</a:rPr>
              <a:t>期望和体会</a:t>
            </a:r>
            <a:endParaRPr lang="en-US" sz="2400" dirty="0">
              <a:latin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779929" y="13049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536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ED70759-3D52-5196-532F-391A09CBEE65}"/>
              </a:ext>
            </a:extLst>
          </p:cNvPr>
          <p:cNvSpPr/>
          <p:nvPr/>
        </p:nvSpPr>
        <p:spPr>
          <a:xfrm>
            <a:off x="714375" y="1090612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期望：做出更多更丰富的交互功能，比如通讯功能；丰富已有的交互功能，比如增加音乐种类、天气播报内容；写一个交互可视化界面。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体会：感受到了调参数的快乐，学习到了如何调用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，学习了如何写</a:t>
            </a:r>
            <a:r>
              <a:rPr lang="zh-CN" altLang="en-US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爬虫，体验到了嵌入式系统的应用，提高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了一定的技术水平。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428625"/>
            <a:ext cx="4433888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111B5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662238" y="1347787"/>
            <a:ext cx="5424488" cy="3214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zh-CN" altLang="en-US" sz="2000" dirty="0">
                <a:solidFill>
                  <a:srgbClr val="383838"/>
                </a:solidFill>
                <a:latin typeface="+mn-ea"/>
              </a:rPr>
              <a:t>一、设计背景</a:t>
            </a:r>
            <a:endParaRPr lang="en-US" altLang="zh-CN" sz="2000" dirty="0">
              <a:solidFill>
                <a:srgbClr val="383838"/>
              </a:solidFill>
              <a:latin typeface="+mn-ea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zh-CN" altLang="en-US" sz="2000" dirty="0">
                <a:solidFill>
                  <a:srgbClr val="383838"/>
                </a:solidFill>
                <a:latin typeface="+mn-ea"/>
              </a:rPr>
              <a:t>二、设计思路</a:t>
            </a:r>
            <a:endParaRPr lang="en-US" altLang="zh-CN" sz="2000" dirty="0">
              <a:solidFill>
                <a:srgbClr val="383838"/>
              </a:solidFill>
              <a:latin typeface="+mn-ea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zh-CN" altLang="en-US" sz="2000" dirty="0">
                <a:solidFill>
                  <a:srgbClr val="383838"/>
                </a:solidFill>
                <a:latin typeface="+mn-ea"/>
              </a:rPr>
              <a:t>三、成果展示</a:t>
            </a:r>
            <a:endParaRPr lang="en-US" altLang="zh-CN" sz="2000" dirty="0">
              <a:solidFill>
                <a:srgbClr val="383838"/>
              </a:solidFill>
              <a:latin typeface="+mn-ea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zh-CN" altLang="en-US" sz="2000" dirty="0">
                <a:solidFill>
                  <a:srgbClr val="383838"/>
                </a:solidFill>
                <a:latin typeface="+mn-ea"/>
              </a:rPr>
              <a:t>四、遇到的问题</a:t>
            </a:r>
            <a:endParaRPr lang="en-US" altLang="zh-CN" sz="2000" dirty="0">
              <a:solidFill>
                <a:srgbClr val="383838"/>
              </a:solidFill>
              <a:latin typeface="+mn-ea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zh-CN" altLang="en-US" sz="2000" dirty="0">
                <a:solidFill>
                  <a:srgbClr val="383838"/>
                </a:solidFill>
                <a:latin typeface="+mn-ea"/>
              </a:rPr>
              <a:t>五、期望与体会</a:t>
            </a:r>
            <a:endParaRPr 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880" b="1" dirty="0">
                <a:solidFill>
                  <a:srgbClr val="FFFFFF"/>
                </a:solidFill>
                <a:latin typeface="+mn-ea"/>
                <a:cs typeface="Noto Sans SC" pitchFamily="34" charset="-120"/>
              </a:rPr>
              <a:t>设计背景</a:t>
            </a:r>
            <a:endParaRPr lang="en-US" sz="288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</a:rPr>
              <a:t>设计背景</a:t>
            </a:r>
            <a:endParaRPr lang="en-US" sz="2400" dirty="0">
              <a:latin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714375" y="1657350"/>
            <a:ext cx="771525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如今科技飞速发展，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后们在他们的童年可以体会到各种充满赛博气息的新兴事物，也极大地方便了他们的学习与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生活。智能家用小车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可以跟随时代的脚步，成为孩子们学习和生活的伙伴。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880" b="1" dirty="0">
                <a:solidFill>
                  <a:srgbClr val="FFFFFF"/>
                </a:solidFill>
                <a:latin typeface="+mn-ea"/>
                <a:cs typeface="Noto Sans SC" pitchFamily="34" charset="-120"/>
              </a:rPr>
              <a:t>设计思路</a:t>
            </a:r>
            <a:endParaRPr lang="en-US" sz="288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84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</a:rPr>
              <a:t>模块功能</a:t>
            </a:r>
            <a:endParaRPr lang="en-US" sz="2400" dirty="0">
              <a:latin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779929" y="13049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536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ED70759-3D52-5196-532F-391A09CBEE65}"/>
              </a:ext>
            </a:extLst>
          </p:cNvPr>
          <p:cNvSpPr/>
          <p:nvPr/>
        </p:nvSpPr>
        <p:spPr>
          <a:xfrm>
            <a:off x="762000" y="19907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项目基于树莓派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4WD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完成，总共分为两个独立模块。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第一个独立模块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的流程图如下。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AB47DB-ABDA-F85B-F38D-FAE0A0DD15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60" b="3763"/>
          <a:stretch/>
        </p:blipFill>
        <p:spPr>
          <a:xfrm>
            <a:off x="6619110" y="983135"/>
            <a:ext cx="2489330" cy="4160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</a:rPr>
              <a:t>模块功能</a:t>
            </a:r>
            <a:endParaRPr lang="en-US" sz="2400" dirty="0">
              <a:latin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779929" y="13049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536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ED70759-3D52-5196-532F-391A09CBEE65}"/>
              </a:ext>
            </a:extLst>
          </p:cNvPr>
          <p:cNvSpPr/>
          <p:nvPr/>
        </p:nvSpPr>
        <p:spPr>
          <a:xfrm>
            <a:off x="762000" y="19907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个独立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模块的流程图如下。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48ECD21-DCE9-01EA-361B-DDAFA8C7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81075"/>
            <a:ext cx="4567338" cy="416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880" b="1" dirty="0">
                <a:solidFill>
                  <a:srgbClr val="FFFFFF"/>
                </a:solidFill>
                <a:latin typeface="+mn-ea"/>
              </a:rPr>
              <a:t>成果展示</a:t>
            </a:r>
            <a:endParaRPr lang="en-US" sz="288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40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880" b="1" dirty="0">
                <a:solidFill>
                  <a:srgbClr val="FFFFFF"/>
                </a:solidFill>
                <a:latin typeface="+mn-ea"/>
              </a:rPr>
              <a:t>遇到的问题</a:t>
            </a:r>
            <a:endParaRPr lang="en-US" sz="288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30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321</Words>
  <Application>Microsoft Office PowerPoint</Application>
  <PresentationFormat>全屏显示(16:9)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Noto Sans SC</vt:lpstr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subject>SUBTITLE HERE</dc:subject>
  <dc:creator>MindShow.fun</dc:creator>
  <cp:lastModifiedBy>银 江</cp:lastModifiedBy>
  <cp:revision>87</cp:revision>
  <dcterms:created xsi:type="dcterms:W3CDTF">2023-05-31T06:55:31Z</dcterms:created>
  <dcterms:modified xsi:type="dcterms:W3CDTF">2023-07-07T01:01:54Z</dcterms:modified>
</cp:coreProperties>
</file>