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4"/>
    <p:restoredTop sz="94624"/>
  </p:normalViewPr>
  <p:slideViewPr>
    <p:cSldViewPr showGuides="1">
      <p:cViewPr varScale="1">
        <p:scale>
          <a:sx n="106" d="100"/>
          <a:sy n="106" d="100"/>
        </p:scale>
        <p:origin x="97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With filtered list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filtered</a:t>
            </a:r>
            <a:r>
              <a:rPr lang="en-US" baseline="0" dirty="0" smtClean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7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=""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=""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=""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=""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=""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=""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229022" y="1497232"/>
            <a:ext cx="8610178" cy="459876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1" name="Rectangle 8"/>
          <p:cNvSpPr/>
          <p:nvPr/>
        </p:nvSpPr>
        <p:spPr>
          <a:xfrm>
            <a:off x="2091245" y="4683189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62"/>
          <p:cNvSpPr/>
          <p:nvPr/>
        </p:nvSpPr>
        <p:spPr>
          <a:xfrm rot="16200000">
            <a:off x="260131" y="3665276"/>
            <a:ext cx="2228687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3" name="Rectangle 62"/>
          <p:cNvSpPr/>
          <p:nvPr/>
        </p:nvSpPr>
        <p:spPr>
          <a:xfrm rot="16200000">
            <a:off x="1223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4" name="Isosceles Triangle 102"/>
          <p:cNvSpPr/>
          <p:nvPr/>
        </p:nvSpPr>
        <p:spPr>
          <a:xfrm rot="16200000">
            <a:off x="7930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7" name="Straight Arrow Connector 76"/>
          <p:cNvCxnSpPr>
            <a:cxnSpLocks/>
            <a:stCxn id="130" idx="3"/>
            <a:endCxn id="56" idx="1"/>
          </p:cNvCxnSpPr>
          <p:nvPr/>
        </p:nvCxnSpPr>
        <p:spPr>
          <a:xfrm>
            <a:off x="1806346" y="4852397"/>
            <a:ext cx="284899" cy="417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122"/>
          <p:cNvCxnSpPr/>
          <p:nvPr/>
        </p:nvCxnSpPr>
        <p:spPr>
          <a:xfrm>
            <a:off x="762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0160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Flowchart: Decision 96"/>
          <p:cNvSpPr/>
          <p:nvPr/>
        </p:nvSpPr>
        <p:spPr>
          <a:xfrm>
            <a:off x="1570298" y="476570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Rectangle 8"/>
          <p:cNvSpPr/>
          <p:nvPr/>
        </p:nvSpPr>
        <p:spPr>
          <a:xfrm>
            <a:off x="1991389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0" name="Straight Arrow Connector 89"/>
          <p:cNvCxnSpPr>
            <a:stCxn id="136" idx="3"/>
            <a:endCxn id="134" idx="1"/>
          </p:cNvCxnSpPr>
          <p:nvPr/>
        </p:nvCxnSpPr>
        <p:spPr>
          <a:xfrm>
            <a:off x="1790469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Flowchart: Decision 96"/>
          <p:cNvSpPr/>
          <p:nvPr/>
        </p:nvSpPr>
        <p:spPr>
          <a:xfrm>
            <a:off x="1554421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8"/>
          <p:cNvSpPr/>
          <p:nvPr/>
        </p:nvSpPr>
        <p:spPr>
          <a:xfrm>
            <a:off x="3858759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/>
          <p:cNvSpPr/>
          <p:nvPr/>
        </p:nvSpPr>
        <p:spPr>
          <a:xfrm>
            <a:off x="3491081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4" name="Rectangle 8"/>
          <p:cNvSpPr/>
          <p:nvPr/>
        </p:nvSpPr>
        <p:spPr>
          <a:xfrm>
            <a:off x="5479786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/>
          <p:cNvSpPr/>
          <p:nvPr/>
        </p:nvSpPr>
        <p:spPr>
          <a:xfrm>
            <a:off x="5024860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6" name="Elbow Connector 95"/>
          <p:cNvCxnSpPr>
            <a:stCxn id="151" idx="3"/>
            <a:endCxn id="150" idx="1"/>
          </p:cNvCxnSpPr>
          <p:nvPr/>
        </p:nvCxnSpPr>
        <p:spPr>
          <a:xfrm>
            <a:off x="5260908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/>
          <p:cNvSpPr/>
          <p:nvPr/>
        </p:nvSpPr>
        <p:spPr>
          <a:xfrm>
            <a:off x="6990807" y="51715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Flowchart: Decision 96"/>
          <p:cNvSpPr/>
          <p:nvPr/>
        </p:nvSpPr>
        <p:spPr>
          <a:xfrm>
            <a:off x="620805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2" name="Rectangle 8"/>
          <p:cNvSpPr/>
          <p:nvPr/>
        </p:nvSpPr>
        <p:spPr>
          <a:xfrm>
            <a:off x="6878505" y="2177586"/>
            <a:ext cx="1426435" cy="31819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102"/>
          <p:cNvCxnSpPr/>
          <p:nvPr/>
        </p:nvCxnSpPr>
        <p:spPr>
          <a:xfrm flipV="1">
            <a:off x="6444104" y="2336683"/>
            <a:ext cx="434401" cy="69820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/>
          <p:cNvSpPr/>
          <p:nvPr/>
        </p:nvSpPr>
        <p:spPr>
          <a:xfrm>
            <a:off x="6990807" y="48292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6200000" flipH="1">
            <a:off x="2732563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Isosceles Triangle 102"/>
          <p:cNvSpPr/>
          <p:nvPr/>
        </p:nvSpPr>
        <p:spPr>
          <a:xfrm rot="10800000" flipV="1">
            <a:off x="2728408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8" name="Rectangle 8"/>
          <p:cNvSpPr/>
          <p:nvPr/>
        </p:nvSpPr>
        <p:spPr>
          <a:xfrm>
            <a:off x="2136876" y="199780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Rectangle 8"/>
          <p:cNvSpPr/>
          <p:nvPr/>
        </p:nvSpPr>
        <p:spPr>
          <a:xfrm>
            <a:off x="824129" y="5506729"/>
            <a:ext cx="1066800" cy="32241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0" name="Elbow Connector 122"/>
          <p:cNvCxnSpPr/>
          <p:nvPr/>
        </p:nvCxnSpPr>
        <p:spPr>
          <a:xfrm rot="16200000" flipH="1">
            <a:off x="-296638" y="4547167"/>
            <a:ext cx="2086534" cy="15500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TextBox 110"/>
          <p:cNvSpPr txBox="1"/>
          <p:nvPr/>
        </p:nvSpPr>
        <p:spPr>
          <a:xfrm>
            <a:off x="3647165" y="27836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57800" y="2819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11090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72452" y="4621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694091" y="1726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6878505" y="1774911"/>
            <a:ext cx="1426435" cy="3368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endCxn id="140" idx="1"/>
          </p:cNvCxnSpPr>
          <p:nvPr/>
        </p:nvCxnSpPr>
        <p:spPr>
          <a:xfrm flipV="1">
            <a:off x="6444104" y="1943348"/>
            <a:ext cx="434401" cy="10915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Arrow Connector 122"/>
          <p:cNvCxnSpPr>
            <a:stCxn id="139" idx="1"/>
            <a:endCxn id="137" idx="1"/>
          </p:cNvCxnSpPr>
          <p:nvPr/>
        </p:nvCxnSpPr>
        <p:spPr>
          <a:xfrm>
            <a:off x="3491081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3000422" y="549455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2723200" y="5557185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2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147" idx="3"/>
            <a:endCxn id="56" idx="2"/>
          </p:cNvCxnSpPr>
          <p:nvPr/>
        </p:nvCxnSpPr>
        <p:spPr>
          <a:xfrm rot="10800000">
            <a:off x="2530351" y="5029950"/>
            <a:ext cx="217608" cy="65284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Rectangle 8"/>
          <p:cNvSpPr/>
          <p:nvPr/>
        </p:nvSpPr>
        <p:spPr>
          <a:xfrm>
            <a:off x="3843242" y="4453840"/>
            <a:ext cx="133493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Elbow Connector 128"/>
          <p:cNvCxnSpPr>
            <a:stCxn id="139" idx="2"/>
            <a:endCxn id="159" idx="1"/>
          </p:cNvCxnSpPr>
          <p:nvPr/>
        </p:nvCxnSpPr>
        <p:spPr>
          <a:xfrm rot="16200000" flipH="1">
            <a:off x="2959519" y="3743497"/>
            <a:ext cx="1533308" cy="23413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715371" y="4396567"/>
            <a:ext cx="94629" cy="1754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1" name="Rectangle 8"/>
          <p:cNvSpPr/>
          <p:nvPr/>
        </p:nvSpPr>
        <p:spPr>
          <a:xfrm>
            <a:off x="5640398" y="4453840"/>
            <a:ext cx="8998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2" name="Flowchart: Decision 96"/>
          <p:cNvSpPr/>
          <p:nvPr/>
        </p:nvSpPr>
        <p:spPr>
          <a:xfrm>
            <a:off x="5185473" y="4537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132"/>
          <p:cNvCxnSpPr/>
          <p:nvPr/>
        </p:nvCxnSpPr>
        <p:spPr>
          <a:xfrm>
            <a:off x="5421521" y="4624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TextBox 133"/>
          <p:cNvSpPr txBox="1"/>
          <p:nvPr/>
        </p:nvSpPr>
        <p:spPr>
          <a:xfrm>
            <a:off x="5461978" y="46936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5" name="Flowchart: Decision 96"/>
          <p:cNvSpPr/>
          <p:nvPr/>
        </p:nvSpPr>
        <p:spPr>
          <a:xfrm>
            <a:off x="6540297" y="4537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6" name="Elbow Connector 135"/>
          <p:cNvCxnSpPr/>
          <p:nvPr/>
        </p:nvCxnSpPr>
        <p:spPr>
          <a:xfrm>
            <a:off x="6776345" y="4647656"/>
            <a:ext cx="214462" cy="690322"/>
          </a:xfrm>
          <a:prstGeom prst="bentConnector3">
            <a:avLst>
              <a:gd name="adj1" fmla="val 8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>
            <a:off x="6776345" y="4624140"/>
            <a:ext cx="214462" cy="348023"/>
          </a:xfrm>
          <a:prstGeom prst="bentConnector3">
            <a:avLst>
              <a:gd name="adj1" fmla="val 8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8"/>
          <p:cNvSpPr/>
          <p:nvPr/>
        </p:nvSpPr>
        <p:spPr>
          <a:xfrm>
            <a:off x="6983507" y="4469323"/>
            <a:ext cx="708186" cy="31271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97341" y="5072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08850" y="47177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41" name="Elbow Connector 140"/>
          <p:cNvCxnSpPr/>
          <p:nvPr/>
        </p:nvCxnSpPr>
        <p:spPr>
          <a:xfrm>
            <a:off x="6776345" y="4624140"/>
            <a:ext cx="207162" cy="15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790012" y="43853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Flowchart: Decision 96"/>
          <p:cNvSpPr/>
          <p:nvPr/>
        </p:nvSpPr>
        <p:spPr>
          <a:xfrm rot="5400000">
            <a:off x="7476761" y="4038177"/>
            <a:ext cx="253973" cy="19048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4" name="Elbow Connector 143"/>
          <p:cNvCxnSpPr/>
          <p:nvPr/>
        </p:nvCxnSpPr>
        <p:spPr>
          <a:xfrm rot="5400000">
            <a:off x="6750332" y="3600425"/>
            <a:ext cx="193432" cy="1513399"/>
          </a:xfrm>
          <a:prstGeom prst="bentConnector3">
            <a:avLst>
              <a:gd name="adj1" fmla="val 1717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8"/>
          <p:cNvSpPr/>
          <p:nvPr/>
        </p:nvSpPr>
        <p:spPr>
          <a:xfrm>
            <a:off x="7315200" y="3660641"/>
            <a:ext cx="905087" cy="3271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6" name="Flowchart: Decision 96"/>
          <p:cNvSpPr/>
          <p:nvPr/>
        </p:nvSpPr>
        <p:spPr>
          <a:xfrm rot="5400000">
            <a:off x="7644238" y="25459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7762262" y="2750648"/>
            <a:ext cx="5482" cy="90999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77778" y="3425578"/>
            <a:ext cx="177724" cy="2167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9" name="Flowchart: Decision 96"/>
          <p:cNvSpPr/>
          <p:nvPr/>
        </p:nvSpPr>
        <p:spPr>
          <a:xfrm rot="5400000">
            <a:off x="7935444" y="40556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0" name="TextBox 149"/>
          <p:cNvSpPr txBox="1"/>
          <p:nvPr/>
        </p:nvSpPr>
        <p:spPr>
          <a:xfrm>
            <a:off x="5909030" y="41586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1" name="Rectangle 8"/>
          <p:cNvSpPr/>
          <p:nvPr/>
        </p:nvSpPr>
        <p:spPr>
          <a:xfrm>
            <a:off x="7865484" y="4464573"/>
            <a:ext cx="821316" cy="33357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ItemStatus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2" name="Rectangle 8"/>
          <p:cNvSpPr/>
          <p:nvPr/>
        </p:nvSpPr>
        <p:spPr>
          <a:xfrm>
            <a:off x="3843242" y="3674974"/>
            <a:ext cx="1156969" cy="34938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3" name="Elbow Connector 152"/>
          <p:cNvCxnSpPr>
            <a:stCxn id="139" idx="3"/>
          </p:cNvCxnSpPr>
          <p:nvPr/>
        </p:nvCxnSpPr>
        <p:spPr>
          <a:xfrm>
            <a:off x="3727129" y="3007222"/>
            <a:ext cx="116113" cy="842446"/>
          </a:xfrm>
          <a:prstGeom prst="bentConnector3">
            <a:avLst>
              <a:gd name="adj1" fmla="val -10312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rot="16200000" flipH="1">
            <a:off x="8062723" y="4251154"/>
            <a:ext cx="204164" cy="222674"/>
          </a:xfrm>
          <a:prstGeom prst="bentConnector3">
            <a:avLst>
              <a:gd name="adj1" fmla="val 1889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277155" y="41838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697363" y="2092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7" name="Rectangle 8"/>
          <p:cNvSpPr/>
          <p:nvPr/>
        </p:nvSpPr>
        <p:spPr>
          <a:xfrm>
            <a:off x="5545317" y="3684775"/>
            <a:ext cx="593737" cy="3271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64875" y="3221417"/>
            <a:ext cx="169560" cy="208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 rot="5400000">
            <a:off x="5716224" y="347026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>
            <a:endCxn id="150" idx="2"/>
          </p:cNvCxnSpPr>
          <p:nvPr/>
        </p:nvCxnSpPr>
        <p:spPr>
          <a:xfrm rot="16200000" flipV="1">
            <a:off x="5717014" y="3321691"/>
            <a:ext cx="234100" cy="3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5000211" y="3848353"/>
            <a:ext cx="545106" cy="131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4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1386" y="971238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38574" y="1877046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11495" y="16509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=""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=""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=""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</p:cNvCxnSpPr>
          <p:nvPr/>
        </p:nvCxnSpPr>
        <p:spPr>
          <a:xfrm rot="16200000" flipH="1">
            <a:off x="4154326" y="190614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59812" y="158657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8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658062" y="1898047"/>
            <a:ext cx="5818936" cy="1864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6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373901" cy="1089674"/>
          </a:xfrm>
          <a:prstGeom prst="bentConnector3">
            <a:avLst>
              <a:gd name="adj1" fmla="val 96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1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05233"/>
            <a:ext cx="5370936" cy="1690799"/>
          </a:xfrm>
          <a:prstGeom prst="bentConnector3">
            <a:avLst>
              <a:gd name="adj1" fmla="val 9681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4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72368" y="1911791"/>
            <a:ext cx="5390719" cy="2339790"/>
          </a:xfrm>
          <a:prstGeom prst="bentConnector3">
            <a:avLst>
              <a:gd name="adj1" fmla="val 962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5247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1386" y="971238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38574" y="1877046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=""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=""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=""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</p:cNvCxnSpPr>
          <p:nvPr/>
        </p:nvCxnSpPr>
        <p:spPr>
          <a:xfrm rot="16200000" flipH="1">
            <a:off x="4154326" y="190614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59812" y="158657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0453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Macintosh PowerPoint</Application>
  <PresentationFormat>On-screen Show (4:3)</PresentationFormat>
  <Paragraphs>189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2019-03-05T04:20:33Z</dcterms:modified>
</cp:coreProperties>
</file>