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624"/>
  </p:normalViewPr>
  <p:slideViewPr>
    <p:cSldViewPr showGuides="1">
      <p:cViewPr>
        <p:scale>
          <a:sx n="85" d="100"/>
          <a:sy n="85" d="100"/>
        </p:scale>
        <p:origin x="893" y="4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76911" y="176420"/>
            <a:ext cx="3903825" cy="77065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431249" y="2166778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5"/>
          <p:cNvSpPr/>
          <p:nvPr/>
        </p:nvSpPr>
        <p:spPr>
          <a:xfrm>
            <a:off x="-297951" y="176420"/>
            <a:ext cx="1943479" cy="7748380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19871" y="59323"/>
            <a:ext cx="6265345" cy="77483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33600" y="54394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29726" y="907618"/>
            <a:ext cx="41023" cy="63482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717" y="1363919"/>
            <a:ext cx="163704" cy="54940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73434" y="596171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  <a:endCxn id="141" idx="0"/>
          </p:cNvCxnSpPr>
          <p:nvPr/>
        </p:nvCxnSpPr>
        <p:spPr>
          <a:xfrm>
            <a:off x="4779917" y="965407"/>
            <a:ext cx="21505" cy="1439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24400" y="1468061"/>
            <a:ext cx="166126" cy="786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8505" y="136391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516" y="112483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execute(“bill”)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28818" y="2438400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75067" y="6858000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25046" y="3578042"/>
            <a:ext cx="9544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setSelected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Table(</a:t>
            </a:r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table 3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0400" y="1202323"/>
            <a:ext cx="14279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(“bill”)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18540" y="5981923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47800" y="6629400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18791" y="1831351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:ReadOnly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59486" y="2843956"/>
            <a:ext cx="135552" cy="522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3065544" y="6474286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changeMode(TABLE_MODE)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940806" y="184052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80813" y="2131628"/>
            <a:ext cx="680" cy="37798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88479" y="273248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073488" y="2731478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943167" y="2588914"/>
            <a:ext cx="3048490" cy="270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78920" y="1488891"/>
            <a:ext cx="1894228" cy="158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33283" y="6213048"/>
            <a:ext cx="4241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495332" y="2757386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getTableFromNumber(</a:t>
            </a:r>
            <a:r>
              <a:rPr lang="en-US" sz="1100" i="1" dirty="0">
                <a:solidFill>
                  <a:srgbClr val="7030A0"/>
                </a:solidFill>
              </a:rPr>
              <a:t>3</a:t>
            </a:r>
            <a:r>
              <a:rPr lang="en-US" sz="1100" dirty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428532" y="2658767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5946434" y="540475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428532" y="2865581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504415" y="3211872"/>
            <a:ext cx="1509517" cy="93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076871" y="350818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131548" y="5214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-1524000" y="117396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49989" y="863421"/>
            <a:ext cx="33665" cy="675657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-1576354" y="93752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rgbClr val="00B050"/>
                </a:solidFill>
              </a:rPr>
              <a:t>executeCommand</a:t>
            </a:r>
            <a:r>
              <a:rPr lang="en-US" sz="1100" dirty="0">
                <a:solidFill>
                  <a:srgbClr val="00B050"/>
                </a:solidFill>
              </a:rPr>
              <a:t>(“bill”)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3789" y="1173960"/>
            <a:ext cx="201278" cy="62936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>
            <a:endCxn id="78" idx="1"/>
          </p:cNvCxnSpPr>
          <p:nvPr/>
        </p:nvCxnSpPr>
        <p:spPr>
          <a:xfrm>
            <a:off x="4874546" y="1614784"/>
            <a:ext cx="4616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2"/>
          <p:cNvSpPr/>
          <p:nvPr/>
        </p:nvSpPr>
        <p:spPr>
          <a:xfrm>
            <a:off x="5336219" y="1430166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tm:BillCommand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876800" y="1607222"/>
            <a:ext cx="5846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01327" y="1787072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5981960" y="1885749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>
            <a:off x="4876800" y="1922571"/>
            <a:ext cx="10224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291782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910533" y="2234674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24200" y="2057400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/>
              <a:t>tm</a:t>
            </a: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5958005" y="2607676"/>
            <a:ext cx="137995" cy="3026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5991657" y="2530892"/>
            <a:ext cx="1210345" cy="17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9711096" y="1799402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0113651" y="2152794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8495332" y="2982937"/>
            <a:ext cx="1538015" cy="338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041233" y="2988453"/>
            <a:ext cx="152400" cy="2540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7448125" y="3362021"/>
            <a:ext cx="979137" cy="467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528268" y="3308489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i="1" dirty="0">
                <a:solidFill>
                  <a:srgbClr val="7030A0"/>
                </a:solidFill>
              </a:rPr>
              <a:t>table 3</a:t>
            </a:r>
            <a:endParaRPr lang="en-US" sz="1100" i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672220" y="24053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311518" y="3936905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6101173" y="3936905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84757" y="4122080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286329" y="4179600"/>
            <a:ext cx="95448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updateFiltered</a:t>
            </a:r>
            <a:br>
              <a:rPr lang="en-US" sz="1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OrderItemList()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7304182" y="4539890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>
            <a:off x="6093837" y="4539889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70873" y="4734176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290744" y="4786893"/>
            <a:ext cx="9544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updateMode()</a:t>
            </a:r>
            <a:endParaRPr lang="en-US" sz="1100" dirty="0"/>
          </a:p>
        </p:txBody>
      </p:sp>
      <p:sp>
        <p:nvSpPr>
          <p:cNvPr id="154" name="Rectangle 153"/>
          <p:cNvSpPr/>
          <p:nvPr/>
        </p:nvSpPr>
        <p:spPr>
          <a:xfrm>
            <a:off x="7308597" y="4983397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6098252" y="498339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75288" y="5177683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972954" y="5511969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generate</a:t>
            </a:r>
            <a:br>
              <a:rPr lang="en-US" sz="1100"/>
            </a:br>
            <a:r>
              <a:rPr lang="en-US" sz="1100"/>
              <a:t>Command</a:t>
            </a:r>
            <a:br>
              <a:rPr lang="en-US" sz="1100"/>
            </a:br>
            <a:r>
              <a:rPr lang="en-US" sz="1100"/>
              <a:t>Result</a:t>
            </a:r>
            <a:r>
              <a:rPr lang="en-US" sz="1100" dirty="0"/>
              <a:t>()</a:t>
            </a:r>
          </a:p>
        </p:txBody>
      </p:sp>
      <p:cxnSp>
        <p:nvCxnSpPr>
          <p:cNvPr id="174" name="Curved Connector 173"/>
          <p:cNvCxnSpPr/>
          <p:nvPr/>
        </p:nvCxnSpPr>
        <p:spPr>
          <a:xfrm rot="16200000" flipH="1">
            <a:off x="2820205" y="6514648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38200" y="7340131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>
                <a:solidFill>
                  <a:srgbClr val="00B050"/>
                </a:solidFill>
              </a:rPr>
              <a:t>handleChangeMode</a:t>
            </a:r>
            <a:r>
              <a:rPr lang="en-US" sz="1100" dirty="0">
                <a:solidFill>
                  <a:srgbClr val="00B050"/>
                </a:solidFill>
              </a:rPr>
              <a:t>(TABLE_MODE)</a:t>
            </a:r>
          </a:p>
        </p:txBody>
      </p:sp>
      <p:cxnSp>
        <p:nvCxnSpPr>
          <p:cNvPr id="182" name="Curved Connector 181"/>
          <p:cNvCxnSpPr/>
          <p:nvPr/>
        </p:nvCxnSpPr>
        <p:spPr>
          <a:xfrm rot="16200000" flipH="1">
            <a:off x="752535" y="719053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-1318970" y="7467599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-582128" y="724707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beesaycheese</cp:lastModifiedBy>
  <cp:revision>116</cp:revision>
  <dcterms:created xsi:type="dcterms:W3CDTF">2016-07-22T14:33:02Z</dcterms:created>
  <dcterms:modified xsi:type="dcterms:W3CDTF">2019-03-19T12:47:14Z</dcterms:modified>
</cp:coreProperties>
</file>