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>
            <a:off x="4397700" y="2244365"/>
            <a:ext cx="2109425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addTable</a:t>
            </a:r>
            <a:r>
              <a:rPr lang="en-SG" dirty="0"/>
              <a:t> 4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928521"/>
              </p:ext>
            </p:extLst>
          </p:nvPr>
        </p:nvGraphicFramePr>
        <p:xfrm>
          <a:off x="473240" y="3918002"/>
          <a:ext cx="108974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08974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 dirty="0" err="1"/>
                        <a:t>table:Table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F3340C4-D126-1C4A-B087-564FF76B39C3}"/>
              </a:ext>
            </a:extLst>
          </p:cNvPr>
          <p:cNvSpPr txBox="1"/>
          <p:nvPr/>
        </p:nvSpPr>
        <p:spPr>
          <a:xfrm>
            <a:off x="4492500" y="96647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UniqueTableList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2562CF-0FBB-3446-8B24-65E3AE1BE850}"/>
              </a:ext>
            </a:extLst>
          </p:cNvPr>
          <p:cNvSpPr txBox="1"/>
          <p:nvPr/>
        </p:nvSpPr>
        <p:spPr>
          <a:xfrm>
            <a:off x="4492500" y="1519517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empty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97E8C02-C388-8D43-870D-614FAA08E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251034"/>
              </p:ext>
            </p:extLst>
          </p:nvPr>
        </p:nvGraphicFramePr>
        <p:xfrm>
          <a:off x="2401277" y="4889109"/>
          <a:ext cx="1585932" cy="8229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8593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 dirty="0" err="1"/>
                        <a:t>table:Table</a:t>
                      </a:r>
                      <a:endParaRPr lang="en-SG" sz="1600" u="sng" dirty="0"/>
                    </a:p>
                    <a:p>
                      <a:r>
                        <a:rPr lang="en-SG" sz="1600" u="none" dirty="0" err="1"/>
                        <a:t>TableNumber</a:t>
                      </a:r>
                      <a:r>
                        <a:rPr lang="en-SG" sz="1600" u="none" dirty="0"/>
                        <a:t>: 1</a:t>
                      </a:r>
                    </a:p>
                    <a:p>
                      <a:r>
                        <a:rPr lang="en-SG" sz="1600" u="none" dirty="0" err="1"/>
                        <a:t>TableStatus</a:t>
                      </a:r>
                      <a:r>
                        <a:rPr lang="en-SG" sz="1600" u="none" dirty="0"/>
                        <a:t>: 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F76E7E-BB2A-794E-A1AB-DDDA3DC53A8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105786" y="4328365"/>
            <a:ext cx="1295491" cy="97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Siew Qing Yuan</cp:lastModifiedBy>
  <cp:revision>29</cp:revision>
  <dcterms:created xsi:type="dcterms:W3CDTF">2017-07-27T00:35:51Z</dcterms:created>
  <dcterms:modified xsi:type="dcterms:W3CDTF">2019-03-19T05:52:05Z</dcterms:modified>
</cp:coreProperties>
</file>