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19/3/19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10173-B3DC-F94E-8AD6-5E5AFF261E83}"/>
              </a:ext>
            </a:extLst>
          </p:cNvPr>
          <p:cNvSpPr txBox="1"/>
          <p:nvPr/>
        </p:nvSpPr>
        <p:spPr>
          <a:xfrm>
            <a:off x="4492500" y="96647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UniqueTableList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089AB0B-D84A-734F-9A4A-1A13DBA2C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595444"/>
              </p:ext>
            </p:extLst>
          </p:nvPr>
        </p:nvGraphicFramePr>
        <p:xfrm>
          <a:off x="473240" y="3918002"/>
          <a:ext cx="108974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08974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5D5F0E-D039-A540-83E0-6A7DFF009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25814"/>
              </p:ext>
            </p:extLst>
          </p:nvPr>
        </p:nvGraphicFramePr>
        <p:xfrm>
          <a:off x="2401277" y="4889109"/>
          <a:ext cx="1585932" cy="8229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8593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  <a:p>
                      <a:r>
                        <a:rPr lang="en-SG" sz="1600" u="none" dirty="0" err="1"/>
                        <a:t>TableNumber</a:t>
                      </a:r>
                      <a:r>
                        <a:rPr lang="en-SG" sz="1600" u="none" dirty="0"/>
                        <a:t>: 1</a:t>
                      </a:r>
                    </a:p>
                    <a:p>
                      <a:r>
                        <a:rPr lang="en-SG" sz="1600" u="none" dirty="0" err="1"/>
                        <a:t>TableStatus</a:t>
                      </a:r>
                      <a:r>
                        <a:rPr lang="en-SG" sz="1600" u="none" dirty="0"/>
                        <a:t>: 4/4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6D39AF-F740-F746-AE34-84F5F0B375E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105786" y="4328365"/>
            <a:ext cx="1295491" cy="97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>
            <a:extLst>
              <a:ext uri="{FF2B5EF4-FFF2-40B4-BE49-F238E27FC236}">
                <a16:creationId xmlns:a16="http://schemas.microsoft.com/office/drawing/2014/main" id="{840A1B44-827F-BB4B-9276-E48AE1AF0DF9}"/>
              </a:ext>
            </a:extLst>
          </p:cNvPr>
          <p:cNvSpPr/>
          <p:nvPr/>
        </p:nvSpPr>
        <p:spPr>
          <a:xfrm>
            <a:off x="3987209" y="2269436"/>
            <a:ext cx="2726114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updateTable</a:t>
            </a:r>
            <a:r>
              <a:rPr lang="en-SG" dirty="0"/>
              <a:t> 4 </a:t>
            </a:r>
            <a:endParaRPr lang="en-US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AB0E601-BAAA-084F-B6E6-702BE257B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91453"/>
              </p:ext>
            </p:extLst>
          </p:nvPr>
        </p:nvGraphicFramePr>
        <p:xfrm>
          <a:off x="462517" y="1478486"/>
          <a:ext cx="108974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08974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Siew Qing Yuan</cp:lastModifiedBy>
  <cp:revision>35</cp:revision>
  <dcterms:created xsi:type="dcterms:W3CDTF">2017-07-27T00:35:51Z</dcterms:created>
  <dcterms:modified xsi:type="dcterms:W3CDTF">2019-03-19T05:56:18Z</dcterms:modified>
</cp:coreProperties>
</file>