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65" r:id="rId4"/>
    <p:sldId id="266" r:id="rId5"/>
    <p:sldId id="267" r:id="rId6"/>
    <p:sldId id="269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3"/>
    <p:restoredTop sz="94624"/>
  </p:normalViewPr>
  <p:slideViewPr>
    <p:cSldViewPr showGuides="1">
      <p:cViewPr varScale="1">
        <p:scale>
          <a:sx n="68" d="100"/>
          <a:sy n="68" d="100"/>
        </p:scale>
        <p:origin x="1788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filtered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7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229022" y="1497232"/>
            <a:ext cx="8610178" cy="459876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1" name="Rectangle 8"/>
          <p:cNvSpPr/>
          <p:nvPr/>
        </p:nvSpPr>
        <p:spPr>
          <a:xfrm>
            <a:off x="2091245" y="4683189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62"/>
          <p:cNvSpPr/>
          <p:nvPr/>
        </p:nvSpPr>
        <p:spPr>
          <a:xfrm rot="16200000">
            <a:off x="260131" y="3665276"/>
            <a:ext cx="2228687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3" name="Rectangle 62"/>
          <p:cNvSpPr/>
          <p:nvPr/>
        </p:nvSpPr>
        <p:spPr>
          <a:xfrm rot="16200000">
            <a:off x="1223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4" name="Isosceles Triangle 102"/>
          <p:cNvSpPr/>
          <p:nvPr/>
        </p:nvSpPr>
        <p:spPr>
          <a:xfrm rot="16200000">
            <a:off x="7930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7" name="Straight Arrow Connector 76"/>
          <p:cNvCxnSpPr>
            <a:cxnSpLocks/>
            <a:stCxn id="130" idx="3"/>
            <a:endCxn id="56" idx="1"/>
          </p:cNvCxnSpPr>
          <p:nvPr/>
        </p:nvCxnSpPr>
        <p:spPr>
          <a:xfrm>
            <a:off x="1806346" y="4852397"/>
            <a:ext cx="284899" cy="417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122"/>
          <p:cNvCxnSpPr/>
          <p:nvPr/>
        </p:nvCxnSpPr>
        <p:spPr>
          <a:xfrm>
            <a:off x="762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0160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Flowchart: Decision 96"/>
          <p:cNvSpPr/>
          <p:nvPr/>
        </p:nvSpPr>
        <p:spPr>
          <a:xfrm>
            <a:off x="1570298" y="476570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Rectangle 8"/>
          <p:cNvSpPr/>
          <p:nvPr/>
        </p:nvSpPr>
        <p:spPr>
          <a:xfrm>
            <a:off x="1991389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0" name="Straight Arrow Connector 89"/>
          <p:cNvCxnSpPr>
            <a:stCxn id="136" idx="3"/>
            <a:endCxn id="134" idx="1"/>
          </p:cNvCxnSpPr>
          <p:nvPr/>
        </p:nvCxnSpPr>
        <p:spPr>
          <a:xfrm>
            <a:off x="1790469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Flowchart: Decision 96"/>
          <p:cNvSpPr/>
          <p:nvPr/>
        </p:nvSpPr>
        <p:spPr>
          <a:xfrm>
            <a:off x="1554421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8"/>
          <p:cNvSpPr/>
          <p:nvPr/>
        </p:nvSpPr>
        <p:spPr>
          <a:xfrm>
            <a:off x="3858759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/>
          <p:cNvSpPr/>
          <p:nvPr/>
        </p:nvSpPr>
        <p:spPr>
          <a:xfrm>
            <a:off x="3491081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4" name="Rectangle 8"/>
          <p:cNvSpPr/>
          <p:nvPr/>
        </p:nvSpPr>
        <p:spPr>
          <a:xfrm>
            <a:off x="5479786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/>
          <p:cNvSpPr/>
          <p:nvPr/>
        </p:nvSpPr>
        <p:spPr>
          <a:xfrm>
            <a:off x="5024860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6" name="Elbow Connector 95"/>
          <p:cNvCxnSpPr>
            <a:stCxn id="151" idx="3"/>
            <a:endCxn id="150" idx="1"/>
          </p:cNvCxnSpPr>
          <p:nvPr/>
        </p:nvCxnSpPr>
        <p:spPr>
          <a:xfrm>
            <a:off x="5260908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/>
          <p:cNvSpPr/>
          <p:nvPr/>
        </p:nvSpPr>
        <p:spPr>
          <a:xfrm>
            <a:off x="6990807" y="51715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Flowchart: Decision 96"/>
          <p:cNvSpPr/>
          <p:nvPr/>
        </p:nvSpPr>
        <p:spPr>
          <a:xfrm>
            <a:off x="620805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2" name="Rectangle 8"/>
          <p:cNvSpPr/>
          <p:nvPr/>
        </p:nvSpPr>
        <p:spPr>
          <a:xfrm>
            <a:off x="6878505" y="2177586"/>
            <a:ext cx="1426435" cy="31819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102"/>
          <p:cNvCxnSpPr/>
          <p:nvPr/>
        </p:nvCxnSpPr>
        <p:spPr>
          <a:xfrm flipV="1">
            <a:off x="6444104" y="2336683"/>
            <a:ext cx="434401" cy="69820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/>
          <p:cNvSpPr/>
          <p:nvPr/>
        </p:nvSpPr>
        <p:spPr>
          <a:xfrm>
            <a:off x="6990807" y="48292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6200000" flipH="1">
            <a:off x="2732563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Isosceles Triangle 102"/>
          <p:cNvSpPr/>
          <p:nvPr/>
        </p:nvSpPr>
        <p:spPr>
          <a:xfrm rot="10800000" flipV="1">
            <a:off x="2728408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8" name="Rectangle 8"/>
          <p:cNvSpPr/>
          <p:nvPr/>
        </p:nvSpPr>
        <p:spPr>
          <a:xfrm>
            <a:off x="2136876" y="199780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Rectangle 8"/>
          <p:cNvSpPr/>
          <p:nvPr/>
        </p:nvSpPr>
        <p:spPr>
          <a:xfrm>
            <a:off x="824129" y="5506729"/>
            <a:ext cx="1066800" cy="32241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0" name="Elbow Connector 122"/>
          <p:cNvCxnSpPr/>
          <p:nvPr/>
        </p:nvCxnSpPr>
        <p:spPr>
          <a:xfrm rot="16200000" flipH="1">
            <a:off x="-296638" y="4547167"/>
            <a:ext cx="2086534" cy="15500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TextBox 110"/>
          <p:cNvSpPr txBox="1"/>
          <p:nvPr/>
        </p:nvSpPr>
        <p:spPr>
          <a:xfrm>
            <a:off x="3647165" y="27836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57800" y="2819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11090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72452" y="4621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694091" y="1726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6878505" y="1774911"/>
            <a:ext cx="1426435" cy="3368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endCxn id="140" idx="1"/>
          </p:cNvCxnSpPr>
          <p:nvPr/>
        </p:nvCxnSpPr>
        <p:spPr>
          <a:xfrm flipV="1">
            <a:off x="6444104" y="1943348"/>
            <a:ext cx="434401" cy="10915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Arrow Connector 122"/>
          <p:cNvCxnSpPr>
            <a:stCxn id="139" idx="1"/>
            <a:endCxn id="137" idx="1"/>
          </p:cNvCxnSpPr>
          <p:nvPr/>
        </p:nvCxnSpPr>
        <p:spPr>
          <a:xfrm>
            <a:off x="3491081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000422" y="549455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2723200" y="5557185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2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147" idx="3"/>
            <a:endCxn id="56" idx="2"/>
          </p:cNvCxnSpPr>
          <p:nvPr/>
        </p:nvCxnSpPr>
        <p:spPr>
          <a:xfrm rot="10800000">
            <a:off x="2530351" y="5029950"/>
            <a:ext cx="217608" cy="65284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Rectangle 8"/>
          <p:cNvSpPr/>
          <p:nvPr/>
        </p:nvSpPr>
        <p:spPr>
          <a:xfrm>
            <a:off x="3843242" y="4453840"/>
            <a:ext cx="133493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Elbow Connector 128"/>
          <p:cNvCxnSpPr>
            <a:stCxn id="139" idx="2"/>
            <a:endCxn id="159" idx="1"/>
          </p:cNvCxnSpPr>
          <p:nvPr/>
        </p:nvCxnSpPr>
        <p:spPr>
          <a:xfrm rot="16200000" flipH="1">
            <a:off x="2959519" y="3743497"/>
            <a:ext cx="1533308" cy="23413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715371" y="4396567"/>
            <a:ext cx="94629" cy="1754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1" name="Rectangle 8"/>
          <p:cNvSpPr/>
          <p:nvPr/>
        </p:nvSpPr>
        <p:spPr>
          <a:xfrm>
            <a:off x="5640398" y="4453840"/>
            <a:ext cx="8998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2" name="Flowchart: Decision 96"/>
          <p:cNvSpPr/>
          <p:nvPr/>
        </p:nvSpPr>
        <p:spPr>
          <a:xfrm>
            <a:off x="5185473" y="4537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132"/>
          <p:cNvCxnSpPr/>
          <p:nvPr/>
        </p:nvCxnSpPr>
        <p:spPr>
          <a:xfrm>
            <a:off x="5421521" y="4624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TextBox 133"/>
          <p:cNvSpPr txBox="1"/>
          <p:nvPr/>
        </p:nvSpPr>
        <p:spPr>
          <a:xfrm>
            <a:off x="5461978" y="46936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5" name="Flowchart: Decision 96"/>
          <p:cNvSpPr/>
          <p:nvPr/>
        </p:nvSpPr>
        <p:spPr>
          <a:xfrm>
            <a:off x="6540297" y="4537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6" name="Elbow Connector 135"/>
          <p:cNvCxnSpPr/>
          <p:nvPr/>
        </p:nvCxnSpPr>
        <p:spPr>
          <a:xfrm>
            <a:off x="6776345" y="4647656"/>
            <a:ext cx="214462" cy="690322"/>
          </a:xfrm>
          <a:prstGeom prst="bentConnector3">
            <a:avLst>
              <a:gd name="adj1" fmla="val 8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>
            <a:off x="6776345" y="4624140"/>
            <a:ext cx="214462" cy="348023"/>
          </a:xfrm>
          <a:prstGeom prst="bentConnector3">
            <a:avLst>
              <a:gd name="adj1" fmla="val 8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8"/>
          <p:cNvSpPr/>
          <p:nvPr/>
        </p:nvSpPr>
        <p:spPr>
          <a:xfrm>
            <a:off x="6983507" y="4469323"/>
            <a:ext cx="708186" cy="31271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97341" y="5072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08850" y="47177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41" name="Elbow Connector 140"/>
          <p:cNvCxnSpPr/>
          <p:nvPr/>
        </p:nvCxnSpPr>
        <p:spPr>
          <a:xfrm>
            <a:off x="6776345" y="4624140"/>
            <a:ext cx="207162" cy="15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790012" y="43853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Flowchart: Decision 96"/>
          <p:cNvSpPr/>
          <p:nvPr/>
        </p:nvSpPr>
        <p:spPr>
          <a:xfrm rot="5400000">
            <a:off x="7476761" y="4038177"/>
            <a:ext cx="253973" cy="19048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4" name="Elbow Connector 143"/>
          <p:cNvCxnSpPr/>
          <p:nvPr/>
        </p:nvCxnSpPr>
        <p:spPr>
          <a:xfrm rot="5400000">
            <a:off x="6750332" y="3600425"/>
            <a:ext cx="193432" cy="1513399"/>
          </a:xfrm>
          <a:prstGeom prst="bentConnector3">
            <a:avLst>
              <a:gd name="adj1" fmla="val 1717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8"/>
          <p:cNvSpPr/>
          <p:nvPr/>
        </p:nvSpPr>
        <p:spPr>
          <a:xfrm>
            <a:off x="7315200" y="3660641"/>
            <a:ext cx="905087" cy="3271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6" name="Flowchart: Decision 96"/>
          <p:cNvSpPr/>
          <p:nvPr/>
        </p:nvSpPr>
        <p:spPr>
          <a:xfrm rot="5400000">
            <a:off x="7644238" y="25459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7762262" y="2750648"/>
            <a:ext cx="5482" cy="90999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77778" y="3425578"/>
            <a:ext cx="177724" cy="2167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9" name="Flowchart: Decision 96"/>
          <p:cNvSpPr/>
          <p:nvPr/>
        </p:nvSpPr>
        <p:spPr>
          <a:xfrm rot="5400000">
            <a:off x="7935444" y="40556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0" name="TextBox 149"/>
          <p:cNvSpPr txBox="1"/>
          <p:nvPr/>
        </p:nvSpPr>
        <p:spPr>
          <a:xfrm>
            <a:off x="5909030" y="41586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1" name="Rectangle 8"/>
          <p:cNvSpPr/>
          <p:nvPr/>
        </p:nvSpPr>
        <p:spPr>
          <a:xfrm>
            <a:off x="7865484" y="4464573"/>
            <a:ext cx="821316" cy="33357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ItemStatus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2" name="Rectangle 8"/>
          <p:cNvSpPr/>
          <p:nvPr/>
        </p:nvSpPr>
        <p:spPr>
          <a:xfrm>
            <a:off x="3843242" y="3674974"/>
            <a:ext cx="1156969" cy="34938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3" name="Elbow Connector 152"/>
          <p:cNvCxnSpPr>
            <a:stCxn id="139" idx="3"/>
          </p:cNvCxnSpPr>
          <p:nvPr/>
        </p:nvCxnSpPr>
        <p:spPr>
          <a:xfrm>
            <a:off x="3727129" y="3007222"/>
            <a:ext cx="116113" cy="842446"/>
          </a:xfrm>
          <a:prstGeom prst="bentConnector3">
            <a:avLst>
              <a:gd name="adj1" fmla="val -10312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rot="16200000" flipH="1">
            <a:off x="8062723" y="4251154"/>
            <a:ext cx="204164" cy="222674"/>
          </a:xfrm>
          <a:prstGeom prst="bentConnector3">
            <a:avLst>
              <a:gd name="adj1" fmla="val 1889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277155" y="41838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697363" y="2092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7" name="Rectangle 8"/>
          <p:cNvSpPr/>
          <p:nvPr/>
        </p:nvSpPr>
        <p:spPr>
          <a:xfrm>
            <a:off x="5545317" y="3684775"/>
            <a:ext cx="593737" cy="3271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64875" y="3221417"/>
            <a:ext cx="169560" cy="208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 rot="5400000">
            <a:off x="5716224" y="347026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>
            <a:endCxn id="150" idx="2"/>
          </p:cNvCxnSpPr>
          <p:nvPr/>
        </p:nvCxnSpPr>
        <p:spPr>
          <a:xfrm rot="16200000" flipV="1">
            <a:off x="5717014" y="3321691"/>
            <a:ext cx="234100" cy="3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5000211" y="3848353"/>
            <a:ext cx="545106" cy="131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4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1386" y="971238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38574" y="1877046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11495" y="16509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</p:cNvCxnSpPr>
          <p:nvPr/>
        </p:nvCxnSpPr>
        <p:spPr>
          <a:xfrm rot="16200000" flipH="1">
            <a:off x="4154326" y="190614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59812" y="158657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658062" y="1898047"/>
            <a:ext cx="5818936" cy="1864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6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373901" cy="1089674"/>
          </a:xfrm>
          <a:prstGeom prst="bentConnector3">
            <a:avLst>
              <a:gd name="adj1" fmla="val 96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05233"/>
            <a:ext cx="5370936" cy="1690799"/>
          </a:xfrm>
          <a:prstGeom prst="bentConnector3">
            <a:avLst>
              <a:gd name="adj1" fmla="val 9681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72368" y="1911791"/>
            <a:ext cx="5390719" cy="2339790"/>
          </a:xfrm>
          <a:prstGeom prst="bentConnector3">
            <a:avLst>
              <a:gd name="adj1" fmla="val 962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5247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1386" y="971238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38574" y="1877046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</p:cNvCxnSpPr>
          <p:nvPr/>
        </p:nvCxnSpPr>
        <p:spPr>
          <a:xfrm rot="16200000" flipH="1">
            <a:off x="4154326" y="190614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59812" y="158657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0453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956310"/>
            <a:ext cx="11125200" cy="55968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2507227" y="1908394"/>
            <a:ext cx="341199" cy="4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  <a:stCxn id="92" idx="3"/>
            <a:endCxn id="71" idx="0"/>
          </p:cNvCxnSpPr>
          <p:nvPr/>
        </p:nvCxnSpPr>
        <p:spPr>
          <a:xfrm rot="5400000">
            <a:off x="4169213" y="1913048"/>
            <a:ext cx="323429" cy="2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91000" y="159553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9094161" y="2087831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>
            <a:stCxn id="115" idx="3"/>
            <a:endCxn id="116" idx="1"/>
          </p:cNvCxnSpPr>
          <p:nvPr/>
        </p:nvCxnSpPr>
        <p:spPr>
          <a:xfrm>
            <a:off x="8163204" y="2253419"/>
            <a:ext cx="930957" cy="443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9109854" y="1643737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389484" y="1446359"/>
            <a:ext cx="376067" cy="106467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27866"/>
            <a:ext cx="1410391" cy="4219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634367" y="38503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454329" cy="53422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634367" y="42325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454329" cy="91639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34367" y="34550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>
            <a:off x="8180038" y="3459058"/>
            <a:ext cx="454329" cy="1388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8" idx="3"/>
          </p:cNvCxnSpPr>
          <p:nvPr/>
        </p:nvCxnSpPr>
        <p:spPr>
          <a:xfrm>
            <a:off x="8185567" y="2849820"/>
            <a:ext cx="1156986" cy="748120"/>
          </a:xfrm>
          <a:prstGeom prst="bentConnector3">
            <a:avLst>
              <a:gd name="adj1" fmla="val 1218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DailyRevenueList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26583"/>
            <a:ext cx="892092" cy="3705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8267278" y="554264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610385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1"/>
          </p:cNvCxnSpPr>
          <p:nvPr/>
        </p:nvCxnSpPr>
        <p:spPr>
          <a:xfrm rot="16200000" flipH="1">
            <a:off x="7676026" y="4596581"/>
            <a:ext cx="645901" cy="54113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8269543" y="504720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1"/>
          </p:cNvCxnSpPr>
          <p:nvPr/>
        </p:nvCxnSpPr>
        <p:spPr>
          <a:xfrm rot="16200000" flipH="1">
            <a:off x="7427174" y="4845432"/>
            <a:ext cx="1141338" cy="5388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267278" y="608380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63" idx="3"/>
            <a:endCxn id="167" idx="1"/>
          </p:cNvCxnSpPr>
          <p:nvPr/>
        </p:nvCxnSpPr>
        <p:spPr>
          <a:xfrm rot="16200000" flipH="1">
            <a:off x="7156595" y="5116011"/>
            <a:ext cx="1682497" cy="5388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5911495" y="16509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1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818936" cy="1864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0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373901" cy="1089674"/>
          </a:xfrm>
          <a:prstGeom prst="bentConnector3">
            <a:avLst>
              <a:gd name="adj1" fmla="val 96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2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05233"/>
            <a:ext cx="5370936" cy="1690799"/>
          </a:xfrm>
          <a:prstGeom prst="bentConnector3">
            <a:avLst>
              <a:gd name="adj1" fmla="val 9681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72368" y="1911791"/>
            <a:ext cx="5390719" cy="2339790"/>
          </a:xfrm>
          <a:prstGeom prst="bentConnector3">
            <a:avLst>
              <a:gd name="adj1" fmla="val 962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9405674" y="462997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0" name="Flowchart: Decision 96"/>
          <p:cNvSpPr/>
          <p:nvPr/>
        </p:nvSpPr>
        <p:spPr>
          <a:xfrm rot="16200000">
            <a:off x="9641743" y="495937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7" name="Elbow Connector 26"/>
          <p:cNvCxnSpPr>
            <a:stCxn id="171" idx="1"/>
            <a:endCxn id="116" idx="3"/>
          </p:cNvCxnSpPr>
          <p:nvPr/>
        </p:nvCxnSpPr>
        <p:spPr>
          <a:xfrm flipH="1" flipV="1">
            <a:off x="10097755" y="2257849"/>
            <a:ext cx="271791" cy="2522075"/>
          </a:xfrm>
          <a:prstGeom prst="bentConnector3">
            <a:avLst>
              <a:gd name="adj1" fmla="val -33870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lowchart: Decision 96"/>
          <p:cNvSpPr/>
          <p:nvPr/>
        </p:nvSpPr>
        <p:spPr>
          <a:xfrm rot="10800000">
            <a:off x="10133498" y="46932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2" name="Rectangle 8"/>
          <p:cNvSpPr/>
          <p:nvPr/>
        </p:nvSpPr>
        <p:spPr>
          <a:xfrm>
            <a:off x="9908965" y="2663557"/>
            <a:ext cx="112439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OrderItem</a:t>
            </a:r>
            <a:r>
              <a:rPr lang="en-SG" sz="1050" dirty="0">
                <a:solidFill>
                  <a:srgbClr val="7030A0"/>
                </a:solidFill>
              </a:rPr>
              <a:t>Status</a:t>
            </a:r>
          </a:p>
        </p:txBody>
      </p:sp>
      <p:cxnSp>
        <p:nvCxnSpPr>
          <p:cNvPr id="173" name="Elbow Connector 172"/>
          <p:cNvCxnSpPr>
            <a:stCxn id="133" idx="3"/>
            <a:endCxn id="172" idx="1"/>
          </p:cNvCxnSpPr>
          <p:nvPr/>
        </p:nvCxnSpPr>
        <p:spPr>
          <a:xfrm flipV="1">
            <a:off x="8185567" y="2836937"/>
            <a:ext cx="1723398" cy="1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4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10235579" y="564798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6" name="Flowchart: Decision 96"/>
          <p:cNvSpPr/>
          <p:nvPr/>
        </p:nvSpPr>
        <p:spPr>
          <a:xfrm>
            <a:off x="9973924" y="57041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70" idx="1"/>
            <a:endCxn id="167" idx="3"/>
          </p:cNvCxnSpPr>
          <p:nvPr/>
        </p:nvCxnSpPr>
        <p:spPr>
          <a:xfrm rot="5400000">
            <a:off x="8836313" y="5303240"/>
            <a:ext cx="1062607" cy="7843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70" idx="1"/>
            <a:endCxn id="162" idx="3"/>
          </p:cNvCxnSpPr>
          <p:nvPr/>
        </p:nvCxnSpPr>
        <p:spPr>
          <a:xfrm rot="5400000">
            <a:off x="9106892" y="5032661"/>
            <a:ext cx="521448" cy="7843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0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70" idx="1"/>
            <a:endCxn id="165" idx="3"/>
          </p:cNvCxnSpPr>
          <p:nvPr/>
        </p:nvCxnSpPr>
        <p:spPr>
          <a:xfrm rot="5400000">
            <a:off x="9355743" y="4786074"/>
            <a:ext cx="26011" cy="78203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2" name="Elbow Connector 181"/>
          <p:cNvCxnSpPr>
            <a:cxnSpLocks/>
            <a:stCxn id="176" idx="1"/>
          </p:cNvCxnSpPr>
          <p:nvPr/>
        </p:nvCxnSpPr>
        <p:spPr>
          <a:xfrm rot="10800000">
            <a:off x="8994808" y="5317232"/>
            <a:ext cx="979116" cy="473644"/>
          </a:xfrm>
          <a:prstGeom prst="bentConnector3">
            <a:avLst>
              <a:gd name="adj1" fmla="val 961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2" name="Elbow Connector 191"/>
          <p:cNvCxnSpPr>
            <a:cxnSpLocks/>
            <a:stCxn id="176" idx="1"/>
          </p:cNvCxnSpPr>
          <p:nvPr/>
        </p:nvCxnSpPr>
        <p:spPr>
          <a:xfrm rot="10800000">
            <a:off x="8994808" y="5790876"/>
            <a:ext cx="97911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7" name="Elbow Connector 206"/>
          <p:cNvCxnSpPr>
            <a:cxnSpLocks/>
            <a:stCxn id="176" idx="1"/>
          </p:cNvCxnSpPr>
          <p:nvPr/>
        </p:nvCxnSpPr>
        <p:spPr>
          <a:xfrm rot="10800000" flipV="1">
            <a:off x="8994808" y="5790876"/>
            <a:ext cx="979116" cy="539470"/>
          </a:xfrm>
          <a:prstGeom prst="bentConnector3">
            <a:avLst>
              <a:gd name="adj1" fmla="val 961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8" name="Isosceles Triangle 102"/>
          <p:cNvSpPr/>
          <p:nvPr/>
        </p:nvSpPr>
        <p:spPr>
          <a:xfrm rot="10800000" flipV="1">
            <a:off x="7175180" y="4311932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49" name="Rectangle 8"/>
          <p:cNvSpPr/>
          <p:nvPr/>
        </p:nvSpPr>
        <p:spPr>
          <a:xfrm>
            <a:off x="5366353" y="4926301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DailyRevenue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1" name="Rectangle 8"/>
          <p:cNvSpPr/>
          <p:nvPr/>
        </p:nvSpPr>
        <p:spPr>
          <a:xfrm>
            <a:off x="5364536" y="5376233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2" name="Rectangle 8"/>
          <p:cNvSpPr/>
          <p:nvPr/>
        </p:nvSpPr>
        <p:spPr>
          <a:xfrm>
            <a:off x="5364535" y="5828427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5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248" idx="3"/>
            <a:endCxn id="249" idx="3"/>
          </p:cNvCxnSpPr>
          <p:nvPr/>
        </p:nvCxnSpPr>
        <p:spPr>
          <a:xfrm rot="5400000">
            <a:off x="6701251" y="4484558"/>
            <a:ext cx="630687" cy="59955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7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248" idx="3"/>
            <a:endCxn id="251" idx="3"/>
          </p:cNvCxnSpPr>
          <p:nvPr/>
        </p:nvCxnSpPr>
        <p:spPr>
          <a:xfrm rot="5400000">
            <a:off x="6475376" y="4708615"/>
            <a:ext cx="1080619" cy="60137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248" idx="3"/>
            <a:endCxn id="252" idx="3"/>
          </p:cNvCxnSpPr>
          <p:nvPr/>
        </p:nvCxnSpPr>
        <p:spPr>
          <a:xfrm rot="5400000">
            <a:off x="6249279" y="4934712"/>
            <a:ext cx="1532813" cy="60137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6" name="TextBox 285"/>
          <p:cNvSpPr txBox="1"/>
          <p:nvPr/>
        </p:nvSpPr>
        <p:spPr>
          <a:xfrm>
            <a:off x="8878543" y="1573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8915400" y="20230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9372600" y="24312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10116474" y="20342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9333257" y="33709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8470576" y="3352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8471291" y="375582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8458200" y="41413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9731888" y="26139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7867721" y="4953000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882951" y="5438557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7867721" y="6000338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8996493" y="494761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8987366" y="54533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8996492" y="60106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9075480" y="52868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9066353" y="57925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9075479" y="634997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30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11791"/>
            <a:ext cx="5367216" cy="474752"/>
          </a:xfrm>
          <a:prstGeom prst="bentConnector3">
            <a:avLst>
              <a:gd name="adj1" fmla="val 9696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0" name="TextBox 309"/>
          <p:cNvSpPr txBox="1"/>
          <p:nvPr/>
        </p:nvSpPr>
        <p:spPr>
          <a:xfrm>
            <a:off x="6877770" y="24080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877770" y="30030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6870365" y="36010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890300" y="42693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5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3" idx="3"/>
          </p:cNvCxnSpPr>
          <p:nvPr/>
        </p:nvCxnSpPr>
        <p:spPr>
          <a:xfrm>
            <a:off x="8185567" y="2849820"/>
            <a:ext cx="1156986" cy="1143460"/>
          </a:xfrm>
          <a:prstGeom prst="bentConnector3">
            <a:avLst>
              <a:gd name="adj1" fmla="val 1218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7" name="TextBox 176"/>
          <p:cNvSpPr txBox="1"/>
          <p:nvPr/>
        </p:nvSpPr>
        <p:spPr>
          <a:xfrm>
            <a:off x="9335743" y="3733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9A173995-8F65-47E5-B4EF-5ACEC75E78F0}"/>
              </a:ext>
            </a:extLst>
          </p:cNvPr>
          <p:cNvGrpSpPr/>
          <p:nvPr/>
        </p:nvGrpSpPr>
        <p:grpSpPr>
          <a:xfrm>
            <a:off x="152400" y="740699"/>
            <a:ext cx="8539075" cy="2819400"/>
            <a:chOff x="152400" y="740699"/>
            <a:chExt cx="8539075" cy="2819400"/>
          </a:xfrm>
        </p:grpSpPr>
        <p:sp>
          <p:nvSpPr>
            <p:cNvPr id="118" name="Rectangle 65"/>
            <p:cNvSpPr/>
            <p:nvPr/>
          </p:nvSpPr>
          <p:spPr>
            <a:xfrm>
              <a:off x="152400" y="740699"/>
              <a:ext cx="8539075" cy="28194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75" name="Elbow Connector 122"/>
            <p:cNvCxnSpPr>
              <a:cxnSpLocks/>
            </p:cNvCxnSpPr>
            <p:nvPr/>
          </p:nvCxnSpPr>
          <p:spPr>
            <a:xfrm>
              <a:off x="452525" y="2248636"/>
              <a:ext cx="624865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6" name="Rectangle 8"/>
            <p:cNvSpPr/>
            <p:nvPr/>
          </p:nvSpPr>
          <p:spPr>
            <a:xfrm>
              <a:off x="1085509" y="2081208"/>
              <a:ext cx="1170020" cy="33485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RestOrRant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49" name="Rectangle 8"/>
            <p:cNvSpPr/>
            <p:nvPr/>
          </p:nvSpPr>
          <p:spPr>
            <a:xfrm>
              <a:off x="4205877" y="2076029"/>
              <a:ext cx="136922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UniqueMenuItemList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833035" y="2161946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7" name="Elbow Connector 63"/>
            <p:cNvCxnSpPr>
              <a:cxnSpLocks/>
              <a:stCxn id="99" idx="3"/>
              <a:endCxn id="46" idx="0"/>
            </p:cNvCxnSpPr>
            <p:nvPr/>
          </p:nvCxnSpPr>
          <p:spPr>
            <a:xfrm rot="16200000" flipH="1">
              <a:off x="1497706" y="1908394"/>
              <a:ext cx="341199" cy="442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1524898" y="1582947"/>
              <a:ext cx="282387" cy="15706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36533" y="2018570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5" name="Rectangle 8"/>
            <p:cNvSpPr/>
            <p:nvPr/>
          </p:nvSpPr>
          <p:spPr>
            <a:xfrm>
              <a:off x="884590" y="1209587"/>
              <a:ext cx="1458689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>
                  <a:solidFill>
                    <a:srgbClr val="7030A0"/>
                  </a:solidFill>
                </a:rPr>
                <a:t>ReadOnlyRestOrRant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60" name="Straight Arrow Connector 59"/>
            <p:cNvCxnSpPr>
              <a:cxnSpLocks/>
              <a:stCxn id="51" idx="1"/>
              <a:endCxn id="49" idx="1"/>
            </p:cNvCxnSpPr>
            <p:nvPr/>
          </p:nvCxnSpPr>
          <p:spPr>
            <a:xfrm>
              <a:off x="3833035" y="2248636"/>
              <a:ext cx="372842" cy="773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Rectangle 8"/>
            <p:cNvSpPr/>
            <p:nvPr/>
          </p:nvSpPr>
          <p:spPr>
            <a:xfrm>
              <a:off x="2824240" y="2076029"/>
              <a:ext cx="99179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Menu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2" name="Flowchart: Decision 96"/>
            <p:cNvSpPr/>
            <p:nvPr/>
          </p:nvSpPr>
          <p:spPr>
            <a:xfrm>
              <a:off x="2270008" y="2181970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48079" y="1993911"/>
              <a:ext cx="154714" cy="2190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74" name="Straight Arrow Connector 73"/>
            <p:cNvCxnSpPr>
              <a:cxnSpLocks/>
            </p:cNvCxnSpPr>
            <p:nvPr/>
          </p:nvCxnSpPr>
          <p:spPr>
            <a:xfrm flipV="1">
              <a:off x="2270217" y="2262291"/>
              <a:ext cx="554023" cy="5537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1" name="Elbow Connector 63"/>
            <p:cNvCxnSpPr>
              <a:cxnSpLocks/>
              <a:stCxn id="92" idx="3"/>
              <a:endCxn id="71" idx="0"/>
            </p:cNvCxnSpPr>
            <p:nvPr/>
          </p:nvCxnSpPr>
          <p:spPr>
            <a:xfrm rot="5400000">
              <a:off x="3159692" y="1913048"/>
              <a:ext cx="323429" cy="25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2" name="Isosceles Triangle 102"/>
            <p:cNvSpPr/>
            <p:nvPr/>
          </p:nvSpPr>
          <p:spPr>
            <a:xfrm rot="10800000" flipV="1">
              <a:off x="3181479" y="1595538"/>
              <a:ext cx="282387" cy="15706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93" name="Rectangle 8"/>
            <p:cNvSpPr/>
            <p:nvPr/>
          </p:nvSpPr>
          <p:spPr>
            <a:xfrm>
              <a:off x="2709819" y="1204809"/>
              <a:ext cx="1230893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ReadOnlyMenu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39" name="Rectangle 8"/>
            <p:cNvSpPr/>
            <p:nvPr/>
          </p:nvSpPr>
          <p:spPr>
            <a:xfrm>
              <a:off x="6011790" y="2091640"/>
              <a:ext cx="887788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MenuItem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40" name="Flowchart: Decision 96"/>
            <p:cNvSpPr/>
            <p:nvPr/>
          </p:nvSpPr>
          <p:spPr>
            <a:xfrm>
              <a:off x="5585860" y="2189484"/>
              <a:ext cx="236048" cy="161677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835063" y="2074521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43" name="Rectangle 8"/>
            <p:cNvSpPr/>
            <p:nvPr/>
          </p:nvSpPr>
          <p:spPr>
            <a:xfrm>
              <a:off x="7620739" y="2133600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44" name="Flowchart: Decision 96"/>
            <p:cNvSpPr/>
            <p:nvPr/>
          </p:nvSpPr>
          <p:spPr>
            <a:xfrm>
              <a:off x="6917845" y="218842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45" name="Elbow Connector 144"/>
            <p:cNvCxnSpPr>
              <a:cxnSpLocks/>
              <a:stCxn id="144" idx="3"/>
              <a:endCxn id="143" idx="1"/>
            </p:cNvCxnSpPr>
            <p:nvPr/>
          </p:nvCxnSpPr>
          <p:spPr>
            <a:xfrm>
              <a:off x="7153893" y="2275111"/>
              <a:ext cx="466846" cy="138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6" name="Rectangle 8"/>
            <p:cNvSpPr/>
            <p:nvPr/>
          </p:nvSpPr>
          <p:spPr>
            <a:xfrm>
              <a:off x="7614194" y="2463958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Price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47" name="Elbow Connector 146"/>
            <p:cNvCxnSpPr>
              <a:stCxn id="144" idx="3"/>
              <a:endCxn id="146" idx="1"/>
            </p:cNvCxnSpPr>
            <p:nvPr/>
          </p:nvCxnSpPr>
          <p:spPr>
            <a:xfrm>
              <a:off x="7153893" y="2275111"/>
              <a:ext cx="460301" cy="331739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8" name="Rectangle 8">
              <a:extLst>
                <a:ext uri="{FF2B5EF4-FFF2-40B4-BE49-F238E27FC236}">
                  <a16:creationId xmlns:a16="http://schemas.microsoft.com/office/drawing/2014/main" id="{ABDCDBD2-131A-4B66-A2F2-43BBEE82C773}"/>
                </a:ext>
              </a:extLst>
            </p:cNvPr>
            <p:cNvSpPr/>
            <p:nvPr/>
          </p:nvSpPr>
          <p:spPr>
            <a:xfrm>
              <a:off x="7614194" y="1799347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Code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49" name="Elbow Connector 78">
              <a:extLst>
                <a:ext uri="{FF2B5EF4-FFF2-40B4-BE49-F238E27FC236}">
                  <a16:creationId xmlns:a16="http://schemas.microsoft.com/office/drawing/2014/main" id="{B97967F8-618A-448B-81FD-CDFD4AF0EC64}"/>
                </a:ext>
              </a:extLst>
            </p:cNvPr>
            <p:cNvCxnSpPr>
              <a:cxnSpLocks/>
              <a:stCxn id="144" idx="3"/>
              <a:endCxn id="148" idx="1"/>
            </p:cNvCxnSpPr>
            <p:nvPr/>
          </p:nvCxnSpPr>
          <p:spPr>
            <a:xfrm flipV="1">
              <a:off x="7153893" y="1942239"/>
              <a:ext cx="460301" cy="33287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91" name="TextBox 290"/>
            <p:cNvSpPr txBox="1"/>
            <p:nvPr/>
          </p:nvSpPr>
          <p:spPr>
            <a:xfrm>
              <a:off x="7450403" y="1726317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7440942" y="2074094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7440942" y="2412265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5850192" y="2405788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86B789-F6B9-4669-A430-1729E39120B1}"/>
              </a:ext>
            </a:extLst>
          </p:cNvPr>
          <p:cNvCxnSpPr>
            <a:cxnSpLocks/>
            <a:stCxn id="140" idx="3"/>
          </p:cNvCxnSpPr>
          <p:nvPr/>
        </p:nvCxnSpPr>
        <p:spPr>
          <a:xfrm flipV="1">
            <a:off x="5821908" y="2266997"/>
            <a:ext cx="181866" cy="332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73948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219200" y="956310"/>
            <a:ext cx="8991600" cy="23202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2507227" y="1908394"/>
            <a:ext cx="341199" cy="4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92" idx="3"/>
            <a:endCxn id="71" idx="0"/>
          </p:cNvCxnSpPr>
          <p:nvPr/>
        </p:nvCxnSpPr>
        <p:spPr>
          <a:xfrm rot="5400000">
            <a:off x="4169213" y="1913048"/>
            <a:ext cx="323429" cy="2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91000" y="159553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619106" y="1878565"/>
            <a:ext cx="1224690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>
            <a:stCxn id="115" idx="3"/>
            <a:endCxn id="116" idx="1"/>
          </p:cNvCxnSpPr>
          <p:nvPr/>
        </p:nvCxnSpPr>
        <p:spPr>
          <a:xfrm flipV="1">
            <a:off x="8163204" y="2048583"/>
            <a:ext cx="455902" cy="2048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9106" y="1492560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3"/>
            <a:endCxn id="121" idx="1"/>
          </p:cNvCxnSpPr>
          <p:nvPr/>
        </p:nvCxnSpPr>
        <p:spPr>
          <a:xfrm flipV="1">
            <a:off x="8163204" y="1639485"/>
            <a:ext cx="455902" cy="6139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8"/>
          <p:cNvSpPr/>
          <p:nvPr/>
        </p:nvSpPr>
        <p:spPr>
          <a:xfrm>
            <a:off x="8597606" y="274176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5" name="Elbow Connector 144"/>
          <p:cNvCxnSpPr>
            <a:cxnSpLocks/>
            <a:stCxn id="115" idx="3"/>
            <a:endCxn id="143" idx="1"/>
          </p:cNvCxnSpPr>
          <p:nvPr/>
        </p:nvCxnSpPr>
        <p:spPr>
          <a:xfrm>
            <a:off x="8163204" y="2253419"/>
            <a:ext cx="434402" cy="63123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1117" y="233674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3"/>
            <a:endCxn id="148" idx="1"/>
          </p:cNvCxnSpPr>
          <p:nvPr/>
        </p:nvCxnSpPr>
        <p:spPr>
          <a:xfrm>
            <a:off x="8163204" y="2253419"/>
            <a:ext cx="447913" cy="226220"/>
          </a:xfrm>
          <a:prstGeom prst="bentConnector3">
            <a:avLst>
              <a:gd name="adj1" fmla="val 5000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6" name="TextBox 285"/>
          <p:cNvSpPr txBox="1"/>
          <p:nvPr/>
        </p:nvSpPr>
        <p:spPr>
          <a:xfrm>
            <a:off x="8423898" y="13711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8491367" y="1809305"/>
            <a:ext cx="106239" cy="1966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426026" y="22572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8422100" y="265356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5" name="Elbow Connector 122"/>
          <p:cNvCxnSpPr>
            <a:endCxn id="46" idx="1"/>
          </p:cNvCxnSpPr>
          <p:nvPr/>
        </p:nvCxnSpPr>
        <p:spPr>
          <a:xfrm>
            <a:off x="951061" y="2248636"/>
            <a:ext cx="1143969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2642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On-screen Show (4:3)</PresentationFormat>
  <Paragraphs>308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2019-04-15T04:37:52Z</dcterms:modified>
</cp:coreProperties>
</file>