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737"/>
  </p:normalViewPr>
  <p:slideViewPr>
    <p:cSldViewPr snapToGrid="0" snapToObjects="1">
      <p:cViewPr varScale="1">
        <p:scale>
          <a:sx n="71" d="100"/>
          <a:sy n="71" d="100"/>
        </p:scale>
        <p:origin x="19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10588-0C5D-6648-857F-8B15E0CE49C4}" type="datetimeFigureOut">
              <a:rPr lang="en-US" smtClean="0"/>
              <a:t>4/2/19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D57C7-DFA1-AE47-92B9-38AECF821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2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1391-AA42-BF42-A4F4-18D0DBD981DD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BFA2-6DD7-DE45-B054-4BC3BB159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4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1391-AA42-BF42-A4F4-18D0DBD981DD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BFA2-6DD7-DE45-B054-4BC3BB159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68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1391-AA42-BF42-A4F4-18D0DBD981DD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BFA2-6DD7-DE45-B054-4BC3BB159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5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1391-AA42-BF42-A4F4-18D0DBD981DD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BFA2-6DD7-DE45-B054-4BC3BB159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3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1391-AA42-BF42-A4F4-18D0DBD981DD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BFA2-6DD7-DE45-B054-4BC3BB159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8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1391-AA42-BF42-A4F4-18D0DBD981DD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BFA2-6DD7-DE45-B054-4BC3BB159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58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1391-AA42-BF42-A4F4-18D0DBD981DD}" type="datetimeFigureOut">
              <a:rPr lang="en-US" smtClean="0"/>
              <a:t>4/2/19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BFA2-6DD7-DE45-B054-4BC3BB159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5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1391-AA42-BF42-A4F4-18D0DBD981DD}" type="datetimeFigureOut">
              <a:rPr lang="en-US" smtClean="0"/>
              <a:t>4/2/19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BFA2-6DD7-DE45-B054-4BC3BB159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6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1391-AA42-BF42-A4F4-18D0DBD981DD}" type="datetimeFigureOut">
              <a:rPr lang="en-US" smtClean="0"/>
              <a:t>4/2/19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BFA2-6DD7-DE45-B054-4BC3BB159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1391-AA42-BF42-A4F4-18D0DBD981DD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BFA2-6DD7-DE45-B054-4BC3BB159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1391-AA42-BF42-A4F4-18D0DBD981DD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BFA2-6DD7-DE45-B054-4BC3BB159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A1391-AA42-BF42-A4F4-18D0DBD981DD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8BFA2-6DD7-DE45-B054-4BC3BB159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5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0"/>
            <a:ext cx="9471364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92942" y="2008095"/>
            <a:ext cx="2617694" cy="415962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62253" y="5127812"/>
            <a:ext cx="1864658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List of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350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0"/>
            <a:ext cx="9471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5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0"/>
            <a:ext cx="9471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09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0"/>
            <a:ext cx="9471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00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Phua Yue Jun</dc:creator>
  <cp:lastModifiedBy>Phua Yue Jun</cp:lastModifiedBy>
  <cp:revision>2</cp:revision>
  <dcterms:created xsi:type="dcterms:W3CDTF">2019-04-01T16:46:21Z</dcterms:created>
  <dcterms:modified xsi:type="dcterms:W3CDTF">2019-04-01T16:50:55Z</dcterms:modified>
</cp:coreProperties>
</file>