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1236" y="5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5AE7EB-55D3-4C5E-B153-903C09C2ADC9}"/>
              </a:ext>
            </a:extLst>
          </p:cNvPr>
          <p:cNvGrpSpPr/>
          <p:nvPr/>
        </p:nvGrpSpPr>
        <p:grpSpPr>
          <a:xfrm>
            <a:off x="381000" y="914400"/>
            <a:ext cx="8229600" cy="5078535"/>
            <a:chOff x="609600" y="357459"/>
            <a:chExt cx="8229600" cy="5078535"/>
          </a:xfrm>
        </p:grpSpPr>
        <p:sp>
          <p:nvSpPr>
            <p:cNvPr id="118" name="Rectangle 65"/>
            <p:cNvSpPr/>
            <p:nvPr/>
          </p:nvSpPr>
          <p:spPr>
            <a:xfrm>
              <a:off x="762000" y="357459"/>
              <a:ext cx="8077200" cy="5078535"/>
            </a:xfrm>
            <a:prstGeom prst="roundRect">
              <a:avLst>
                <a:gd name="adj" fmla="val 3484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31E167F8-7DB8-4047-91E2-25C5E098867D}"/>
                </a:ext>
              </a:extLst>
            </p:cNvPr>
            <p:cNvGrpSpPr/>
            <p:nvPr/>
          </p:nvGrpSpPr>
          <p:grpSpPr>
            <a:xfrm>
              <a:off x="609600" y="859437"/>
              <a:ext cx="8083687" cy="4224300"/>
              <a:chOff x="910091" y="954440"/>
              <a:chExt cx="8083687" cy="4224300"/>
            </a:xfrm>
          </p:grpSpPr>
          <p:sp>
            <p:nvSpPr>
              <p:cNvPr id="2" name="Rectangle 8"/>
              <p:cNvSpPr/>
              <p:nvPr/>
            </p:nvSpPr>
            <p:spPr>
              <a:xfrm>
                <a:off x="2877183" y="2865165"/>
                <a:ext cx="1323049" cy="346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&lt;&lt;interface&gt;&gt;</a:t>
                </a:r>
                <a:br>
                  <a:rPr lang="en-US" sz="1050" dirty="0">
                    <a:solidFill>
                      <a:schemeClr val="bg1"/>
                    </a:solidFill>
                  </a:rPr>
                </a:br>
                <a:r>
                  <a:rPr lang="en-US" sz="1050" dirty="0" err="1">
                    <a:solidFill>
                      <a:schemeClr val="bg1"/>
                    </a:solidFill>
                  </a:rPr>
                  <a:t>OrdersStorage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62"/>
              <p:cNvSpPr/>
              <p:nvPr/>
            </p:nvSpPr>
            <p:spPr>
              <a:xfrm rot="16200000">
                <a:off x="249588" y="2874621"/>
                <a:ext cx="3962392" cy="346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StorageManager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Rectangle 62"/>
              <p:cNvSpPr/>
              <p:nvPr/>
            </p:nvSpPr>
            <p:spPr>
              <a:xfrm rot="16200000">
                <a:off x="-609125" y="2893210"/>
                <a:ext cx="4224300" cy="346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&lt;&lt;interface&gt;&gt;</a:t>
                </a:r>
              </a:p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Storage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Isosceles Triangle 102"/>
              <p:cNvSpPr/>
              <p:nvPr/>
            </p:nvSpPr>
            <p:spPr>
              <a:xfrm rot="16200000">
                <a:off x="1626914" y="2952293"/>
                <a:ext cx="270504" cy="175523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8" name="Straight Arrow Connector 57"/>
              <p:cNvCxnSpPr>
                <a:stCxn id="42" idx="3"/>
                <a:endCxn id="2" idx="1"/>
              </p:cNvCxnSpPr>
              <p:nvPr/>
            </p:nvCxnSpPr>
            <p:spPr>
              <a:xfrm>
                <a:off x="2656373" y="3033261"/>
                <a:ext cx="220810" cy="5284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75" name="Elbow Connector 122"/>
              <p:cNvCxnSpPr/>
              <p:nvPr/>
            </p:nvCxnSpPr>
            <p:spPr>
              <a:xfrm>
                <a:off x="910091" y="3040053"/>
                <a:ext cx="419548" cy="286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/>
              <p:cNvCxnSpPr>
                <a:stCxn id="120" idx="3"/>
              </p:cNvCxnSpPr>
              <p:nvPr/>
            </p:nvCxnSpPr>
            <p:spPr>
              <a:xfrm flipV="1">
                <a:off x="1849928" y="3040054"/>
                <a:ext cx="216105" cy="1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42" name="Flowchart: Decision 96"/>
              <p:cNvSpPr/>
              <p:nvPr/>
            </p:nvSpPr>
            <p:spPr>
              <a:xfrm>
                <a:off x="2420325" y="2946571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7" name="Elbow Connector 63"/>
              <p:cNvCxnSpPr>
                <a:stCxn id="99" idx="3"/>
                <a:endCxn id="50" idx="1"/>
              </p:cNvCxnSpPr>
              <p:nvPr/>
            </p:nvCxnSpPr>
            <p:spPr>
              <a:xfrm flipV="1">
                <a:off x="4398044" y="3038543"/>
                <a:ext cx="223322" cy="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99" name="Isosceles Triangle 102"/>
              <p:cNvSpPr/>
              <p:nvPr/>
            </p:nvSpPr>
            <p:spPr>
              <a:xfrm rot="5400000" flipV="1">
                <a:off x="4175030" y="2950784"/>
                <a:ext cx="270504" cy="175523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4" name="Elbow Connector 122"/>
              <p:cNvCxnSpPr>
                <a:stCxn id="50" idx="3"/>
                <a:endCxn id="66" idx="1"/>
              </p:cNvCxnSpPr>
              <p:nvPr/>
            </p:nvCxnSpPr>
            <p:spPr>
              <a:xfrm>
                <a:off x="5791201" y="3038543"/>
                <a:ext cx="228600" cy="197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0" name="Rectangle 8"/>
              <p:cNvSpPr/>
              <p:nvPr/>
            </p:nvSpPr>
            <p:spPr>
              <a:xfrm>
                <a:off x="4621366" y="2865163"/>
                <a:ext cx="1169835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JsonOrders</a:t>
                </a:r>
                <a:b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  <a:t>Storage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" name="Rectangle 8"/>
              <p:cNvSpPr/>
              <p:nvPr/>
            </p:nvSpPr>
            <p:spPr>
              <a:xfrm>
                <a:off x="2873945" y="4606240"/>
                <a:ext cx="1323049" cy="346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&lt;&lt;interface&gt;&gt;</a:t>
                </a:r>
                <a:br>
                  <a:rPr lang="en-US" sz="1050" dirty="0">
                    <a:solidFill>
                      <a:schemeClr val="bg1"/>
                    </a:solidFill>
                  </a:rPr>
                </a:br>
                <a:r>
                  <a:rPr lang="en-US" sz="1050" dirty="0" err="1">
                    <a:solidFill>
                      <a:schemeClr val="bg1"/>
                    </a:solidFill>
                  </a:rPr>
                  <a:t>UserPrefsStorage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4" name="Straight Arrow Connector 53"/>
              <p:cNvCxnSpPr>
                <a:cxnSpLocks/>
                <a:endCxn id="52" idx="1"/>
              </p:cNvCxnSpPr>
              <p:nvPr/>
            </p:nvCxnSpPr>
            <p:spPr>
              <a:xfrm>
                <a:off x="2653135" y="4774336"/>
                <a:ext cx="220810" cy="5284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6" name="Flowchart: Decision 96"/>
              <p:cNvSpPr/>
              <p:nvPr/>
            </p:nvSpPr>
            <p:spPr>
              <a:xfrm>
                <a:off x="2416753" y="4687646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0" name="Elbow Connector 63"/>
              <p:cNvCxnSpPr>
                <a:stCxn id="61" idx="3"/>
                <a:endCxn id="65" idx="1"/>
              </p:cNvCxnSpPr>
              <p:nvPr/>
            </p:nvCxnSpPr>
            <p:spPr>
              <a:xfrm flipV="1">
                <a:off x="4394806" y="4779619"/>
                <a:ext cx="223323" cy="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61" name="Isosceles Triangle 102"/>
              <p:cNvSpPr/>
              <p:nvPr/>
            </p:nvSpPr>
            <p:spPr>
              <a:xfrm rot="5400000" flipV="1">
                <a:off x="4171792" y="4691859"/>
                <a:ext cx="270504" cy="175523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Rectangle 8"/>
              <p:cNvSpPr/>
              <p:nvPr/>
            </p:nvSpPr>
            <p:spPr>
              <a:xfrm>
                <a:off x="4618129" y="4606239"/>
                <a:ext cx="1093635" cy="346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JsonUserPrefs</a:t>
                </a:r>
                <a:br>
                  <a:rPr lang="en-US" sz="1050" dirty="0">
                    <a:solidFill>
                      <a:schemeClr val="bg1"/>
                    </a:solidFill>
                  </a:rPr>
                </a:br>
                <a:r>
                  <a:rPr lang="en-US" sz="1050" dirty="0">
                    <a:solidFill>
                      <a:schemeClr val="bg1"/>
                    </a:solidFill>
                  </a:rPr>
                  <a:t>Storage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Rectangle 8"/>
              <p:cNvSpPr/>
              <p:nvPr/>
            </p:nvSpPr>
            <p:spPr>
              <a:xfrm>
                <a:off x="6019801" y="2867133"/>
                <a:ext cx="1200707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JsonSerializable</a:t>
                </a:r>
                <a:b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  <a:t>Orders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4" name="Rectangle 8"/>
              <p:cNvSpPr/>
              <p:nvPr/>
            </p:nvSpPr>
            <p:spPr>
              <a:xfrm>
                <a:off x="7615739" y="2866347"/>
                <a:ext cx="1259718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3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JsonAdaptedOrders</a:t>
                </a:r>
                <a:endParaRPr lang="en-SG" sz="103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7" name="Elbow Connector 122"/>
              <p:cNvCxnSpPr>
                <a:cxnSpLocks/>
                <a:stCxn id="66" idx="3"/>
                <a:endCxn id="74" idx="1"/>
              </p:cNvCxnSpPr>
              <p:nvPr/>
            </p:nvCxnSpPr>
            <p:spPr>
              <a:xfrm flipV="1">
                <a:off x="7220508" y="3039727"/>
                <a:ext cx="395231" cy="786"/>
              </a:xfrm>
              <a:prstGeom prst="bentConnector3">
                <a:avLst>
                  <a:gd name="adj1" fmla="val 50000"/>
                </a:avLst>
              </a:prstGeom>
              <a:ln w="19050"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sp>
            <p:nvSpPr>
              <p:cNvPr id="55" name="Rectangle 8">
                <a:extLst>
                  <a:ext uri="{FF2B5EF4-FFF2-40B4-BE49-F238E27FC236}">
                    <a16:creationId xmlns:a16="http://schemas.microsoft.com/office/drawing/2014/main" id="{E4DD0726-81C2-45A1-829A-D0B0D47C58AA}"/>
                  </a:ext>
                </a:extLst>
              </p:cNvPr>
              <p:cNvSpPr/>
              <p:nvPr/>
            </p:nvSpPr>
            <p:spPr>
              <a:xfrm>
                <a:off x="2873611" y="1152816"/>
                <a:ext cx="1323049" cy="346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&lt;&lt;interface&gt;&gt;</a:t>
                </a:r>
                <a:br>
                  <a:rPr lang="en-US" sz="1050" dirty="0">
                    <a:solidFill>
                      <a:schemeClr val="bg1"/>
                    </a:solidFill>
                  </a:rPr>
                </a:br>
                <a:r>
                  <a:rPr lang="en-US" sz="1050" dirty="0" err="1">
                    <a:solidFill>
                      <a:schemeClr val="bg1"/>
                    </a:solidFill>
                  </a:rPr>
                  <a:t>StatisticsStorage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2A129BB-0240-419C-A652-BBFC42B15CC1}"/>
                  </a:ext>
                </a:extLst>
              </p:cNvPr>
              <p:cNvCxnSpPr>
                <a:stCxn id="59" idx="3"/>
                <a:endCxn id="55" idx="1"/>
              </p:cNvCxnSpPr>
              <p:nvPr/>
            </p:nvCxnSpPr>
            <p:spPr>
              <a:xfrm>
                <a:off x="2652801" y="1320912"/>
                <a:ext cx="220810" cy="5284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9" name="Flowchart: Decision 96">
                <a:extLst>
                  <a:ext uri="{FF2B5EF4-FFF2-40B4-BE49-F238E27FC236}">
                    <a16:creationId xmlns:a16="http://schemas.microsoft.com/office/drawing/2014/main" id="{EE0BCA9C-2DC4-4C8E-8700-9229B0BFD177}"/>
                  </a:ext>
                </a:extLst>
              </p:cNvPr>
              <p:cNvSpPr/>
              <p:nvPr/>
            </p:nvSpPr>
            <p:spPr>
              <a:xfrm>
                <a:off x="2416753" y="1234222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2" name="Elbow Connector 63">
                <a:extLst>
                  <a:ext uri="{FF2B5EF4-FFF2-40B4-BE49-F238E27FC236}">
                    <a16:creationId xmlns:a16="http://schemas.microsoft.com/office/drawing/2014/main" id="{F9DBD3AC-3759-48E9-A4D1-C117535AD035}"/>
                  </a:ext>
                </a:extLst>
              </p:cNvPr>
              <p:cNvCxnSpPr>
                <a:stCxn id="63" idx="3"/>
                <a:endCxn id="67" idx="1"/>
              </p:cNvCxnSpPr>
              <p:nvPr/>
            </p:nvCxnSpPr>
            <p:spPr>
              <a:xfrm flipV="1">
                <a:off x="4394471" y="1326193"/>
                <a:ext cx="223322" cy="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63" name="Isosceles Triangle 102">
                <a:extLst>
                  <a:ext uri="{FF2B5EF4-FFF2-40B4-BE49-F238E27FC236}">
                    <a16:creationId xmlns:a16="http://schemas.microsoft.com/office/drawing/2014/main" id="{F05E022F-CACC-4080-87AC-39CE1A63126A}"/>
                  </a:ext>
                </a:extLst>
              </p:cNvPr>
              <p:cNvSpPr/>
              <p:nvPr/>
            </p:nvSpPr>
            <p:spPr>
              <a:xfrm rot="5400000" flipV="1">
                <a:off x="4171457" y="1238434"/>
                <a:ext cx="270504" cy="175523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4" name="Elbow Connector 122">
                <a:extLst>
                  <a:ext uri="{FF2B5EF4-FFF2-40B4-BE49-F238E27FC236}">
                    <a16:creationId xmlns:a16="http://schemas.microsoft.com/office/drawing/2014/main" id="{C92DC855-E47D-4B36-8F85-8A0D54F51E19}"/>
                  </a:ext>
                </a:extLst>
              </p:cNvPr>
              <p:cNvCxnSpPr>
                <a:stCxn id="67" idx="3"/>
                <a:endCxn id="68" idx="1"/>
              </p:cNvCxnSpPr>
              <p:nvPr/>
            </p:nvCxnSpPr>
            <p:spPr>
              <a:xfrm>
                <a:off x="5787628" y="1326193"/>
                <a:ext cx="228600" cy="197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67" name="Rectangle 8">
                <a:extLst>
                  <a:ext uri="{FF2B5EF4-FFF2-40B4-BE49-F238E27FC236}">
                    <a16:creationId xmlns:a16="http://schemas.microsoft.com/office/drawing/2014/main" id="{78DAA991-A206-47AD-BDEE-A42A67C4D40B}"/>
                  </a:ext>
                </a:extLst>
              </p:cNvPr>
              <p:cNvSpPr/>
              <p:nvPr/>
            </p:nvSpPr>
            <p:spPr>
              <a:xfrm>
                <a:off x="4617793" y="1152813"/>
                <a:ext cx="1169835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JsonStatistics</a:t>
                </a:r>
                <a:b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  <a:t>Storage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8" name="Rectangle 8">
                <a:extLst>
                  <a:ext uri="{FF2B5EF4-FFF2-40B4-BE49-F238E27FC236}">
                    <a16:creationId xmlns:a16="http://schemas.microsoft.com/office/drawing/2014/main" id="{D9A76FDE-EEDD-4EAB-ADB4-975E216AFBF4}"/>
                  </a:ext>
                </a:extLst>
              </p:cNvPr>
              <p:cNvSpPr/>
              <p:nvPr/>
            </p:nvSpPr>
            <p:spPr>
              <a:xfrm>
                <a:off x="6016228" y="1154783"/>
                <a:ext cx="1200707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JsonSerializable</a:t>
                </a:r>
                <a:b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  <a:t>Statistics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2" name="Rectangle 8">
                <a:extLst>
                  <a:ext uri="{FF2B5EF4-FFF2-40B4-BE49-F238E27FC236}">
                    <a16:creationId xmlns:a16="http://schemas.microsoft.com/office/drawing/2014/main" id="{761A066B-BFA5-4064-8240-7F9CDB47245C}"/>
                  </a:ext>
                </a:extLst>
              </p:cNvPr>
              <p:cNvSpPr/>
              <p:nvPr/>
            </p:nvSpPr>
            <p:spPr>
              <a:xfrm>
                <a:off x="7612165" y="1153997"/>
                <a:ext cx="1381613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3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JsonAdaptedStatistics</a:t>
                </a:r>
                <a:endParaRPr lang="en-SG" sz="103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6" name="Elbow Connector 122">
                <a:extLst>
                  <a:ext uri="{FF2B5EF4-FFF2-40B4-BE49-F238E27FC236}">
                    <a16:creationId xmlns:a16="http://schemas.microsoft.com/office/drawing/2014/main" id="{2BFF2C97-DD15-4AFD-AACF-4F7663692D86}"/>
                  </a:ext>
                </a:extLst>
              </p:cNvPr>
              <p:cNvCxnSpPr>
                <a:cxnSpLocks/>
                <a:stCxn id="68" idx="3"/>
                <a:endCxn id="72" idx="1"/>
              </p:cNvCxnSpPr>
              <p:nvPr/>
            </p:nvCxnSpPr>
            <p:spPr>
              <a:xfrm flipV="1">
                <a:off x="7216935" y="1327377"/>
                <a:ext cx="395230" cy="786"/>
              </a:xfrm>
              <a:prstGeom prst="bentConnector3">
                <a:avLst>
                  <a:gd name="adj1" fmla="val 50000"/>
                </a:avLst>
              </a:prstGeom>
              <a:ln w="19050"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sp>
            <p:nvSpPr>
              <p:cNvPr id="104" name="Rectangle 8">
                <a:extLst>
                  <a:ext uri="{FF2B5EF4-FFF2-40B4-BE49-F238E27FC236}">
                    <a16:creationId xmlns:a16="http://schemas.microsoft.com/office/drawing/2014/main" id="{67B15D1B-414C-4F61-A8FB-AE6907129068}"/>
                  </a:ext>
                </a:extLst>
              </p:cNvPr>
              <p:cNvSpPr/>
              <p:nvPr/>
            </p:nvSpPr>
            <p:spPr>
              <a:xfrm>
                <a:off x="2873611" y="1962649"/>
                <a:ext cx="1323049" cy="346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&lt;&lt;interface&gt;&gt;</a:t>
                </a:r>
                <a:br>
                  <a:rPr lang="en-US" sz="1050" dirty="0">
                    <a:solidFill>
                      <a:schemeClr val="bg1"/>
                    </a:solidFill>
                  </a:rPr>
                </a:br>
                <a:r>
                  <a:rPr lang="en-US" sz="1050" dirty="0" err="1">
                    <a:solidFill>
                      <a:schemeClr val="bg1"/>
                    </a:solidFill>
                  </a:rPr>
                  <a:t>TableStorage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2657515C-596D-4A85-9B23-4A935EE8E140}"/>
                  </a:ext>
                </a:extLst>
              </p:cNvPr>
              <p:cNvCxnSpPr>
                <a:stCxn id="106" idx="3"/>
                <a:endCxn id="104" idx="1"/>
              </p:cNvCxnSpPr>
              <p:nvPr/>
            </p:nvCxnSpPr>
            <p:spPr>
              <a:xfrm>
                <a:off x="2652801" y="2130745"/>
                <a:ext cx="220810" cy="5284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06" name="Flowchart: Decision 96">
                <a:extLst>
                  <a:ext uri="{FF2B5EF4-FFF2-40B4-BE49-F238E27FC236}">
                    <a16:creationId xmlns:a16="http://schemas.microsoft.com/office/drawing/2014/main" id="{AB89345C-B514-440E-8516-33AF5DE43F2B}"/>
                  </a:ext>
                </a:extLst>
              </p:cNvPr>
              <p:cNvSpPr/>
              <p:nvPr/>
            </p:nvSpPr>
            <p:spPr>
              <a:xfrm>
                <a:off x="2416753" y="2044055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7" name="Elbow Connector 63">
                <a:extLst>
                  <a:ext uri="{FF2B5EF4-FFF2-40B4-BE49-F238E27FC236}">
                    <a16:creationId xmlns:a16="http://schemas.microsoft.com/office/drawing/2014/main" id="{64CD6CB5-AD77-43EC-B262-91F904E6A835}"/>
                  </a:ext>
                </a:extLst>
              </p:cNvPr>
              <p:cNvCxnSpPr>
                <a:stCxn id="108" idx="3"/>
                <a:endCxn id="110" idx="1"/>
              </p:cNvCxnSpPr>
              <p:nvPr/>
            </p:nvCxnSpPr>
            <p:spPr>
              <a:xfrm flipV="1">
                <a:off x="4394471" y="2136026"/>
                <a:ext cx="223322" cy="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08" name="Isosceles Triangle 102">
                <a:extLst>
                  <a:ext uri="{FF2B5EF4-FFF2-40B4-BE49-F238E27FC236}">
                    <a16:creationId xmlns:a16="http://schemas.microsoft.com/office/drawing/2014/main" id="{7D0305CA-448A-41D0-BA0D-2ED0A1766859}"/>
                  </a:ext>
                </a:extLst>
              </p:cNvPr>
              <p:cNvSpPr/>
              <p:nvPr/>
            </p:nvSpPr>
            <p:spPr>
              <a:xfrm rot="5400000" flipV="1">
                <a:off x="4171457" y="2048267"/>
                <a:ext cx="270504" cy="175523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9" name="Elbow Connector 122">
                <a:extLst>
                  <a:ext uri="{FF2B5EF4-FFF2-40B4-BE49-F238E27FC236}">
                    <a16:creationId xmlns:a16="http://schemas.microsoft.com/office/drawing/2014/main" id="{5E8CA0F0-6AEF-4117-A247-B89FB6C6AFFE}"/>
                  </a:ext>
                </a:extLst>
              </p:cNvPr>
              <p:cNvCxnSpPr>
                <a:stCxn id="110" idx="3"/>
                <a:endCxn id="111" idx="1"/>
              </p:cNvCxnSpPr>
              <p:nvPr/>
            </p:nvCxnSpPr>
            <p:spPr>
              <a:xfrm>
                <a:off x="5787628" y="2136026"/>
                <a:ext cx="228600" cy="197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10" name="Rectangle 8">
                <a:extLst>
                  <a:ext uri="{FF2B5EF4-FFF2-40B4-BE49-F238E27FC236}">
                    <a16:creationId xmlns:a16="http://schemas.microsoft.com/office/drawing/2014/main" id="{2C2EDDD5-8608-486B-8AF7-298EF77F6E3C}"/>
                  </a:ext>
                </a:extLst>
              </p:cNvPr>
              <p:cNvSpPr/>
              <p:nvPr/>
            </p:nvSpPr>
            <p:spPr>
              <a:xfrm>
                <a:off x="4617793" y="1962646"/>
                <a:ext cx="1169835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JsonTables</a:t>
                </a:r>
                <a:b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  <a:t>Storage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1" name="Rectangle 8">
                <a:extLst>
                  <a:ext uri="{FF2B5EF4-FFF2-40B4-BE49-F238E27FC236}">
                    <a16:creationId xmlns:a16="http://schemas.microsoft.com/office/drawing/2014/main" id="{FF74BAE6-AD0F-4247-8097-0EDA6C1E7C1D}"/>
                  </a:ext>
                </a:extLst>
              </p:cNvPr>
              <p:cNvSpPr/>
              <p:nvPr/>
            </p:nvSpPr>
            <p:spPr>
              <a:xfrm>
                <a:off x="6016228" y="1964616"/>
                <a:ext cx="1200707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JsonSerializable</a:t>
                </a:r>
                <a:b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  <a:t>Table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4" name="Rectangle 8">
                <a:extLst>
                  <a:ext uri="{FF2B5EF4-FFF2-40B4-BE49-F238E27FC236}">
                    <a16:creationId xmlns:a16="http://schemas.microsoft.com/office/drawing/2014/main" id="{5CD5A744-0904-497B-8221-F5F3D92D0CD3}"/>
                  </a:ext>
                </a:extLst>
              </p:cNvPr>
              <p:cNvSpPr/>
              <p:nvPr/>
            </p:nvSpPr>
            <p:spPr>
              <a:xfrm>
                <a:off x="7612166" y="1963830"/>
                <a:ext cx="1259718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3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JsonAdaptedTable</a:t>
                </a:r>
                <a:endParaRPr lang="en-SG" sz="103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15" name="Elbow Connector 122">
                <a:extLst>
                  <a:ext uri="{FF2B5EF4-FFF2-40B4-BE49-F238E27FC236}">
                    <a16:creationId xmlns:a16="http://schemas.microsoft.com/office/drawing/2014/main" id="{727C1BE8-E1EB-4ED6-8A64-E0C428B8E359}"/>
                  </a:ext>
                </a:extLst>
              </p:cNvPr>
              <p:cNvCxnSpPr>
                <a:cxnSpLocks/>
                <a:stCxn id="111" idx="3"/>
                <a:endCxn id="114" idx="1"/>
              </p:cNvCxnSpPr>
              <p:nvPr/>
            </p:nvCxnSpPr>
            <p:spPr>
              <a:xfrm flipV="1">
                <a:off x="7216935" y="2137210"/>
                <a:ext cx="395231" cy="786"/>
              </a:xfrm>
              <a:prstGeom prst="bentConnector3">
                <a:avLst>
                  <a:gd name="adj1" fmla="val 50000"/>
                </a:avLst>
              </a:prstGeom>
              <a:ln w="19050"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sp>
            <p:nvSpPr>
              <p:cNvPr id="116" name="Rectangle 8">
                <a:extLst>
                  <a:ext uri="{FF2B5EF4-FFF2-40B4-BE49-F238E27FC236}">
                    <a16:creationId xmlns:a16="http://schemas.microsoft.com/office/drawing/2014/main" id="{CA073D42-6F74-4B55-81D6-6E9DA449C158}"/>
                  </a:ext>
                </a:extLst>
              </p:cNvPr>
              <p:cNvSpPr/>
              <p:nvPr/>
            </p:nvSpPr>
            <p:spPr>
              <a:xfrm>
                <a:off x="2873611" y="3772965"/>
                <a:ext cx="1323049" cy="346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&lt;&lt;interface&gt;&gt;</a:t>
                </a:r>
                <a:br>
                  <a:rPr lang="en-US" sz="1050" dirty="0">
                    <a:solidFill>
                      <a:schemeClr val="bg1"/>
                    </a:solidFill>
                  </a:rPr>
                </a:br>
                <a:r>
                  <a:rPr lang="en-US" sz="1050" dirty="0" err="1">
                    <a:solidFill>
                      <a:schemeClr val="bg1"/>
                    </a:solidFill>
                  </a:rPr>
                  <a:t>MenuStorage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C10D355-99D2-4FB3-81F1-20CAF130CE02}"/>
                  </a:ext>
                </a:extLst>
              </p:cNvPr>
              <p:cNvCxnSpPr>
                <a:stCxn id="121" idx="3"/>
                <a:endCxn id="116" idx="1"/>
              </p:cNvCxnSpPr>
              <p:nvPr/>
            </p:nvCxnSpPr>
            <p:spPr>
              <a:xfrm>
                <a:off x="2652801" y="3941061"/>
                <a:ext cx="220810" cy="5284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21" name="Flowchart: Decision 96">
                <a:extLst>
                  <a:ext uri="{FF2B5EF4-FFF2-40B4-BE49-F238E27FC236}">
                    <a16:creationId xmlns:a16="http://schemas.microsoft.com/office/drawing/2014/main" id="{D74CD88A-4943-451F-8A65-2C8209E3F110}"/>
                  </a:ext>
                </a:extLst>
              </p:cNvPr>
              <p:cNvSpPr/>
              <p:nvPr/>
            </p:nvSpPr>
            <p:spPr>
              <a:xfrm>
                <a:off x="2416753" y="3854371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2" name="Elbow Connector 63">
                <a:extLst>
                  <a:ext uri="{FF2B5EF4-FFF2-40B4-BE49-F238E27FC236}">
                    <a16:creationId xmlns:a16="http://schemas.microsoft.com/office/drawing/2014/main" id="{EA627310-CC1F-4987-A783-5008E32D3425}"/>
                  </a:ext>
                </a:extLst>
              </p:cNvPr>
              <p:cNvCxnSpPr>
                <a:cxnSpLocks/>
                <a:stCxn id="123" idx="3"/>
                <a:endCxn id="126" idx="1"/>
              </p:cNvCxnSpPr>
              <p:nvPr/>
            </p:nvCxnSpPr>
            <p:spPr>
              <a:xfrm flipV="1">
                <a:off x="4394471" y="3946342"/>
                <a:ext cx="223322" cy="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23" name="Isosceles Triangle 102">
                <a:extLst>
                  <a:ext uri="{FF2B5EF4-FFF2-40B4-BE49-F238E27FC236}">
                    <a16:creationId xmlns:a16="http://schemas.microsoft.com/office/drawing/2014/main" id="{AF1D22DD-78B0-441D-8B05-18C64901A82D}"/>
                  </a:ext>
                </a:extLst>
              </p:cNvPr>
              <p:cNvSpPr/>
              <p:nvPr/>
            </p:nvSpPr>
            <p:spPr>
              <a:xfrm rot="5400000" flipV="1">
                <a:off x="4171457" y="3858583"/>
                <a:ext cx="270504" cy="175523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5" name="Elbow Connector 122">
                <a:extLst>
                  <a:ext uri="{FF2B5EF4-FFF2-40B4-BE49-F238E27FC236}">
                    <a16:creationId xmlns:a16="http://schemas.microsoft.com/office/drawing/2014/main" id="{B544C282-03A8-4E45-BE98-22CF1272F2D7}"/>
                  </a:ext>
                </a:extLst>
              </p:cNvPr>
              <p:cNvCxnSpPr>
                <a:stCxn id="126" idx="3"/>
                <a:endCxn id="127" idx="1"/>
              </p:cNvCxnSpPr>
              <p:nvPr/>
            </p:nvCxnSpPr>
            <p:spPr>
              <a:xfrm>
                <a:off x="5787628" y="3946342"/>
                <a:ext cx="228600" cy="197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26" name="Rectangle 8">
                <a:extLst>
                  <a:ext uri="{FF2B5EF4-FFF2-40B4-BE49-F238E27FC236}">
                    <a16:creationId xmlns:a16="http://schemas.microsoft.com/office/drawing/2014/main" id="{1F1B19D8-58D7-4BE2-898A-3C98CADDE22E}"/>
                  </a:ext>
                </a:extLst>
              </p:cNvPr>
              <p:cNvSpPr/>
              <p:nvPr/>
            </p:nvSpPr>
            <p:spPr>
              <a:xfrm>
                <a:off x="4617793" y="3772962"/>
                <a:ext cx="1169835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JsonMenu</a:t>
                </a:r>
                <a:endParaRPr lang="en-US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  <a:t>Storage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7" name="Rectangle 8">
                <a:extLst>
                  <a:ext uri="{FF2B5EF4-FFF2-40B4-BE49-F238E27FC236}">
                    <a16:creationId xmlns:a16="http://schemas.microsoft.com/office/drawing/2014/main" id="{5FA5ACBC-4ACF-4E40-B67C-472B24E6C7D7}"/>
                  </a:ext>
                </a:extLst>
              </p:cNvPr>
              <p:cNvSpPr/>
              <p:nvPr/>
            </p:nvSpPr>
            <p:spPr>
              <a:xfrm>
                <a:off x="6016228" y="3774932"/>
                <a:ext cx="1200707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JsonSerializable</a:t>
                </a:r>
                <a:b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  <a:t>Menu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0" name="Rectangle 8">
                <a:extLst>
                  <a:ext uri="{FF2B5EF4-FFF2-40B4-BE49-F238E27FC236}">
                    <a16:creationId xmlns:a16="http://schemas.microsoft.com/office/drawing/2014/main" id="{C189C249-8222-4381-9819-B2B73C7C6170}"/>
                  </a:ext>
                </a:extLst>
              </p:cNvPr>
              <p:cNvSpPr/>
              <p:nvPr/>
            </p:nvSpPr>
            <p:spPr>
              <a:xfrm>
                <a:off x="7612166" y="3774146"/>
                <a:ext cx="1259718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3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JsonAdaptedMenu</a:t>
                </a:r>
                <a:endParaRPr lang="en-SG" sz="103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31" name="Elbow Connector 122">
                <a:extLst>
                  <a:ext uri="{FF2B5EF4-FFF2-40B4-BE49-F238E27FC236}">
                    <a16:creationId xmlns:a16="http://schemas.microsoft.com/office/drawing/2014/main" id="{1FFD6905-D76E-47ED-91D6-09031B549DB5}"/>
                  </a:ext>
                </a:extLst>
              </p:cNvPr>
              <p:cNvCxnSpPr>
                <a:cxnSpLocks/>
                <a:stCxn id="127" idx="3"/>
                <a:endCxn id="130" idx="1"/>
              </p:cNvCxnSpPr>
              <p:nvPr/>
            </p:nvCxnSpPr>
            <p:spPr>
              <a:xfrm flipV="1">
                <a:off x="7216935" y="3947526"/>
                <a:ext cx="395231" cy="786"/>
              </a:xfrm>
              <a:prstGeom prst="bentConnector3">
                <a:avLst>
                  <a:gd name="adj1" fmla="val 50000"/>
                </a:avLst>
              </a:prstGeom>
              <a:ln w="19050"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2019-03-04T13:18:14Z</dcterms:modified>
</cp:coreProperties>
</file>