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546" y="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62000" y="413729"/>
            <a:ext cx="8077200" cy="5078535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1E167F8-7DB8-4047-91E2-25C5E098867D}"/>
              </a:ext>
            </a:extLst>
          </p:cNvPr>
          <p:cNvGrpSpPr/>
          <p:nvPr/>
        </p:nvGrpSpPr>
        <p:grpSpPr>
          <a:xfrm>
            <a:off x="609600" y="859437"/>
            <a:ext cx="8083687" cy="4224300"/>
            <a:chOff x="910091" y="954440"/>
            <a:chExt cx="8083687" cy="4224300"/>
          </a:xfrm>
        </p:grpSpPr>
        <p:sp>
          <p:nvSpPr>
            <p:cNvPr id="2" name="Rectangle 8"/>
            <p:cNvSpPr/>
            <p:nvPr/>
          </p:nvSpPr>
          <p:spPr>
            <a:xfrm>
              <a:off x="2877183" y="2865165"/>
              <a:ext cx="1323049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 err="1">
                  <a:solidFill>
                    <a:schemeClr val="bg1"/>
                  </a:solidFill>
                </a:rPr>
                <a:t>AddressBookStorage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249588" y="2874621"/>
              <a:ext cx="3962392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StorageManager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19" name="Rectangle 62"/>
            <p:cNvSpPr/>
            <p:nvPr/>
          </p:nvSpPr>
          <p:spPr>
            <a:xfrm rot="16200000">
              <a:off x="-609125" y="2893210"/>
              <a:ext cx="4224300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26914" y="2952293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2656373" y="3033261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5" name="Elbow Connector 122"/>
            <p:cNvCxnSpPr/>
            <p:nvPr/>
          </p:nvCxnSpPr>
          <p:spPr>
            <a:xfrm>
              <a:off x="910091" y="3040053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1849928" y="3040054"/>
              <a:ext cx="216105" cy="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420325" y="2946571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97" name="Elbow Connector 63"/>
            <p:cNvCxnSpPr>
              <a:stCxn id="99" idx="3"/>
              <a:endCxn id="50" idx="1"/>
            </p:cNvCxnSpPr>
            <p:nvPr/>
          </p:nvCxnSpPr>
          <p:spPr>
            <a:xfrm flipV="1">
              <a:off x="4398044" y="3038543"/>
              <a:ext cx="223322" cy="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5400000" flipV="1">
              <a:off x="4175030" y="2950784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cxnSp>
          <p:nvCxnSpPr>
            <p:cNvPr id="124" name="Elbow Connector 122"/>
            <p:cNvCxnSpPr>
              <a:stCxn id="50" idx="3"/>
              <a:endCxn id="66" idx="1"/>
            </p:cNvCxnSpPr>
            <p:nvPr/>
          </p:nvCxnSpPr>
          <p:spPr>
            <a:xfrm>
              <a:off x="5791201" y="3038543"/>
              <a:ext cx="228600" cy="19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0" name="Rectangle 8"/>
            <p:cNvSpPr/>
            <p:nvPr/>
          </p:nvSpPr>
          <p:spPr>
            <a:xfrm>
              <a:off x="4621366" y="2865163"/>
              <a:ext cx="1169835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JsonOrders</a:t>
              </a:r>
              <a:b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Rectangle 8"/>
            <p:cNvSpPr/>
            <p:nvPr/>
          </p:nvSpPr>
          <p:spPr>
            <a:xfrm>
              <a:off x="2873945" y="4606240"/>
              <a:ext cx="1323049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 err="1">
                  <a:solidFill>
                    <a:schemeClr val="bg1"/>
                  </a:solidFill>
                </a:rPr>
                <a:t>UserPrefsStorage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Straight Arrow Connector 53"/>
            <p:cNvCxnSpPr>
              <a:cxnSpLocks/>
              <a:endCxn id="52" idx="1"/>
            </p:cNvCxnSpPr>
            <p:nvPr/>
          </p:nvCxnSpPr>
          <p:spPr>
            <a:xfrm>
              <a:off x="2653135" y="4774336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6" name="Flowchart: Decision 96"/>
            <p:cNvSpPr/>
            <p:nvPr/>
          </p:nvSpPr>
          <p:spPr>
            <a:xfrm>
              <a:off x="2416753" y="4687646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60" name="Elbow Connector 63"/>
            <p:cNvCxnSpPr>
              <a:stCxn id="61" idx="3"/>
              <a:endCxn id="65" idx="1"/>
            </p:cNvCxnSpPr>
            <p:nvPr/>
          </p:nvCxnSpPr>
          <p:spPr>
            <a:xfrm flipV="1">
              <a:off x="4394806" y="4779619"/>
              <a:ext cx="223323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1" name="Isosceles Triangle 102"/>
            <p:cNvSpPr/>
            <p:nvPr/>
          </p:nvSpPr>
          <p:spPr>
            <a:xfrm rot="5400000" flipV="1">
              <a:off x="4171792" y="4691859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sp>
          <p:nvSpPr>
            <p:cNvPr id="65" name="Rectangle 8"/>
            <p:cNvSpPr/>
            <p:nvPr/>
          </p:nvSpPr>
          <p:spPr>
            <a:xfrm>
              <a:off x="4618129" y="4606239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JsonUserPrefs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>
                  <a:solidFill>
                    <a:schemeClr val="bg1"/>
                  </a:solidFill>
                </a:rPr>
                <a:t>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66" name="Rectangle 8"/>
            <p:cNvSpPr/>
            <p:nvPr/>
          </p:nvSpPr>
          <p:spPr>
            <a:xfrm>
              <a:off x="6019801" y="2867133"/>
              <a:ext cx="1200707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JsonSerializable</a:t>
              </a:r>
              <a:b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  <a:t>Orders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4" name="Rectangle 8"/>
            <p:cNvSpPr/>
            <p:nvPr/>
          </p:nvSpPr>
          <p:spPr>
            <a:xfrm>
              <a:off x="7615739" y="2866347"/>
              <a:ext cx="1259718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30" b="1" dirty="0" err="1">
                  <a:solidFill>
                    <a:schemeClr val="accent6">
                      <a:lumMod val="75000"/>
                    </a:schemeClr>
                  </a:solidFill>
                </a:rPr>
                <a:t>JsonAdaptedOrders</a:t>
              </a:r>
              <a:endParaRPr lang="en-SG" sz="103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77" name="Elbow Connector 122"/>
            <p:cNvCxnSpPr>
              <a:cxnSpLocks/>
              <a:stCxn id="66" idx="3"/>
              <a:endCxn id="74" idx="1"/>
            </p:cNvCxnSpPr>
            <p:nvPr/>
          </p:nvCxnSpPr>
          <p:spPr>
            <a:xfrm flipV="1">
              <a:off x="7220508" y="3039727"/>
              <a:ext cx="395231" cy="786"/>
            </a:xfrm>
            <a:prstGeom prst="bentConnector3">
              <a:avLst>
                <a:gd name="adj1" fmla="val 50000"/>
              </a:avLst>
            </a:prstGeom>
            <a:ln w="19050"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E4DD0726-81C2-45A1-829A-D0B0D47C58AA}"/>
                </a:ext>
              </a:extLst>
            </p:cNvPr>
            <p:cNvSpPr/>
            <p:nvPr/>
          </p:nvSpPr>
          <p:spPr>
            <a:xfrm>
              <a:off x="2873611" y="1152816"/>
              <a:ext cx="1323049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 err="1">
                  <a:solidFill>
                    <a:schemeClr val="bg1"/>
                  </a:solidFill>
                </a:rPr>
                <a:t>AddressBookStorage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2A129BB-0240-419C-A652-BBFC42B15CC1}"/>
                </a:ext>
              </a:extLst>
            </p:cNvPr>
            <p:cNvCxnSpPr>
              <a:stCxn id="59" idx="3"/>
              <a:endCxn id="55" idx="1"/>
            </p:cNvCxnSpPr>
            <p:nvPr/>
          </p:nvCxnSpPr>
          <p:spPr>
            <a:xfrm>
              <a:off x="2652801" y="1320912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9" name="Flowchart: Decision 96">
              <a:extLst>
                <a:ext uri="{FF2B5EF4-FFF2-40B4-BE49-F238E27FC236}">
                  <a16:creationId xmlns:a16="http://schemas.microsoft.com/office/drawing/2014/main" id="{EE0BCA9C-2DC4-4C8E-8700-9229B0BFD177}"/>
                </a:ext>
              </a:extLst>
            </p:cNvPr>
            <p:cNvSpPr/>
            <p:nvPr/>
          </p:nvSpPr>
          <p:spPr>
            <a:xfrm>
              <a:off x="2416753" y="1234222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62" name="Elbow Connector 63">
              <a:extLst>
                <a:ext uri="{FF2B5EF4-FFF2-40B4-BE49-F238E27FC236}">
                  <a16:creationId xmlns:a16="http://schemas.microsoft.com/office/drawing/2014/main" id="{F9DBD3AC-3759-48E9-A4D1-C117535AD035}"/>
                </a:ext>
              </a:extLst>
            </p:cNvPr>
            <p:cNvCxnSpPr>
              <a:stCxn id="63" idx="3"/>
              <a:endCxn id="67" idx="1"/>
            </p:cNvCxnSpPr>
            <p:nvPr/>
          </p:nvCxnSpPr>
          <p:spPr>
            <a:xfrm flipV="1">
              <a:off x="4394471" y="1326193"/>
              <a:ext cx="223322" cy="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3" name="Isosceles Triangle 102">
              <a:extLst>
                <a:ext uri="{FF2B5EF4-FFF2-40B4-BE49-F238E27FC236}">
                  <a16:creationId xmlns:a16="http://schemas.microsoft.com/office/drawing/2014/main" id="{F05E022F-CACC-4080-87AC-39CE1A63126A}"/>
                </a:ext>
              </a:extLst>
            </p:cNvPr>
            <p:cNvSpPr/>
            <p:nvPr/>
          </p:nvSpPr>
          <p:spPr>
            <a:xfrm rot="5400000" flipV="1">
              <a:off x="4171457" y="1238434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cxnSp>
          <p:nvCxnSpPr>
            <p:cNvPr id="64" name="Elbow Connector 122">
              <a:extLst>
                <a:ext uri="{FF2B5EF4-FFF2-40B4-BE49-F238E27FC236}">
                  <a16:creationId xmlns:a16="http://schemas.microsoft.com/office/drawing/2014/main" id="{C92DC855-E47D-4B36-8F85-8A0D54F51E19}"/>
                </a:ext>
              </a:extLst>
            </p:cNvPr>
            <p:cNvCxnSpPr>
              <a:stCxn id="67" idx="3"/>
              <a:endCxn id="68" idx="1"/>
            </p:cNvCxnSpPr>
            <p:nvPr/>
          </p:nvCxnSpPr>
          <p:spPr>
            <a:xfrm>
              <a:off x="5787628" y="1326193"/>
              <a:ext cx="228600" cy="19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id="{78DAA991-A206-47AD-BDEE-A42A67C4D40B}"/>
                </a:ext>
              </a:extLst>
            </p:cNvPr>
            <p:cNvSpPr/>
            <p:nvPr/>
          </p:nvSpPr>
          <p:spPr>
            <a:xfrm>
              <a:off x="4617793" y="1152813"/>
              <a:ext cx="1169835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JsonStatistics</a:t>
              </a:r>
              <a:b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8" name="Rectangle 8">
              <a:extLst>
                <a:ext uri="{FF2B5EF4-FFF2-40B4-BE49-F238E27FC236}">
                  <a16:creationId xmlns:a16="http://schemas.microsoft.com/office/drawing/2014/main" id="{D9A76FDE-EEDD-4EAB-ADB4-975E216AFBF4}"/>
                </a:ext>
              </a:extLst>
            </p:cNvPr>
            <p:cNvSpPr/>
            <p:nvPr/>
          </p:nvSpPr>
          <p:spPr>
            <a:xfrm>
              <a:off x="6016228" y="1154783"/>
              <a:ext cx="1200707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JsonSerializable</a:t>
              </a:r>
              <a:b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  <a:t>Statistics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761A066B-BFA5-4064-8240-7F9CDB47245C}"/>
                </a:ext>
              </a:extLst>
            </p:cNvPr>
            <p:cNvSpPr/>
            <p:nvPr/>
          </p:nvSpPr>
          <p:spPr>
            <a:xfrm>
              <a:off x="7612165" y="1153997"/>
              <a:ext cx="1381613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30" b="1" dirty="0" err="1">
                  <a:solidFill>
                    <a:schemeClr val="accent6">
                      <a:lumMod val="75000"/>
                    </a:schemeClr>
                  </a:solidFill>
                </a:rPr>
                <a:t>JsonAdaptedStatistics</a:t>
              </a:r>
              <a:endParaRPr lang="en-SG" sz="103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76" name="Elbow Connector 122">
              <a:extLst>
                <a:ext uri="{FF2B5EF4-FFF2-40B4-BE49-F238E27FC236}">
                  <a16:creationId xmlns:a16="http://schemas.microsoft.com/office/drawing/2014/main" id="{2BFF2C97-DD15-4AFD-AACF-4F7663692D86}"/>
                </a:ext>
              </a:extLst>
            </p:cNvPr>
            <p:cNvCxnSpPr>
              <a:cxnSpLocks/>
              <a:stCxn id="68" idx="3"/>
              <a:endCxn id="72" idx="1"/>
            </p:cNvCxnSpPr>
            <p:nvPr/>
          </p:nvCxnSpPr>
          <p:spPr>
            <a:xfrm flipV="1">
              <a:off x="7216935" y="1327377"/>
              <a:ext cx="395230" cy="786"/>
            </a:xfrm>
            <a:prstGeom prst="bentConnector3">
              <a:avLst>
                <a:gd name="adj1" fmla="val 50000"/>
              </a:avLst>
            </a:prstGeom>
            <a:ln w="19050"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04" name="Rectangle 8">
              <a:extLst>
                <a:ext uri="{FF2B5EF4-FFF2-40B4-BE49-F238E27FC236}">
                  <a16:creationId xmlns:a16="http://schemas.microsoft.com/office/drawing/2014/main" id="{67B15D1B-414C-4F61-A8FB-AE6907129068}"/>
                </a:ext>
              </a:extLst>
            </p:cNvPr>
            <p:cNvSpPr/>
            <p:nvPr/>
          </p:nvSpPr>
          <p:spPr>
            <a:xfrm>
              <a:off x="2873611" y="1962649"/>
              <a:ext cx="1323049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 err="1">
                  <a:solidFill>
                    <a:schemeClr val="bg1"/>
                  </a:solidFill>
                </a:rPr>
                <a:t>AddressBookStorage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2657515C-596D-4A85-9B23-4A935EE8E140}"/>
                </a:ext>
              </a:extLst>
            </p:cNvPr>
            <p:cNvCxnSpPr>
              <a:stCxn id="106" idx="3"/>
              <a:endCxn id="104" idx="1"/>
            </p:cNvCxnSpPr>
            <p:nvPr/>
          </p:nvCxnSpPr>
          <p:spPr>
            <a:xfrm>
              <a:off x="2652801" y="2130745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6" name="Flowchart: Decision 96">
              <a:extLst>
                <a:ext uri="{FF2B5EF4-FFF2-40B4-BE49-F238E27FC236}">
                  <a16:creationId xmlns:a16="http://schemas.microsoft.com/office/drawing/2014/main" id="{AB89345C-B514-440E-8516-33AF5DE43F2B}"/>
                </a:ext>
              </a:extLst>
            </p:cNvPr>
            <p:cNvSpPr/>
            <p:nvPr/>
          </p:nvSpPr>
          <p:spPr>
            <a:xfrm>
              <a:off x="2416753" y="2044055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107" name="Elbow Connector 63">
              <a:extLst>
                <a:ext uri="{FF2B5EF4-FFF2-40B4-BE49-F238E27FC236}">
                  <a16:creationId xmlns:a16="http://schemas.microsoft.com/office/drawing/2014/main" id="{64CD6CB5-AD77-43EC-B262-91F904E6A835}"/>
                </a:ext>
              </a:extLst>
            </p:cNvPr>
            <p:cNvCxnSpPr>
              <a:stCxn id="108" idx="3"/>
              <a:endCxn id="110" idx="1"/>
            </p:cNvCxnSpPr>
            <p:nvPr/>
          </p:nvCxnSpPr>
          <p:spPr>
            <a:xfrm flipV="1">
              <a:off x="4394471" y="2136026"/>
              <a:ext cx="223322" cy="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8" name="Isosceles Triangle 102">
              <a:extLst>
                <a:ext uri="{FF2B5EF4-FFF2-40B4-BE49-F238E27FC236}">
                  <a16:creationId xmlns:a16="http://schemas.microsoft.com/office/drawing/2014/main" id="{7D0305CA-448A-41D0-BA0D-2ED0A1766859}"/>
                </a:ext>
              </a:extLst>
            </p:cNvPr>
            <p:cNvSpPr/>
            <p:nvPr/>
          </p:nvSpPr>
          <p:spPr>
            <a:xfrm rot="5400000" flipV="1">
              <a:off x="4171457" y="2048267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cxnSp>
          <p:nvCxnSpPr>
            <p:cNvPr id="109" name="Elbow Connector 122">
              <a:extLst>
                <a:ext uri="{FF2B5EF4-FFF2-40B4-BE49-F238E27FC236}">
                  <a16:creationId xmlns:a16="http://schemas.microsoft.com/office/drawing/2014/main" id="{5E8CA0F0-6AEF-4117-A247-B89FB6C6AFFE}"/>
                </a:ext>
              </a:extLst>
            </p:cNvPr>
            <p:cNvCxnSpPr>
              <a:stCxn id="110" idx="3"/>
              <a:endCxn id="111" idx="1"/>
            </p:cNvCxnSpPr>
            <p:nvPr/>
          </p:nvCxnSpPr>
          <p:spPr>
            <a:xfrm>
              <a:off x="5787628" y="2136026"/>
              <a:ext cx="228600" cy="19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0" name="Rectangle 8">
              <a:extLst>
                <a:ext uri="{FF2B5EF4-FFF2-40B4-BE49-F238E27FC236}">
                  <a16:creationId xmlns:a16="http://schemas.microsoft.com/office/drawing/2014/main" id="{2C2EDDD5-8608-486B-8AF7-298EF77F6E3C}"/>
                </a:ext>
              </a:extLst>
            </p:cNvPr>
            <p:cNvSpPr/>
            <p:nvPr/>
          </p:nvSpPr>
          <p:spPr>
            <a:xfrm>
              <a:off x="4617793" y="1962646"/>
              <a:ext cx="1169835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JsonTable</a:t>
              </a:r>
              <a:b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8">
              <a:extLst>
                <a:ext uri="{FF2B5EF4-FFF2-40B4-BE49-F238E27FC236}">
                  <a16:creationId xmlns:a16="http://schemas.microsoft.com/office/drawing/2014/main" id="{FF74BAE6-AD0F-4247-8097-0EDA6C1E7C1D}"/>
                </a:ext>
              </a:extLst>
            </p:cNvPr>
            <p:cNvSpPr/>
            <p:nvPr/>
          </p:nvSpPr>
          <p:spPr>
            <a:xfrm>
              <a:off x="6016228" y="1964616"/>
              <a:ext cx="1200707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JsonSerializable</a:t>
              </a:r>
              <a:b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  <a:t>Table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4" name="Rectangle 8">
              <a:extLst>
                <a:ext uri="{FF2B5EF4-FFF2-40B4-BE49-F238E27FC236}">
                  <a16:creationId xmlns:a16="http://schemas.microsoft.com/office/drawing/2014/main" id="{5CD5A744-0904-497B-8221-F5F3D92D0CD3}"/>
                </a:ext>
              </a:extLst>
            </p:cNvPr>
            <p:cNvSpPr/>
            <p:nvPr/>
          </p:nvSpPr>
          <p:spPr>
            <a:xfrm>
              <a:off x="7612166" y="1963830"/>
              <a:ext cx="1259718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30" b="1" dirty="0" err="1">
                  <a:solidFill>
                    <a:schemeClr val="accent6">
                      <a:lumMod val="75000"/>
                    </a:schemeClr>
                  </a:solidFill>
                </a:rPr>
                <a:t>JsonAdaptedTable</a:t>
              </a:r>
              <a:endParaRPr lang="en-SG" sz="103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15" name="Elbow Connector 122">
              <a:extLst>
                <a:ext uri="{FF2B5EF4-FFF2-40B4-BE49-F238E27FC236}">
                  <a16:creationId xmlns:a16="http://schemas.microsoft.com/office/drawing/2014/main" id="{727C1BE8-E1EB-4ED6-8A64-E0C428B8E359}"/>
                </a:ext>
              </a:extLst>
            </p:cNvPr>
            <p:cNvCxnSpPr>
              <a:cxnSpLocks/>
              <a:stCxn id="111" idx="3"/>
              <a:endCxn id="114" idx="1"/>
            </p:cNvCxnSpPr>
            <p:nvPr/>
          </p:nvCxnSpPr>
          <p:spPr>
            <a:xfrm flipV="1">
              <a:off x="7216935" y="2137210"/>
              <a:ext cx="395231" cy="786"/>
            </a:xfrm>
            <a:prstGeom prst="bentConnector3">
              <a:avLst>
                <a:gd name="adj1" fmla="val 50000"/>
              </a:avLst>
            </a:prstGeom>
            <a:ln w="19050"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16" name="Rectangle 8">
              <a:extLst>
                <a:ext uri="{FF2B5EF4-FFF2-40B4-BE49-F238E27FC236}">
                  <a16:creationId xmlns:a16="http://schemas.microsoft.com/office/drawing/2014/main" id="{CA073D42-6F74-4B55-81D6-6E9DA449C158}"/>
                </a:ext>
              </a:extLst>
            </p:cNvPr>
            <p:cNvSpPr/>
            <p:nvPr/>
          </p:nvSpPr>
          <p:spPr>
            <a:xfrm>
              <a:off x="2873611" y="3772965"/>
              <a:ext cx="1323049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 err="1">
                  <a:solidFill>
                    <a:schemeClr val="bg1"/>
                  </a:solidFill>
                </a:rPr>
                <a:t>MenuStorage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C10D355-99D2-4FB3-81F1-20CAF130CE02}"/>
                </a:ext>
              </a:extLst>
            </p:cNvPr>
            <p:cNvCxnSpPr>
              <a:stCxn id="121" idx="3"/>
              <a:endCxn id="116" idx="1"/>
            </p:cNvCxnSpPr>
            <p:nvPr/>
          </p:nvCxnSpPr>
          <p:spPr>
            <a:xfrm>
              <a:off x="2652801" y="3941061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1" name="Flowchart: Decision 96">
              <a:extLst>
                <a:ext uri="{FF2B5EF4-FFF2-40B4-BE49-F238E27FC236}">
                  <a16:creationId xmlns:a16="http://schemas.microsoft.com/office/drawing/2014/main" id="{D74CD88A-4943-451F-8A65-2C8209E3F110}"/>
                </a:ext>
              </a:extLst>
            </p:cNvPr>
            <p:cNvSpPr/>
            <p:nvPr/>
          </p:nvSpPr>
          <p:spPr>
            <a:xfrm>
              <a:off x="2416753" y="3854371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122" name="Elbow Connector 63">
              <a:extLst>
                <a:ext uri="{FF2B5EF4-FFF2-40B4-BE49-F238E27FC236}">
                  <a16:creationId xmlns:a16="http://schemas.microsoft.com/office/drawing/2014/main" id="{EA627310-CC1F-4987-A783-5008E32D3425}"/>
                </a:ext>
              </a:extLst>
            </p:cNvPr>
            <p:cNvCxnSpPr>
              <a:cxnSpLocks/>
              <a:stCxn id="123" idx="3"/>
              <a:endCxn id="126" idx="1"/>
            </p:cNvCxnSpPr>
            <p:nvPr/>
          </p:nvCxnSpPr>
          <p:spPr>
            <a:xfrm flipV="1">
              <a:off x="4394471" y="3946342"/>
              <a:ext cx="223322" cy="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3" name="Isosceles Triangle 102">
              <a:extLst>
                <a:ext uri="{FF2B5EF4-FFF2-40B4-BE49-F238E27FC236}">
                  <a16:creationId xmlns:a16="http://schemas.microsoft.com/office/drawing/2014/main" id="{AF1D22DD-78B0-441D-8B05-18C64901A82D}"/>
                </a:ext>
              </a:extLst>
            </p:cNvPr>
            <p:cNvSpPr/>
            <p:nvPr/>
          </p:nvSpPr>
          <p:spPr>
            <a:xfrm rot="5400000" flipV="1">
              <a:off x="4171457" y="3858583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cxnSp>
          <p:nvCxnSpPr>
            <p:cNvPr id="125" name="Elbow Connector 122">
              <a:extLst>
                <a:ext uri="{FF2B5EF4-FFF2-40B4-BE49-F238E27FC236}">
                  <a16:creationId xmlns:a16="http://schemas.microsoft.com/office/drawing/2014/main" id="{B544C282-03A8-4E45-BE98-22CF1272F2D7}"/>
                </a:ext>
              </a:extLst>
            </p:cNvPr>
            <p:cNvCxnSpPr>
              <a:stCxn id="126" idx="3"/>
              <a:endCxn id="127" idx="1"/>
            </p:cNvCxnSpPr>
            <p:nvPr/>
          </p:nvCxnSpPr>
          <p:spPr>
            <a:xfrm>
              <a:off x="5787628" y="3946342"/>
              <a:ext cx="228600" cy="19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6" name="Rectangle 8">
              <a:extLst>
                <a:ext uri="{FF2B5EF4-FFF2-40B4-BE49-F238E27FC236}">
                  <a16:creationId xmlns:a16="http://schemas.microsoft.com/office/drawing/2014/main" id="{1F1B19D8-58D7-4BE2-898A-3C98CADDE22E}"/>
                </a:ext>
              </a:extLst>
            </p:cNvPr>
            <p:cNvSpPr/>
            <p:nvPr/>
          </p:nvSpPr>
          <p:spPr>
            <a:xfrm>
              <a:off x="4617793" y="3772962"/>
              <a:ext cx="1169835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JsonMenu</a:t>
              </a:r>
              <a:endParaRPr lang="en-US" sz="105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7" name="Rectangle 8">
              <a:extLst>
                <a:ext uri="{FF2B5EF4-FFF2-40B4-BE49-F238E27FC236}">
                  <a16:creationId xmlns:a16="http://schemas.microsoft.com/office/drawing/2014/main" id="{5FA5ACBC-4ACF-4E40-B67C-472B24E6C7D7}"/>
                </a:ext>
              </a:extLst>
            </p:cNvPr>
            <p:cNvSpPr/>
            <p:nvPr/>
          </p:nvSpPr>
          <p:spPr>
            <a:xfrm>
              <a:off x="6016228" y="3774932"/>
              <a:ext cx="1200707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JsonSerializable</a:t>
              </a:r>
              <a:b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  <a:t>Menu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0" name="Rectangle 8">
              <a:extLst>
                <a:ext uri="{FF2B5EF4-FFF2-40B4-BE49-F238E27FC236}">
                  <a16:creationId xmlns:a16="http://schemas.microsoft.com/office/drawing/2014/main" id="{C189C249-8222-4381-9819-B2B73C7C6170}"/>
                </a:ext>
              </a:extLst>
            </p:cNvPr>
            <p:cNvSpPr/>
            <p:nvPr/>
          </p:nvSpPr>
          <p:spPr>
            <a:xfrm>
              <a:off x="7612166" y="3774146"/>
              <a:ext cx="1259718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30" b="1" dirty="0" err="1">
                  <a:solidFill>
                    <a:schemeClr val="accent6">
                      <a:lumMod val="75000"/>
                    </a:schemeClr>
                  </a:solidFill>
                </a:rPr>
                <a:t>JsonAdaptedMenu</a:t>
              </a:r>
              <a:endParaRPr lang="en-SG" sz="103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31" name="Elbow Connector 122">
              <a:extLst>
                <a:ext uri="{FF2B5EF4-FFF2-40B4-BE49-F238E27FC236}">
                  <a16:creationId xmlns:a16="http://schemas.microsoft.com/office/drawing/2014/main" id="{1FFD6905-D76E-47ED-91D6-09031B549DB5}"/>
                </a:ext>
              </a:extLst>
            </p:cNvPr>
            <p:cNvCxnSpPr>
              <a:cxnSpLocks/>
              <a:stCxn id="127" idx="3"/>
              <a:endCxn id="130" idx="1"/>
            </p:cNvCxnSpPr>
            <p:nvPr/>
          </p:nvCxnSpPr>
          <p:spPr>
            <a:xfrm flipV="1">
              <a:off x="7216935" y="3947526"/>
              <a:ext cx="395231" cy="786"/>
            </a:xfrm>
            <a:prstGeom prst="bentConnector3">
              <a:avLst>
                <a:gd name="adj1" fmla="val 50000"/>
              </a:avLst>
            </a:prstGeom>
            <a:ln w="19050"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2019-02-27T04:49:44Z</dcterms:modified>
</cp:coreProperties>
</file>