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5"/>
    <p:restoredTop sz="94624"/>
  </p:normalViewPr>
  <p:slideViewPr>
    <p:cSldViewPr showGuides="1">
      <p:cViewPr>
        <p:scale>
          <a:sx n="82" d="100"/>
          <a:sy n="82" d="100"/>
        </p:scale>
        <p:origin x="248" y="536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066800" y="228600"/>
            <a:ext cx="6252000" cy="573112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466194" y="553886"/>
            <a:ext cx="132665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 flipH="1">
            <a:off x="2128357" y="900646"/>
            <a:ext cx="1164" cy="488845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090313" y="1373859"/>
            <a:ext cx="117456" cy="42364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63156" y="588496"/>
            <a:ext cx="1412966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:RestOrRantParser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210399" y="957849"/>
            <a:ext cx="7338" cy="21007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133194" y="1541341"/>
            <a:ext cx="117940" cy="566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1099" y="1373859"/>
            <a:ext cx="194921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7110" y="1134772"/>
            <a:ext cx="146453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</a:t>
            </a:r>
            <a:r>
              <a:rPr lang="en-US" sz="1100" dirty="0" smtClean="0">
                <a:solidFill>
                  <a:srgbClr val="0070C0"/>
                </a:solidFill>
              </a:rPr>
              <a:t>(“clearOrder”)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31464" y="2190644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49052" y="5610312"/>
            <a:ext cx="1954659" cy="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104948" y="1305245"/>
            <a:ext cx="204883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parseCommand</a:t>
            </a:r>
            <a:r>
              <a:rPr lang="en-US" sz="1100" dirty="0" smtClean="0"/>
              <a:t>(“clearOrder”)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3333587" y="4568171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9502" y="5382215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  <a:endCxn id="74" idx="0"/>
          </p:cNvCxnSpPr>
          <p:nvPr/>
        </p:nvCxnSpPr>
        <p:spPr>
          <a:xfrm flipV="1">
            <a:off x="2254015" y="2366338"/>
            <a:ext cx="3244688" cy="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212916" y="1541341"/>
            <a:ext cx="1931015" cy="179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208695" y="4767484"/>
            <a:ext cx="31661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 flipH="1">
            <a:off x="5479812" y="1822040"/>
            <a:ext cx="1440" cy="39670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5407164" y="1780234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2"/>
          <p:cNvSpPr/>
          <p:nvPr/>
        </p:nvSpPr>
        <p:spPr>
          <a:xfrm>
            <a:off x="4872350" y="1432544"/>
            <a:ext cx="1286425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</a:t>
            </a:r>
            <a:r>
              <a:rPr lang="en-US" sz="1200" dirty="0" smtClean="0">
                <a:solidFill>
                  <a:schemeClr val="bg1"/>
                </a:solidFill>
              </a:rPr>
              <a:t>o:ClearOrder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270800" y="1915733"/>
            <a:ext cx="11819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407163" y="2366338"/>
            <a:ext cx="183080" cy="23910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/>
          <p:cNvCxnSpPr>
            <a:endCxn id="62" idx="1"/>
          </p:cNvCxnSpPr>
          <p:nvPr/>
        </p:nvCxnSpPr>
        <p:spPr>
          <a:xfrm>
            <a:off x="4217737" y="1617162"/>
            <a:ext cx="6546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213400" y="2108223"/>
            <a:ext cx="19220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29305" y="1908831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co</a:t>
            </a:r>
            <a:endParaRPr lang="en-US" sz="1100" dirty="0"/>
          </a:p>
        </p:txBody>
      </p:sp>
      <p:sp>
        <p:nvSpPr>
          <p:cNvPr id="46" name="Rectangle 45"/>
          <p:cNvSpPr/>
          <p:nvPr/>
        </p:nvSpPr>
        <p:spPr>
          <a:xfrm>
            <a:off x="6360437" y="4462490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 flipV="1">
            <a:off x="5563714" y="4299418"/>
            <a:ext cx="2619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83686" y="4597989"/>
            <a:ext cx="8508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46" idx="2"/>
          </p:cNvCxnSpPr>
          <p:nvPr/>
        </p:nvCxnSpPr>
        <p:spPr>
          <a:xfrm>
            <a:off x="6434522" y="4597989"/>
            <a:ext cx="0" cy="2788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62"/>
          <p:cNvSpPr/>
          <p:nvPr/>
        </p:nvSpPr>
        <p:spPr>
          <a:xfrm>
            <a:off x="5825623" y="4114800"/>
            <a:ext cx="1286425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result:CommandResult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7" name="Rectangle 65"/>
          <p:cNvSpPr/>
          <p:nvPr/>
        </p:nvSpPr>
        <p:spPr>
          <a:xfrm>
            <a:off x="7427807" y="228600"/>
            <a:ext cx="2482998" cy="42338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125952" y="2146998"/>
            <a:ext cx="0" cy="216581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62"/>
          <p:cNvSpPr/>
          <p:nvPr/>
        </p:nvSpPr>
        <p:spPr>
          <a:xfrm>
            <a:off x="8622987" y="1847983"/>
            <a:ext cx="1024915" cy="32036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</a:t>
            </a:r>
            <a:r>
              <a:rPr lang="en-US" sz="1200" dirty="0" smtClean="0">
                <a:solidFill>
                  <a:schemeClr val="bg1"/>
                </a:solidFill>
              </a:rPr>
              <a:t>able:Table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031276" y="3235635"/>
            <a:ext cx="180974" cy="2919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1" name="Rectangle 62"/>
          <p:cNvSpPr/>
          <p:nvPr/>
        </p:nvSpPr>
        <p:spPr>
          <a:xfrm>
            <a:off x="7646862" y="1868168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/>
          <p:cNvCxnSpPr>
            <a:cxnSpLocks/>
          </p:cNvCxnSpPr>
          <p:nvPr/>
        </p:nvCxnSpPr>
        <p:spPr>
          <a:xfrm flipH="1">
            <a:off x="8086914" y="2159274"/>
            <a:ext cx="636" cy="214014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4" name="Rectangle 93"/>
          <p:cNvSpPr/>
          <p:nvPr/>
        </p:nvSpPr>
        <p:spPr>
          <a:xfrm>
            <a:off x="8010397" y="2619999"/>
            <a:ext cx="153034" cy="3324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6" name="Rectangle 105"/>
          <p:cNvSpPr/>
          <p:nvPr/>
        </p:nvSpPr>
        <p:spPr>
          <a:xfrm>
            <a:off x="8009231" y="3786756"/>
            <a:ext cx="145857" cy="1851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7" name="TextBox 106"/>
          <p:cNvSpPr txBox="1"/>
          <p:nvPr/>
        </p:nvSpPr>
        <p:spPr>
          <a:xfrm>
            <a:off x="6019432" y="2416202"/>
            <a:ext cx="135052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smtClean="0">
                <a:solidFill>
                  <a:schemeClr val="accent4">
                    <a:lumMod val="75000"/>
                  </a:schemeClr>
                </a:solidFill>
              </a:rPr>
              <a:t>getSelectedTable()</a:t>
            </a:r>
            <a:endParaRPr lang="en-US" sz="1100" dirty="0"/>
          </a:p>
        </p:txBody>
      </p:sp>
      <p:cxnSp>
        <p:nvCxnSpPr>
          <p:cNvPr id="109" name="Straight Arrow Connector 108"/>
          <p:cNvCxnSpPr>
            <a:cxnSpLocks/>
          </p:cNvCxnSpPr>
          <p:nvPr/>
        </p:nvCxnSpPr>
        <p:spPr>
          <a:xfrm flipV="1">
            <a:off x="5557689" y="2635343"/>
            <a:ext cx="24374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5593809" y="2952458"/>
            <a:ext cx="24931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516545" y="2737342"/>
            <a:ext cx="135052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smtClean="0">
                <a:solidFill>
                  <a:schemeClr val="accent4">
                    <a:lumMod val="75000"/>
                  </a:schemeClr>
                </a:solidFill>
              </a:rPr>
              <a:t>table</a:t>
            </a:r>
            <a:endParaRPr 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018859" y="3048000"/>
            <a:ext cx="135052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getTableNumber()</a:t>
            </a:r>
            <a:endParaRPr lang="en-US" sz="1100" dirty="0"/>
          </a:p>
        </p:txBody>
      </p:sp>
      <p:cxnSp>
        <p:nvCxnSpPr>
          <p:cNvPr id="115" name="Straight Arrow Connector 114"/>
          <p:cNvCxnSpPr>
            <a:cxnSpLocks/>
          </p:cNvCxnSpPr>
          <p:nvPr/>
        </p:nvCxnSpPr>
        <p:spPr>
          <a:xfrm flipV="1">
            <a:off x="5557116" y="3244388"/>
            <a:ext cx="347416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stCxn id="74" idx="3"/>
            <a:endCxn id="90" idx="2"/>
          </p:cNvCxnSpPr>
          <p:nvPr/>
        </p:nvCxnSpPr>
        <p:spPr>
          <a:xfrm flipV="1">
            <a:off x="5590243" y="3527565"/>
            <a:ext cx="353152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445461" y="3324195"/>
            <a:ext cx="135052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smtClean="0">
                <a:solidFill>
                  <a:schemeClr val="accent4">
                    <a:lumMod val="75000"/>
                  </a:schemeClr>
                </a:solidFill>
              </a:rPr>
              <a:t>tableNumber</a:t>
            </a:r>
            <a:endParaRPr lang="en-US" sz="11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725317" y="3581400"/>
            <a:ext cx="21232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clearOrderItemsFrom(tableNumber)</a:t>
            </a:r>
            <a:endParaRPr lang="en-US" sz="1100" dirty="0"/>
          </a:p>
        </p:txBody>
      </p:sp>
      <p:cxnSp>
        <p:nvCxnSpPr>
          <p:cNvPr id="129" name="Straight Arrow Connector 128"/>
          <p:cNvCxnSpPr>
            <a:cxnSpLocks/>
          </p:cNvCxnSpPr>
          <p:nvPr/>
        </p:nvCxnSpPr>
        <p:spPr>
          <a:xfrm flipV="1">
            <a:off x="5486400" y="3786756"/>
            <a:ext cx="2543055" cy="1657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593809" y="3971931"/>
            <a:ext cx="24931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65"/>
          <p:cNvSpPr/>
          <p:nvPr/>
        </p:nvSpPr>
        <p:spPr>
          <a:xfrm>
            <a:off x="7418771" y="4536993"/>
            <a:ext cx="2492033" cy="1385414"/>
          </a:xfrm>
          <a:prstGeom prst="roundRect">
            <a:avLst>
              <a:gd name="adj" fmla="val 711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1" name="Rectangle 8">
            <a:extLst>
              <a:ext uri="{FF2B5EF4-FFF2-40B4-BE49-F238E27FC236}">
                <a16:creationId xmlns="" xmlns:a16="http://schemas.microsoft.com/office/drawing/2014/main" id="{E4DD0726-81C2-45A1-829A-D0B0D47C58AA}"/>
              </a:ext>
            </a:extLst>
          </p:cNvPr>
          <p:cNvSpPr/>
          <p:nvPr/>
        </p:nvSpPr>
        <p:spPr>
          <a:xfrm>
            <a:off x="8163079" y="4785815"/>
            <a:ext cx="867993" cy="27421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:Storage</a:t>
            </a:r>
          </a:p>
        </p:txBody>
      </p:sp>
      <p:cxnSp>
        <p:nvCxnSpPr>
          <p:cNvPr id="202" name="Straight Connector 201"/>
          <p:cNvCxnSpPr>
            <a:cxnSpLocks/>
            <a:stCxn id="201" idx="2"/>
          </p:cNvCxnSpPr>
          <p:nvPr/>
        </p:nvCxnSpPr>
        <p:spPr>
          <a:xfrm flipH="1">
            <a:off x="8597075" y="5060033"/>
            <a:ext cx="1" cy="72906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212916" y="5244739"/>
            <a:ext cx="63108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8523783" y="5235691"/>
            <a:ext cx="145857" cy="1851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8" name="TextBox 207"/>
          <p:cNvSpPr txBox="1"/>
          <p:nvPr/>
        </p:nvSpPr>
        <p:spPr>
          <a:xfrm>
            <a:off x="4006678" y="5039419"/>
            <a:ext cx="135052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saveOrders()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207769" y="5420866"/>
            <a:ext cx="628072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066800" y="228600"/>
            <a:ext cx="6252000" cy="573112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466194" y="553886"/>
            <a:ext cx="132665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 flipH="1">
            <a:off x="2128357" y="900646"/>
            <a:ext cx="1164" cy="488845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090313" y="1373859"/>
            <a:ext cx="117456" cy="42364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63156" y="588496"/>
            <a:ext cx="1412966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:RestOrRantParser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210399" y="957849"/>
            <a:ext cx="7338" cy="21007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133194" y="1541341"/>
            <a:ext cx="117940" cy="566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1099" y="1373859"/>
            <a:ext cx="194921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7110" y="1134772"/>
            <a:ext cx="146453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</a:t>
            </a:r>
            <a:r>
              <a:rPr lang="en-US" sz="1100" dirty="0" smtClean="0">
                <a:solidFill>
                  <a:srgbClr val="0070C0"/>
                </a:solidFill>
              </a:rPr>
              <a:t>(“clearOrder”)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31464" y="2190644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49052" y="5610312"/>
            <a:ext cx="1954659" cy="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104948" y="1305245"/>
            <a:ext cx="204883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parseCommand</a:t>
            </a:r>
            <a:r>
              <a:rPr lang="en-US" sz="1100" dirty="0" smtClean="0"/>
              <a:t>(“clearOrder”)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3333587" y="4568171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9502" y="5382215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  <a:endCxn id="74" idx="0"/>
          </p:cNvCxnSpPr>
          <p:nvPr/>
        </p:nvCxnSpPr>
        <p:spPr>
          <a:xfrm flipV="1">
            <a:off x="2254015" y="2366338"/>
            <a:ext cx="3244688" cy="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212916" y="1541341"/>
            <a:ext cx="1931015" cy="179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208695" y="4767484"/>
            <a:ext cx="31661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 flipH="1">
            <a:off x="5479812" y="1822040"/>
            <a:ext cx="1440" cy="39670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5407164" y="1780234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2"/>
          <p:cNvSpPr/>
          <p:nvPr/>
        </p:nvSpPr>
        <p:spPr>
          <a:xfrm>
            <a:off x="4872350" y="1432544"/>
            <a:ext cx="1286425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</a:t>
            </a:r>
            <a:r>
              <a:rPr lang="en-US" sz="1200" dirty="0" smtClean="0">
                <a:solidFill>
                  <a:schemeClr val="bg1"/>
                </a:solidFill>
              </a:rPr>
              <a:t>o:ClearOrder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270800" y="1915733"/>
            <a:ext cx="11819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407163" y="2366338"/>
            <a:ext cx="183080" cy="23910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/>
          <p:cNvCxnSpPr>
            <a:endCxn id="62" idx="1"/>
          </p:cNvCxnSpPr>
          <p:nvPr/>
        </p:nvCxnSpPr>
        <p:spPr>
          <a:xfrm>
            <a:off x="4217737" y="1617162"/>
            <a:ext cx="6546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213400" y="2108223"/>
            <a:ext cx="19220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29305" y="1908831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co</a:t>
            </a:r>
            <a:endParaRPr lang="en-US" sz="1100" dirty="0"/>
          </a:p>
        </p:txBody>
      </p:sp>
      <p:sp>
        <p:nvSpPr>
          <p:cNvPr id="46" name="Rectangle 45"/>
          <p:cNvSpPr/>
          <p:nvPr/>
        </p:nvSpPr>
        <p:spPr>
          <a:xfrm>
            <a:off x="6360437" y="4462490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 flipV="1">
            <a:off x="5563714" y="4299418"/>
            <a:ext cx="2619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83686" y="4597989"/>
            <a:ext cx="8508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46" idx="2"/>
          </p:cNvCxnSpPr>
          <p:nvPr/>
        </p:nvCxnSpPr>
        <p:spPr>
          <a:xfrm>
            <a:off x="6434522" y="4597989"/>
            <a:ext cx="0" cy="2788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62"/>
          <p:cNvSpPr/>
          <p:nvPr/>
        </p:nvSpPr>
        <p:spPr>
          <a:xfrm>
            <a:off x="5825623" y="4114800"/>
            <a:ext cx="1286425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result:CommandResult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1" name="Rectangle 62"/>
          <p:cNvSpPr/>
          <p:nvPr/>
        </p:nvSpPr>
        <p:spPr>
          <a:xfrm>
            <a:off x="7646862" y="1868168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/>
          <p:cNvCxnSpPr>
            <a:cxnSpLocks/>
          </p:cNvCxnSpPr>
          <p:nvPr/>
        </p:nvCxnSpPr>
        <p:spPr>
          <a:xfrm flipH="1">
            <a:off x="8086914" y="2159274"/>
            <a:ext cx="636" cy="214014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/>
          <p:cNvSpPr/>
          <p:nvPr/>
        </p:nvSpPr>
        <p:spPr>
          <a:xfrm>
            <a:off x="8009231" y="3786756"/>
            <a:ext cx="145857" cy="1851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8" name="TextBox 127"/>
          <p:cNvSpPr txBox="1"/>
          <p:nvPr/>
        </p:nvSpPr>
        <p:spPr>
          <a:xfrm>
            <a:off x="5725317" y="3581400"/>
            <a:ext cx="21232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clearOrderItemsFrom(tableNumber)</a:t>
            </a:r>
            <a:endParaRPr lang="en-US" sz="1100" dirty="0"/>
          </a:p>
        </p:txBody>
      </p:sp>
      <p:cxnSp>
        <p:nvCxnSpPr>
          <p:cNvPr id="129" name="Straight Arrow Connector 128"/>
          <p:cNvCxnSpPr>
            <a:cxnSpLocks/>
          </p:cNvCxnSpPr>
          <p:nvPr/>
        </p:nvCxnSpPr>
        <p:spPr>
          <a:xfrm flipV="1">
            <a:off x="5486400" y="3786756"/>
            <a:ext cx="2543055" cy="1657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593809" y="3971931"/>
            <a:ext cx="24931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8">
            <a:extLst>
              <a:ext uri="{FF2B5EF4-FFF2-40B4-BE49-F238E27FC236}">
                <a16:creationId xmlns="" xmlns:a16="http://schemas.microsoft.com/office/drawing/2014/main" id="{E4DD0726-81C2-45A1-829A-D0B0D47C58AA}"/>
              </a:ext>
            </a:extLst>
          </p:cNvPr>
          <p:cNvSpPr/>
          <p:nvPr/>
        </p:nvSpPr>
        <p:spPr>
          <a:xfrm>
            <a:off x="7691490" y="4786216"/>
            <a:ext cx="867993" cy="27421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:Storage</a:t>
            </a:r>
          </a:p>
        </p:txBody>
      </p:sp>
      <p:cxnSp>
        <p:nvCxnSpPr>
          <p:cNvPr id="202" name="Straight Connector 201"/>
          <p:cNvCxnSpPr>
            <a:cxnSpLocks/>
            <a:stCxn id="201" idx="2"/>
          </p:cNvCxnSpPr>
          <p:nvPr/>
        </p:nvCxnSpPr>
        <p:spPr>
          <a:xfrm flipH="1">
            <a:off x="8125486" y="5060434"/>
            <a:ext cx="1" cy="72906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2212916" y="5244740"/>
            <a:ext cx="58392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8052194" y="5236092"/>
            <a:ext cx="145857" cy="1851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8" name="TextBox 207"/>
          <p:cNvSpPr txBox="1"/>
          <p:nvPr/>
        </p:nvSpPr>
        <p:spPr>
          <a:xfrm>
            <a:off x="4006678" y="5039419"/>
            <a:ext cx="135052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saveOrders()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204" idx="2"/>
          </p:cNvCxnSpPr>
          <p:nvPr/>
        </p:nvCxnSpPr>
        <p:spPr>
          <a:xfrm>
            <a:off x="2207769" y="5420866"/>
            <a:ext cx="5917354" cy="40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969169" y="2558224"/>
            <a:ext cx="3700470" cy="903592"/>
            <a:chOff x="5407163" y="2543947"/>
            <a:chExt cx="4495800" cy="959893"/>
          </a:xfrm>
        </p:grpSpPr>
        <p:sp>
          <p:nvSpPr>
            <p:cNvPr id="59" name="Rectangle 58"/>
            <p:cNvSpPr/>
            <p:nvPr/>
          </p:nvSpPr>
          <p:spPr>
            <a:xfrm>
              <a:off x="5407163" y="2543947"/>
              <a:ext cx="4495800" cy="959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nip Single Corner Rectangle 59"/>
            <p:cNvSpPr/>
            <p:nvPr/>
          </p:nvSpPr>
          <p:spPr>
            <a:xfrm flipV="1">
              <a:off x="5416105" y="2554615"/>
              <a:ext cx="592523" cy="415748"/>
            </a:xfrm>
            <a:prstGeom prst="snip1Rect">
              <a:avLst>
                <a:gd name="adj" fmla="val 3667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18802" y="2644097"/>
              <a:ext cx="40099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smtClean="0">
                  <a:solidFill>
                    <a:schemeClr val="tx1"/>
                  </a:solidFill>
                </a:rPr>
                <a:t>ref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86600" y="2918532"/>
              <a:ext cx="13350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smtClean="0">
                  <a:solidFill>
                    <a:schemeClr val="tx1"/>
                  </a:solidFill>
                </a:rPr>
                <a:t>Get table number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69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Phua Yue Jun</cp:lastModifiedBy>
  <cp:revision>123</cp:revision>
  <dcterms:created xsi:type="dcterms:W3CDTF">2016-07-22T14:33:02Z</dcterms:created>
  <dcterms:modified xsi:type="dcterms:W3CDTF">2019-04-13T09:28:20Z</dcterms:modified>
</cp:coreProperties>
</file>