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2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524000" y="685800"/>
            <a:ext cx="5200755" cy="510540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02483" y="1579221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899063" y="22098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399377" y="100892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835980" y="1465900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701252" y="1348478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951270" y="222993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031474" y="1681767"/>
            <a:ext cx="231998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899063" y="28873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899062" y="499971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899061" y="39157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899063" y="540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631083" y="1944453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699764" y="2128923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897334" y="2542309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360985" y="2467702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46783" y="2981904"/>
            <a:ext cx="1928157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04804" y="3523882"/>
            <a:ext cx="30121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909661" y="3530979"/>
            <a:ext cx="3594398" cy="3844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450483" y="1008925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992695" y="1524001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52" idx="3"/>
          </p:cNvCxnSpPr>
          <p:nvPr/>
        </p:nvCxnSpPr>
        <p:spPr>
          <a:xfrm rot="5400000">
            <a:off x="4261847" y="2679880"/>
            <a:ext cx="2730536" cy="41877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173711" y="1342988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496118" y="1524001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endCxn id="35" idx="3"/>
          </p:cNvCxnSpPr>
          <p:nvPr/>
        </p:nvCxnSpPr>
        <p:spPr>
          <a:xfrm rot="5400000">
            <a:off x="3716511" y="299814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endCxn id="38" idx="3"/>
          </p:cNvCxnSpPr>
          <p:nvPr/>
        </p:nvCxnSpPr>
        <p:spPr>
          <a:xfrm rot="5400000">
            <a:off x="3515391" y="319926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901456" y="-1117060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870143" y="4291246"/>
            <a:ext cx="2671863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262737" y="209920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674302" y="1524002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809555" y="1182304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532645" y="2296041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512491" y="1004208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</p:cNvCxnSpPr>
          <p:nvPr/>
        </p:nvCxnSpPr>
        <p:spPr>
          <a:xfrm rot="16200000" flipH="1">
            <a:off x="3749643" y="3848839"/>
            <a:ext cx="90996" cy="69852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59509" y="1857188"/>
            <a:ext cx="2510182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728583" y="1577336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493012" y="1643682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738108" y="372613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421334" y="439651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93275EE9-C2B9-422D-9421-63CBC62A18E4}"/>
              </a:ext>
            </a:extLst>
          </p:cNvPr>
          <p:cNvSpPr/>
          <p:nvPr/>
        </p:nvSpPr>
        <p:spPr>
          <a:xfrm>
            <a:off x="4145858" y="3119337"/>
            <a:ext cx="1274954" cy="23082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TableCard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Freeform 117">
            <a:extLst>
              <a:ext uri="{FF2B5EF4-FFF2-40B4-BE49-F238E27FC236}">
                <a16:creationId xmlns:a16="http://schemas.microsoft.com/office/drawing/2014/main" id="{07A19E23-C4A7-4A7D-9549-AE5EB1EB8940}"/>
              </a:ext>
            </a:extLst>
          </p:cNvPr>
          <p:cNvSpPr/>
          <p:nvPr/>
        </p:nvSpPr>
        <p:spPr>
          <a:xfrm flipV="1">
            <a:off x="4421334" y="3363244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CF41DF3E-BFEE-446C-AD0E-7A6DA7A36889}"/>
              </a:ext>
            </a:extLst>
          </p:cNvPr>
          <p:cNvSpPr/>
          <p:nvPr/>
        </p:nvSpPr>
        <p:spPr>
          <a:xfrm>
            <a:off x="4145857" y="3543087"/>
            <a:ext cx="1274955" cy="23082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StatsCard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Freeform 117">
            <a:extLst>
              <a:ext uri="{FF2B5EF4-FFF2-40B4-BE49-F238E27FC236}">
                <a16:creationId xmlns:a16="http://schemas.microsoft.com/office/drawing/2014/main" id="{A5F759FE-52CA-423A-A4E8-77CB6F4F5A5B}"/>
              </a:ext>
            </a:extLst>
          </p:cNvPr>
          <p:cNvSpPr/>
          <p:nvPr/>
        </p:nvSpPr>
        <p:spPr>
          <a:xfrm flipV="1">
            <a:off x="4421334" y="3786994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Elbow Connector 63">
            <a:extLst>
              <a:ext uri="{FF2B5EF4-FFF2-40B4-BE49-F238E27FC236}">
                <a16:creationId xmlns:a16="http://schemas.microsoft.com/office/drawing/2014/main" id="{D729A16D-6DF1-4745-81BF-08712270C5A9}"/>
              </a:ext>
            </a:extLst>
          </p:cNvPr>
          <p:cNvCxnSpPr>
            <a:cxnSpLocks/>
            <a:stCxn id="16" idx="3"/>
            <a:endCxn id="42" idx="3"/>
          </p:cNvCxnSpPr>
          <p:nvPr/>
        </p:nvCxnSpPr>
        <p:spPr>
          <a:xfrm rot="5400000">
            <a:off x="4773283" y="2171530"/>
            <a:ext cx="1710751" cy="41569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" name="Rectangle 11">
            <a:extLst>
              <a:ext uri="{FF2B5EF4-FFF2-40B4-BE49-F238E27FC236}">
                <a16:creationId xmlns:a16="http://schemas.microsoft.com/office/drawing/2014/main" id="{55C6CD0E-EF3E-488F-BC5C-7DD4EAD4C902}"/>
              </a:ext>
            </a:extLst>
          </p:cNvPr>
          <p:cNvSpPr/>
          <p:nvPr/>
        </p:nvSpPr>
        <p:spPr>
          <a:xfrm>
            <a:off x="4149751" y="4589073"/>
            <a:ext cx="1274955" cy="23082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MenuCard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8DEC7023-A1BB-441D-896A-AA4D0F2A9C58}"/>
              </a:ext>
            </a:extLst>
          </p:cNvPr>
          <p:cNvSpPr/>
          <p:nvPr/>
        </p:nvSpPr>
        <p:spPr>
          <a:xfrm>
            <a:off x="4142770" y="4139122"/>
            <a:ext cx="1274955" cy="23082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OrderCard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Elbow Connector 136">
            <a:extLst>
              <a:ext uri="{FF2B5EF4-FFF2-40B4-BE49-F238E27FC236}">
                <a16:creationId xmlns:a16="http://schemas.microsoft.com/office/drawing/2014/main" id="{5A1C362D-D0D2-4BE7-8125-B31F0A7D7C40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3738210" y="2831871"/>
            <a:ext cx="112230" cy="6968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Elbow Connector 136">
            <a:extLst>
              <a:ext uri="{FF2B5EF4-FFF2-40B4-BE49-F238E27FC236}">
                <a16:creationId xmlns:a16="http://schemas.microsoft.com/office/drawing/2014/main" id="{125553B7-4DAF-44A8-B43F-E765662E772E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3526834" y="3043248"/>
            <a:ext cx="545476" cy="7073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136">
            <a:extLst>
              <a:ext uri="{FF2B5EF4-FFF2-40B4-BE49-F238E27FC236}">
                <a16:creationId xmlns:a16="http://schemas.microsoft.com/office/drawing/2014/main" id="{172C5460-9344-46BB-B3E6-5C357372E854}"/>
              </a:ext>
            </a:extLst>
          </p:cNvPr>
          <p:cNvCxnSpPr>
            <a:cxnSpLocks/>
            <a:stCxn id="36" idx="2"/>
          </p:cNvCxnSpPr>
          <p:nvPr/>
        </p:nvCxnSpPr>
        <p:spPr>
          <a:xfrm rot="16200000" flipH="1">
            <a:off x="3525485" y="4072997"/>
            <a:ext cx="545474" cy="70468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A4E57D68-2F40-4A50-A623-C5C83666B367}"/>
              </a:ext>
            </a:extLst>
          </p:cNvPr>
          <p:cNvCxnSpPr>
            <a:cxnSpLocks/>
            <a:stCxn id="16" idx="3"/>
            <a:endCxn id="46" idx="3"/>
          </p:cNvCxnSpPr>
          <p:nvPr/>
        </p:nvCxnSpPr>
        <p:spPr>
          <a:xfrm rot="5400000">
            <a:off x="4561408" y="2383405"/>
            <a:ext cx="2134501" cy="41569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Freeform 117">
            <a:extLst>
              <a:ext uri="{FF2B5EF4-FFF2-40B4-BE49-F238E27FC236}">
                <a16:creationId xmlns:a16="http://schemas.microsoft.com/office/drawing/2014/main" id="{9219A4AD-9F36-4897-B46C-B8CC38C338E8}"/>
              </a:ext>
            </a:extLst>
          </p:cNvPr>
          <p:cNvSpPr/>
          <p:nvPr/>
        </p:nvSpPr>
        <p:spPr>
          <a:xfrm flipV="1">
            <a:off x="4421334" y="4819902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3" name="Elbow Connector 63">
            <a:extLst>
              <a:ext uri="{FF2B5EF4-FFF2-40B4-BE49-F238E27FC236}">
                <a16:creationId xmlns:a16="http://schemas.microsoft.com/office/drawing/2014/main" id="{A415BA0D-3B6A-42AD-B798-04580504534D}"/>
              </a:ext>
            </a:extLst>
          </p:cNvPr>
          <p:cNvCxnSpPr>
            <a:cxnSpLocks/>
            <a:stCxn id="16" idx="3"/>
            <a:endCxn id="51" idx="3"/>
          </p:cNvCxnSpPr>
          <p:nvPr/>
        </p:nvCxnSpPr>
        <p:spPr>
          <a:xfrm rot="5400000">
            <a:off x="4040362" y="2908345"/>
            <a:ext cx="3180487" cy="41179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2019-02-27T04:50:21Z</dcterms:modified>
</cp:coreProperties>
</file>