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/>
    <p:restoredTop sz="94624"/>
  </p:normalViewPr>
  <p:slideViewPr>
    <p:cSldViewPr showGuides="1">
      <p:cViewPr>
        <p:scale>
          <a:sx n="54" d="100"/>
          <a:sy n="54" d="100"/>
        </p:scale>
        <p:origin x="1032" y="91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76911" y="176420"/>
            <a:ext cx="3903825" cy="77065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689517" y="2745982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5"/>
          <p:cNvSpPr/>
          <p:nvPr/>
        </p:nvSpPr>
        <p:spPr>
          <a:xfrm>
            <a:off x="-297951" y="176420"/>
            <a:ext cx="1943479" cy="7748380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37806" y="176420"/>
            <a:ext cx="6265345" cy="77483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33600" y="54394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29726" y="907618"/>
            <a:ext cx="41023" cy="63482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717" y="1363919"/>
            <a:ext cx="163704" cy="54940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30562" y="57855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smtClean="0">
                <a:solidFill>
                  <a:schemeClr val="bg1"/>
                </a:solidFill>
              </a:rPr>
              <a:t>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7805" y="94790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0" y="1468061"/>
            <a:ext cx="149281" cy="1435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8505" y="136391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516" y="112483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(“tableMode 3”)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8818" y="2951199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75067" y="6858000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83314" y="4157246"/>
            <a:ext cx="9544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setSelected</a:t>
            </a:r>
            <a:b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Table(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table 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2811" y="1202323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(“tableMode 3”)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918540" y="5981923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47800" y="6629400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177059" y="2410555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617754" y="3423160"/>
            <a:ext cx="135552" cy="522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065544" y="6474286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changeMode(TABLE_MODE)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8199074" y="241972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639081" y="2710832"/>
            <a:ext cx="680" cy="3779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546747" y="331169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331756" y="331068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10533" y="3155281"/>
            <a:ext cx="4239798" cy="2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80322" y="153140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33283" y="6213048"/>
            <a:ext cx="4241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9753600" y="3336590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6800" y="3237971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7204702" y="5983962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686800" y="3444785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62683" y="3791076"/>
            <a:ext cx="1509517" cy="93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335139" y="4087384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131548" y="5214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-1524000" y="117396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49989" y="863421"/>
            <a:ext cx="33665" cy="675657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-1576354" y="93752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B050"/>
                </a:solidFill>
              </a:rPr>
              <a:t>executeCommand(“tableMode 3”)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789" y="1173960"/>
            <a:ext cx="201278" cy="62936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148655" y="1812100"/>
            <a:ext cx="790" cy="1163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074570" y="177029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>
            <a:endCxn id="78" idx="1"/>
          </p:cNvCxnSpPr>
          <p:nvPr/>
        </p:nvCxnSpPr>
        <p:spPr>
          <a:xfrm>
            <a:off x="6222740" y="2193988"/>
            <a:ext cx="4616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539756" y="1422604"/>
            <a:ext cx="125464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:TableMode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953000" y="190579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53000" y="2090410"/>
            <a:ext cx="111845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74570" y="2085731"/>
            <a:ext cx="136698" cy="613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5233086" y="1902033"/>
            <a:ext cx="7371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parse(”3”)</a:t>
            </a:r>
            <a:endParaRPr lang="en-US" sz="1100" dirty="0"/>
          </a:p>
        </p:txBody>
      </p:sp>
      <p:sp>
        <p:nvSpPr>
          <p:cNvPr id="78" name="Rectangle 62"/>
          <p:cNvSpPr/>
          <p:nvPr/>
        </p:nvSpPr>
        <p:spPr>
          <a:xfrm>
            <a:off x="6684413" y="2009370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66726" y="1607222"/>
            <a:ext cx="5846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59595" y="2366276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240228" y="24649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endCxn id="87" idx="2"/>
          </p:cNvCxnSpPr>
          <p:nvPr/>
        </p:nvCxnSpPr>
        <p:spPr>
          <a:xfrm>
            <a:off x="6211268" y="2501775"/>
            <a:ext cx="10224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4" idx="2"/>
          </p:cNvCxnSpPr>
          <p:nvPr/>
        </p:nvCxnSpPr>
        <p:spPr>
          <a:xfrm>
            <a:off x="4958438" y="2699515"/>
            <a:ext cx="11844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29178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910533" y="2903597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24200" y="272632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tm</a:t>
            </a: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7170434" y="3153110"/>
            <a:ext cx="158707" cy="30599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7162193" y="3110096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10969364" y="2378606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1371919" y="2731998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9753600" y="3562141"/>
            <a:ext cx="1538015" cy="338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1299501" y="3567657"/>
            <a:ext cx="152400" cy="2540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706393" y="3941225"/>
            <a:ext cx="979137" cy="467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786536" y="3887693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sp>
        <p:nvSpPr>
          <p:cNvPr id="144" name="Rectangle 143"/>
          <p:cNvSpPr/>
          <p:nvPr/>
        </p:nvSpPr>
        <p:spPr>
          <a:xfrm>
            <a:off x="8569786" y="4516109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7359441" y="4516109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43025" y="4701284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544597" y="4758804"/>
            <a:ext cx="9544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updateFiltered</a:t>
            </a:r>
            <a:b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OrderItemList()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8562450" y="5119094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>
            <a:off x="7352105" y="5119093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29141" y="531338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549012" y="5366097"/>
            <a:ext cx="9544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updateMode()</a:t>
            </a:r>
            <a:endParaRPr lang="en-US" sz="1100" dirty="0"/>
          </a:p>
        </p:txBody>
      </p:sp>
      <p:sp>
        <p:nvSpPr>
          <p:cNvPr id="154" name="Rectangle 153"/>
          <p:cNvSpPr/>
          <p:nvPr/>
        </p:nvSpPr>
        <p:spPr>
          <a:xfrm>
            <a:off x="8566865" y="556260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7356520" y="55626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33556" y="5756887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231222" y="6091173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74" name="Curved Connector 173"/>
          <p:cNvCxnSpPr/>
          <p:nvPr/>
        </p:nvCxnSpPr>
        <p:spPr>
          <a:xfrm rot="16200000" flipH="1">
            <a:off x="2820205" y="6514648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38200" y="7340131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rgbClr val="00B050"/>
                </a:solidFill>
              </a:rPr>
              <a:t>handleChangeMode</a:t>
            </a:r>
            <a:r>
              <a:rPr lang="en-US" sz="1100" dirty="0" smtClean="0">
                <a:solidFill>
                  <a:srgbClr val="00B050"/>
                </a:solidFill>
              </a:rPr>
              <a:t>(TABLE_MODE)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2" name="Curved Connector 181"/>
          <p:cNvCxnSpPr/>
          <p:nvPr/>
        </p:nvCxnSpPr>
        <p:spPr>
          <a:xfrm rot="16200000" flipH="1">
            <a:off x="752535" y="719053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-1318970" y="7467599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-582128" y="724707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61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115</cp:revision>
  <dcterms:created xsi:type="dcterms:W3CDTF">2016-07-22T14:33:02Z</dcterms:created>
  <dcterms:modified xsi:type="dcterms:W3CDTF">2019-04-01T12:21:03Z</dcterms:modified>
</cp:coreProperties>
</file>