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6"/>
    <p:restoredTop sz="94624"/>
  </p:normalViewPr>
  <p:slideViewPr>
    <p:cSldViewPr showGuides="1">
      <p:cViewPr>
        <p:scale>
          <a:sx n="128" d="100"/>
          <a:sy n="128" d="100"/>
        </p:scale>
        <p:origin x="2368" y="-4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 filtered 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0688030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39"/>
            <a:ext cx="976597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945577" y="4649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" name="Elbow Connector 9"/>
          <p:cNvCxnSpPr>
            <a:stCxn id="169" idx="1"/>
          </p:cNvCxnSpPr>
          <p:nvPr/>
        </p:nvCxnSpPr>
        <p:spPr>
          <a:xfrm rot="10800000">
            <a:off x="7492691" y="4611709"/>
            <a:ext cx="1452886" cy="181004"/>
          </a:xfrm>
          <a:prstGeom prst="bentConnector3">
            <a:avLst>
              <a:gd name="adj1" fmla="val 25025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Decision 96"/>
          <p:cNvSpPr/>
          <p:nvPr/>
        </p:nvSpPr>
        <p:spPr>
          <a:xfrm rot="10800000">
            <a:off x="8689891" y="4702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9601200" y="2246047"/>
            <a:ext cx="308249" cy="2553726"/>
          </a:xfrm>
          <a:prstGeom prst="bentConnector3">
            <a:avLst>
              <a:gd name="adj1" fmla="val -28374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9673401" y="471308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521701" y="2671080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r>
              <a:rPr lang="en-SG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44460"/>
            <a:ext cx="1336134" cy="5360"/>
          </a:xfrm>
          <a:prstGeom prst="bentConnector3">
            <a:avLst>
              <a:gd name="adj1" fmla="val 9613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Macintosh PowerPoint</Application>
  <PresentationFormat>On-screen Show (4:3)</PresentationFormat>
  <Paragraphs>242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2019-04-06T18:19:59Z</dcterms:modified>
</cp:coreProperties>
</file>