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9"/>
    <p:restoredTop sz="94624"/>
  </p:normalViewPr>
  <p:slideViewPr>
    <p:cSldViewPr showGuides="1">
      <p:cViewPr varScale="1">
        <p:scale>
          <a:sx n="88" d="100"/>
          <a:sy n="88" d="100"/>
        </p:scale>
        <p:origin x="-152" y="5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With filtered 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filtered</a:t>
            </a:r>
            <a:r>
              <a:rPr lang="en-US" baseline="0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filtered</a:t>
            </a:r>
            <a:r>
              <a:rPr lang="en-US" baseline="0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229022" y="1497232"/>
            <a:ext cx="8610178" cy="45987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2091245" y="46831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 rot="16200000">
            <a:off x="260131" y="3665276"/>
            <a:ext cx="222868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/>
          <p:cNvCxnSpPr>
            <a:cxnSpLocks/>
            <a:stCxn id="130" idx="3"/>
            <a:endCxn id="56" idx="1"/>
          </p:cNvCxnSpPr>
          <p:nvPr/>
        </p:nvCxnSpPr>
        <p:spPr>
          <a:xfrm>
            <a:off x="1806346" y="4852397"/>
            <a:ext cx="284899" cy="41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570298" y="47657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1991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stCxn id="136" idx="3"/>
            <a:endCxn id="134" idx="1"/>
          </p:cNvCxnSpPr>
          <p:nvPr/>
        </p:nvCxnSpPr>
        <p:spPr>
          <a:xfrm>
            <a:off x="1790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/>
          <p:cNvSpPr/>
          <p:nvPr/>
        </p:nvSpPr>
        <p:spPr>
          <a:xfrm>
            <a:off x="1554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/>
          <p:cNvSpPr/>
          <p:nvPr/>
        </p:nvSpPr>
        <p:spPr>
          <a:xfrm>
            <a:off x="38587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3491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54797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0248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151" idx="3"/>
            <a:endCxn id="150" idx="1"/>
          </p:cNvCxnSpPr>
          <p:nvPr/>
        </p:nvCxnSpPr>
        <p:spPr>
          <a:xfrm>
            <a:off x="52609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990807" y="51715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2080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8"/>
          <p:cNvSpPr/>
          <p:nvPr/>
        </p:nvSpPr>
        <p:spPr>
          <a:xfrm>
            <a:off x="6878505" y="2177586"/>
            <a:ext cx="1426435" cy="318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6444104" y="2336683"/>
            <a:ext cx="434401" cy="698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6990807" y="482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6200000" flipH="1">
            <a:off x="27325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10800000" flipV="1">
            <a:off x="27284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2136876" y="19978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824129" y="5506729"/>
            <a:ext cx="1066800" cy="3224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22"/>
          <p:cNvCxnSpPr/>
          <p:nvPr/>
        </p:nvCxnSpPr>
        <p:spPr>
          <a:xfrm rot="16200000" flipH="1">
            <a:off x="-296638" y="4547167"/>
            <a:ext cx="2086534" cy="155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647165" y="2783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57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1090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72452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4091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78505" y="1774911"/>
            <a:ext cx="1426435" cy="3368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6444104" y="1943348"/>
            <a:ext cx="434401" cy="1091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139" idx="1"/>
            <a:endCxn id="137" idx="1"/>
          </p:cNvCxnSpPr>
          <p:nvPr/>
        </p:nvCxnSpPr>
        <p:spPr>
          <a:xfrm>
            <a:off x="34910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000422" y="549455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2723200" y="555718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147" idx="3"/>
            <a:endCxn id="56" idx="2"/>
          </p:cNvCxnSpPr>
          <p:nvPr/>
        </p:nvCxnSpPr>
        <p:spPr>
          <a:xfrm rot="10800000">
            <a:off x="2530351" y="5029950"/>
            <a:ext cx="217608" cy="652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3843242" y="4453840"/>
            <a:ext cx="13349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39" idx="2"/>
            <a:endCxn id="159" idx="1"/>
          </p:cNvCxnSpPr>
          <p:nvPr/>
        </p:nvCxnSpPr>
        <p:spPr>
          <a:xfrm rot="16200000" flipH="1">
            <a:off x="2959519" y="3743497"/>
            <a:ext cx="1533308" cy="2341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15371" y="4396567"/>
            <a:ext cx="94629" cy="175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5640398" y="4453840"/>
            <a:ext cx="899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/>
          <p:cNvSpPr/>
          <p:nvPr/>
        </p:nvSpPr>
        <p:spPr>
          <a:xfrm>
            <a:off x="5185473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132"/>
          <p:cNvCxnSpPr/>
          <p:nvPr/>
        </p:nvCxnSpPr>
        <p:spPr>
          <a:xfrm>
            <a:off x="5421521" y="4624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5461978" y="4693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>
            <a:off x="6540297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/>
          <p:nvPr/>
        </p:nvCxnSpPr>
        <p:spPr>
          <a:xfrm>
            <a:off x="6776345" y="4647656"/>
            <a:ext cx="214462" cy="690322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6776345" y="4624140"/>
            <a:ext cx="214462" cy="348023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6983507" y="4469323"/>
            <a:ext cx="708186" cy="3127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97341" y="5072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8850" y="4717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>
            <a:off x="6776345" y="4624140"/>
            <a:ext cx="207162" cy="15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90012" y="4385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 rot="5400000">
            <a:off x="7476761" y="4038177"/>
            <a:ext cx="253973" cy="19048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6750332" y="3600425"/>
            <a:ext cx="193432" cy="1513399"/>
          </a:xfrm>
          <a:prstGeom prst="bentConnector3">
            <a:avLst>
              <a:gd name="adj1" fmla="val 171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8"/>
          <p:cNvSpPr/>
          <p:nvPr/>
        </p:nvSpPr>
        <p:spPr>
          <a:xfrm>
            <a:off x="7315200" y="3660641"/>
            <a:ext cx="90508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/>
          <p:cNvSpPr/>
          <p:nvPr/>
        </p:nvSpPr>
        <p:spPr>
          <a:xfrm rot="5400000">
            <a:off x="7644238" y="2545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762262" y="2750648"/>
            <a:ext cx="5482" cy="909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77778" y="3425578"/>
            <a:ext cx="177724" cy="216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Flowchart: Decision 96"/>
          <p:cNvSpPr/>
          <p:nvPr/>
        </p:nvSpPr>
        <p:spPr>
          <a:xfrm rot="5400000">
            <a:off x="7935444" y="4055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0" name="TextBox 149"/>
          <p:cNvSpPr txBox="1"/>
          <p:nvPr/>
        </p:nvSpPr>
        <p:spPr>
          <a:xfrm>
            <a:off x="5909030" y="4158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7865484" y="4464573"/>
            <a:ext cx="821316" cy="3335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3843242" y="3674974"/>
            <a:ext cx="1156969" cy="34938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52"/>
          <p:cNvCxnSpPr>
            <a:stCxn id="139" idx="3"/>
          </p:cNvCxnSpPr>
          <p:nvPr/>
        </p:nvCxnSpPr>
        <p:spPr>
          <a:xfrm>
            <a:off x="3727129" y="3007222"/>
            <a:ext cx="116113" cy="842446"/>
          </a:xfrm>
          <a:prstGeom prst="bentConnector3">
            <a:avLst>
              <a:gd name="adj1" fmla="val -1031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6200000" flipH="1">
            <a:off x="8062723" y="4251154"/>
            <a:ext cx="204164" cy="222674"/>
          </a:xfrm>
          <a:prstGeom prst="bentConnector3">
            <a:avLst>
              <a:gd name="adj1" fmla="val 188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77155" y="418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7363" y="209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5545317" y="3684775"/>
            <a:ext cx="59373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4875" y="3221417"/>
            <a:ext cx="169560" cy="2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 rot="5400000">
            <a:off x="5716224" y="34702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>
            <a:endCxn id="150" idx="2"/>
          </p:cNvCxnSpPr>
          <p:nvPr/>
        </p:nvCxnSpPr>
        <p:spPr>
          <a:xfrm rot="16200000" flipV="1">
            <a:off x="5717014" y="3321691"/>
            <a:ext cx="234100" cy="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000211" y="3848353"/>
            <a:ext cx="545106" cy="13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24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45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0970" y="956310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DailyRevenue</a:t>
            </a:r>
            <a:r>
              <a:rPr lang="en-US" sz="1050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39"/>
            <a:ext cx="976597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945577" y="46498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" name="Elbow Connector 9"/>
          <p:cNvCxnSpPr>
            <a:stCxn id="169" idx="1"/>
          </p:cNvCxnSpPr>
          <p:nvPr/>
        </p:nvCxnSpPr>
        <p:spPr>
          <a:xfrm rot="10800000">
            <a:off x="7492691" y="4611709"/>
            <a:ext cx="1452886" cy="181004"/>
          </a:xfrm>
          <a:prstGeom prst="bentConnector3">
            <a:avLst>
              <a:gd name="adj1" fmla="val 25025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Decision 96"/>
          <p:cNvSpPr/>
          <p:nvPr/>
        </p:nvSpPr>
        <p:spPr>
          <a:xfrm rot="10800000">
            <a:off x="8689891" y="47022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26"/>
          <p:cNvCxnSpPr/>
          <p:nvPr/>
        </p:nvCxnSpPr>
        <p:spPr>
          <a:xfrm rot="16200000" flipV="1">
            <a:off x="8410470" y="3459091"/>
            <a:ext cx="2233757" cy="147704"/>
          </a:xfrm>
          <a:prstGeom prst="bentConnector3">
            <a:avLst>
              <a:gd name="adj1" fmla="val 68843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96"/>
          <p:cNvSpPr/>
          <p:nvPr/>
        </p:nvSpPr>
        <p:spPr>
          <a:xfrm rot="5400000">
            <a:off x="9493666" y="44434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320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On-screen Show (4:3)</PresentationFormat>
  <Paragraphs>241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2019-03-18T18:34:33Z</dcterms:modified>
</cp:coreProperties>
</file>