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60680" y="3943350"/>
            <a:ext cx="4403090" cy="29127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455" y="148590"/>
            <a:ext cx="1134554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2910" y="0"/>
            <a:ext cx="1134554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5600" y="1116330"/>
            <a:ext cx="6787515" cy="46247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9175" y="643890"/>
            <a:ext cx="6596380" cy="41205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1980" y="502285"/>
            <a:ext cx="3834765" cy="26276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990" y="502285"/>
            <a:ext cx="3978910" cy="26816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950" y="3893185"/>
            <a:ext cx="3186430" cy="21831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7580" y="3896360"/>
            <a:ext cx="2949575" cy="20212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3060" y="3877310"/>
            <a:ext cx="2872105" cy="19361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2595" y="699135"/>
            <a:ext cx="6155055" cy="52374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2655" y="2059940"/>
            <a:ext cx="4265930" cy="30727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390" y="381635"/>
            <a:ext cx="5013325" cy="33788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065" y="3910965"/>
            <a:ext cx="9353550" cy="30384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4175" y="399415"/>
            <a:ext cx="5013325" cy="33788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190" y="3945255"/>
            <a:ext cx="9353550" cy="30384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Graph Convolution Network (GCN) 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844040"/>
            <a:ext cx="8390890" cy="43516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WPS Writer</Application>
  <PresentationFormat>Widescreen</PresentationFormat>
  <Paragraphs>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SimSun</vt:lpstr>
      <vt:lpstr>Wingdings</vt:lpstr>
      <vt:lpstr>微软雅黑</vt:lpstr>
      <vt:lpstr>汉仪旗黑</vt:lpstr>
      <vt:lpstr>Arial Unicode MS</vt:lpstr>
      <vt:lpstr>Calibri Light</vt:lpstr>
      <vt:lpstr>Helvetica Neue</vt:lpstr>
      <vt:lpstr>Calibri</vt:lpstr>
      <vt:lpstr>宋体-简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Qing Yao</dc:creator>
  <cp:lastModifiedBy>Qing Yao</cp:lastModifiedBy>
  <cp:revision>4</cp:revision>
  <dcterms:created xsi:type="dcterms:W3CDTF">2023-05-18T12:33:09Z</dcterms:created>
  <dcterms:modified xsi:type="dcterms:W3CDTF">2023-05-18T12:33:09Z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1033-3.2.0.6370</vt:lpwstr>
  </property>
</Properties>
</file>