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9" r:id="rId4"/>
    <p:sldId id="256" r:id="rId5"/>
    <p:sldId id="260" r:id="rId6"/>
    <p:sldId id="261" r:id="rId7"/>
    <p:sldId id="262" r:id="rId8"/>
    <p:sldId id="263" r:id="rId9"/>
    <p:sldId id="264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" y="0"/>
            <a:ext cx="89223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" y="0"/>
            <a:ext cx="89223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585" y="0"/>
            <a:ext cx="88099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" y="0"/>
            <a:ext cx="86842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685800"/>
            <a:ext cx="6196330" cy="4893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90" y="787400"/>
            <a:ext cx="5847715" cy="4690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45" y="0"/>
            <a:ext cx="846772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695815" y="3100070"/>
            <a:ext cx="1236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-mean/std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" y="0"/>
            <a:ext cx="855027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45675" y="2143760"/>
            <a:ext cx="1219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-min /max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5980" y="3676015"/>
            <a:ext cx="4159250" cy="3274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183515"/>
            <a:ext cx="4015105" cy="3161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0" y="3705860"/>
            <a:ext cx="3997960" cy="3148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980" y="259715"/>
            <a:ext cx="4110990" cy="3236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Spreadsheets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微软雅黑</vt:lpstr>
      <vt:lpstr>汉仪旗黑</vt:lpstr>
      <vt:lpstr>Arial Unicode MS</vt:lpstr>
      <vt:lpstr>Calibri Light</vt:lpstr>
      <vt:lpstr>Helvetica Neue</vt:lpstr>
      <vt:lpstr>Calibri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Qing Yao</dc:creator>
  <cp:lastModifiedBy>Qing Yao</cp:lastModifiedBy>
  <cp:revision>5</cp:revision>
  <dcterms:created xsi:type="dcterms:W3CDTF">2023-05-25T12:43:06Z</dcterms:created>
  <dcterms:modified xsi:type="dcterms:W3CDTF">2023-05-25T12:43:06Z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