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79300" cy="9134475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8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12BA-A917-453B-9190-FE15F531C9CB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E40C-98E4-44EF-9E18-62295855E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13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12BA-A917-453B-9190-FE15F531C9CB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E40C-98E4-44EF-9E18-62295855E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03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12BA-A917-453B-9190-FE15F531C9CB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E40C-98E4-44EF-9E18-62295855E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18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12BA-A917-453B-9190-FE15F531C9CB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E40C-98E4-44EF-9E18-62295855E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81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12BA-A917-453B-9190-FE15F531C9CB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E40C-98E4-44EF-9E18-62295855E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52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12BA-A917-453B-9190-FE15F531C9CB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E40C-98E4-44EF-9E18-62295855E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18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12BA-A917-453B-9190-FE15F531C9CB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E40C-98E4-44EF-9E18-62295855E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85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12BA-A917-453B-9190-FE15F531C9CB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E40C-98E4-44EF-9E18-62295855E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34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12BA-A917-453B-9190-FE15F531C9CB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E40C-98E4-44EF-9E18-62295855E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66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12BA-A917-453B-9190-FE15F531C9CB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E40C-98E4-44EF-9E18-62295855E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6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12BA-A917-453B-9190-FE15F531C9CB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E40C-98E4-44EF-9E18-62295855E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1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412BA-A917-453B-9190-FE15F531C9CB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3E40C-98E4-44EF-9E18-62295855E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50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8411F7-C0CF-4CDD-81AA-8D8372CA5196}"/>
              </a:ext>
            </a:extLst>
          </p:cNvPr>
          <p:cNvSpPr txBox="1"/>
          <p:nvPr/>
        </p:nvSpPr>
        <p:spPr>
          <a:xfrm>
            <a:off x="1706880" y="2999232"/>
            <a:ext cx="10314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err="1">
                <a:latin typeface="DOUYU Font" pitchFamily="2" charset="-122"/>
                <a:ea typeface="DOUYU Font" pitchFamily="2" charset="-122"/>
              </a:rPr>
              <a:t>EasyApp</a:t>
            </a:r>
            <a:r>
              <a:rPr lang="en-US" altLang="zh-CN" sz="6600" dirty="0">
                <a:latin typeface="DOUYU Font" pitchFamily="2" charset="-122"/>
                <a:ea typeface="DOUYU Font" pitchFamily="2" charset="-122"/>
              </a:rPr>
              <a:t>  </a:t>
            </a:r>
            <a:r>
              <a:rPr lang="zh-CN" altLang="en-US" sz="6600" dirty="0">
                <a:latin typeface="DOUYU Font" pitchFamily="2" charset="-122"/>
                <a:ea typeface="DOUYU Font" pitchFamily="2" charset="-122"/>
              </a:rPr>
              <a:t>开发演示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73A924D-C7BE-4489-B6F5-4F4302310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686" y="5027247"/>
            <a:ext cx="4253928" cy="98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5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</Words>
  <Application>Microsoft Office PowerPoint</Application>
  <PresentationFormat>Ledger Paper (11x17 in)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DOUYU Font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Treep Zhang</dc:creator>
  <cp:lastModifiedBy>Treep Zhang</cp:lastModifiedBy>
  <cp:revision>1</cp:revision>
  <dcterms:created xsi:type="dcterms:W3CDTF">2022-01-30T12:46:06Z</dcterms:created>
  <dcterms:modified xsi:type="dcterms:W3CDTF">2022-01-30T12:50:15Z</dcterms:modified>
</cp:coreProperties>
</file>