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5" r:id="rId9"/>
    <p:sldId id="264" r:id="rId10"/>
    <p:sldId id="262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059-E552-43C2-83CC-7FA9791915F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4C29-B395-464A-925B-E6C9C2498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9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059-E552-43C2-83CC-7FA9791915F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4C29-B395-464A-925B-E6C9C2498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45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059-E552-43C2-83CC-7FA9791915F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4C29-B395-464A-925B-E6C9C2498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62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059-E552-43C2-83CC-7FA9791915F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4C29-B395-464A-925B-E6C9C2498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76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059-E552-43C2-83CC-7FA9791915F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4C29-B395-464A-925B-E6C9C2498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86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059-E552-43C2-83CC-7FA9791915F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4C29-B395-464A-925B-E6C9C2498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36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059-E552-43C2-83CC-7FA9791915F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4C29-B395-464A-925B-E6C9C2498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80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059-E552-43C2-83CC-7FA9791915F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4C29-B395-464A-925B-E6C9C2498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47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059-E552-43C2-83CC-7FA9791915F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4C29-B395-464A-925B-E6C9C2498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02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059-E552-43C2-83CC-7FA9791915F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4C29-B395-464A-925B-E6C9C2498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4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E059-E552-43C2-83CC-7FA9791915F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4C29-B395-464A-925B-E6C9C2498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19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E059-E552-43C2-83CC-7FA9791915F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04C29-B395-464A-925B-E6C9C2498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1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20210225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23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95543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91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6670"/>
            <a:ext cx="8229600" cy="131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1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2296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3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0688"/>
            <a:ext cx="6849132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7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74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95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6336704" cy="482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75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5"/>
            <a:ext cx="6768752" cy="553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99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79"/>
            <a:ext cx="7416824" cy="574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22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3825"/>
            <a:ext cx="9143999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46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138"/>
            <a:ext cx="9144000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96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87474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89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30119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28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9343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39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</Words>
  <Application>Microsoft Office PowerPoint</Application>
  <PresentationFormat>如螢幕大小 (4:3)</PresentationFormat>
  <Paragraphs>1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20210225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20210225</dc:title>
  <dc:creator>KSUIE</dc:creator>
  <cp:lastModifiedBy>KSUIE</cp:lastModifiedBy>
  <cp:revision>5</cp:revision>
  <dcterms:created xsi:type="dcterms:W3CDTF">2021-02-25T05:43:36Z</dcterms:created>
  <dcterms:modified xsi:type="dcterms:W3CDTF">2021-02-25T08:15:17Z</dcterms:modified>
</cp:coreProperties>
</file>