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C50A-29E8-4871-9909-1210D5BADDE1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1A14-D4BD-4AF6-AFA7-0BFA2E60D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02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C50A-29E8-4871-9909-1210D5BADDE1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1A14-D4BD-4AF6-AFA7-0BFA2E60D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17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C50A-29E8-4871-9909-1210D5BADDE1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1A14-D4BD-4AF6-AFA7-0BFA2E60D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96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C50A-29E8-4871-9909-1210D5BADDE1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1A14-D4BD-4AF6-AFA7-0BFA2E60D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92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C50A-29E8-4871-9909-1210D5BADDE1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1A14-D4BD-4AF6-AFA7-0BFA2E60D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47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C50A-29E8-4871-9909-1210D5BADDE1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1A14-D4BD-4AF6-AFA7-0BFA2E60D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35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C50A-29E8-4871-9909-1210D5BADDE1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1A14-D4BD-4AF6-AFA7-0BFA2E60D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92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C50A-29E8-4871-9909-1210D5BADDE1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1A14-D4BD-4AF6-AFA7-0BFA2E60D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92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C50A-29E8-4871-9909-1210D5BADDE1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1A14-D4BD-4AF6-AFA7-0BFA2E60D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56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C50A-29E8-4871-9909-1210D5BADDE1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1A14-D4BD-4AF6-AFA7-0BFA2E60D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88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C50A-29E8-4871-9909-1210D5BADDE1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1A14-D4BD-4AF6-AFA7-0BFA2E60D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03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C50A-29E8-4871-9909-1210D5BADDE1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E1A14-D4BD-4AF6-AFA7-0BFA2E60D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60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 </a:t>
            </a:r>
            <a:r>
              <a:rPr lang="en-US" altLang="zh-TW" dirty="0" smtClean="0"/>
              <a:t>0325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69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 descr="C:\Users\KSUIE\Desktop\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5310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81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 descr="C:\Users\KSUIE\Desktop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6324"/>
            <a:ext cx="7279828" cy="26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57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 descr="C:\Users\KSUIE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5" y="2200"/>
            <a:ext cx="9163279" cy="443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47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 descr="C:\Users\KSUIE\Desktop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83" y="268949"/>
            <a:ext cx="8476280" cy="563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977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 descr="C:\Users\KSUIE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" y="1268760"/>
            <a:ext cx="8953751" cy="180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3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 descr="C:\Users\KSUIE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491636" cy="552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13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 descr="C:\Users\KSUIE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7726761" cy="56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689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881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434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88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Users\KSUIE\Desktop\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63" y="992775"/>
            <a:ext cx="8202159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92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63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C:\Users\KSUIE\Desktop\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8720"/>
            <a:ext cx="6595702" cy="424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C:\Users\KSUIE\Desktop\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85" y="980728"/>
            <a:ext cx="8776467" cy="423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8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C:\Users\KSUIE\Desktop\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8481638" cy="168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96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 descr="C:\Users\KSUIE\Desktop\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391827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7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 descr="C:\Users\KSUIE\Desktop\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49694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68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 descr="C:\Users\KSUIE\Desktop\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" y="2492896"/>
            <a:ext cx="8954703" cy="176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23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 descr="C:\Users\KSUIE\Desktop\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8289922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82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</Words>
  <Application>Microsoft Office PowerPoint</Application>
  <PresentationFormat>如螢幕大小 (4:3)</PresentationFormat>
  <Paragraphs>1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JAVA 0325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0325</dc:title>
  <dc:creator>KSUIE</dc:creator>
  <cp:lastModifiedBy>KSUIE</cp:lastModifiedBy>
  <cp:revision>4</cp:revision>
  <dcterms:created xsi:type="dcterms:W3CDTF">2021-03-25T06:06:01Z</dcterms:created>
  <dcterms:modified xsi:type="dcterms:W3CDTF">2021-03-25T08:12:47Z</dcterms:modified>
</cp:coreProperties>
</file>