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10"/>
  </p:notesMasterIdLst>
  <p:sldIdLst>
    <p:sldId id="256" r:id="rId4"/>
    <p:sldId id="263" r:id="rId5"/>
    <p:sldId id="259" r:id="rId6"/>
    <p:sldId id="260" r:id="rId7"/>
    <p:sldId id="261" r:id="rId8"/>
    <p:sldId id="264" r:id="rId9"/>
    <p:sldId id="266" r:id="rId11"/>
    <p:sldId id="267" r:id="rId12"/>
    <p:sldId id="268" r:id="rId13"/>
    <p:sldId id="291" r:id="rId14"/>
    <p:sldId id="293" r:id="rId15"/>
    <p:sldId id="292" r:id="rId16"/>
    <p:sldId id="269" r:id="rId17"/>
    <p:sldId id="289" r:id="rId18"/>
    <p:sldId id="270" r:id="rId19"/>
    <p:sldId id="265" r:id="rId20"/>
    <p:sldId id="271" r:id="rId21"/>
    <p:sldId id="273" r:id="rId22"/>
    <p:sldId id="295" r:id="rId23"/>
    <p:sldId id="296" r:id="rId24"/>
    <p:sldId id="298" r:id="rId25"/>
    <p:sldId id="281" r:id="rId26"/>
    <p:sldId id="282" r:id="rId27"/>
    <p:sldId id="299" r:id="rId28"/>
    <p:sldId id="303" r:id="rId29"/>
    <p:sldId id="301" r:id="rId30"/>
    <p:sldId id="302" r:id="rId31"/>
    <p:sldId id="305" r:id="rId3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3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DBE2"/>
    <a:srgbClr val="A6A6A6"/>
    <a:srgbClr val="737373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60"/>
        <p:guide pos="383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4" Type="http://schemas.openxmlformats.org/officeDocument/2006/relationships/tags" Target="../tags/tag29.xml"/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4" Type="http://schemas.openxmlformats.org/officeDocument/2006/relationships/tags" Target="../tags/tag40.xml"/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4" Type="http://schemas.openxmlformats.org/officeDocument/2006/relationships/tags" Target="../tags/tag48.xml"/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4" Type="http://schemas.openxmlformats.org/officeDocument/2006/relationships/tags" Target="../tags/tag51.xml"/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4" Type="http://schemas.openxmlformats.org/officeDocument/2006/relationships/tags" Target="../tags/tag57.xml"/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4" Type="http://schemas.openxmlformats.org/officeDocument/2006/relationships/tags" Target="../tags/tag60.xml"/><Relationship Id="rId3" Type="http://schemas.openxmlformats.org/officeDocument/2006/relationships/tags" Target="../tags/tag59.xml"/><Relationship Id="rId2" Type="http://schemas.openxmlformats.org/officeDocument/2006/relationships/tags" Target="../tags/tag58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4" Type="http://schemas.openxmlformats.org/officeDocument/2006/relationships/tags" Target="../tags/tag63.xml"/><Relationship Id="rId3" Type="http://schemas.openxmlformats.org/officeDocument/2006/relationships/tags" Target="../tags/tag62.xml"/><Relationship Id="rId2" Type="http://schemas.openxmlformats.org/officeDocument/2006/relationships/tags" Target="../tags/tag61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4" Type="http://schemas.openxmlformats.org/officeDocument/2006/relationships/tags" Target="../tags/tag66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4" Type="http://schemas.openxmlformats.org/officeDocument/2006/relationships/tags" Target="../tags/tag69.xml"/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4" Type="http://schemas.openxmlformats.org/officeDocument/2006/relationships/tags" Target="../tags/tag11.xml"/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4" Type="http://schemas.openxmlformats.org/officeDocument/2006/relationships/tags" Target="../tags/tag14.xml"/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4" Type="http://schemas.openxmlformats.org/officeDocument/2006/relationships/tags" Target="../tags/tag17.xml"/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20.xml"/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4" Type="http://schemas.openxmlformats.org/officeDocument/2006/relationships/tags" Target="../tags/tag23.xml"/><Relationship Id="rId3" Type="http://schemas.openxmlformats.org/officeDocument/2006/relationships/tags" Target="../tags/tag22.xml"/><Relationship Id="rId2" Type="http://schemas.openxmlformats.org/officeDocument/2006/relationships/tags" Target="../tags/tag21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4" Type="http://schemas.openxmlformats.org/officeDocument/2006/relationships/tags" Target="../tags/tag26.xml"/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pPr fontAlgn="auto"/>
            <a:r>
              <a:rPr lang="zh-CN" altLang="en-US" strike="noStrike" noProof="1" dirty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auto"/>
            <a:r>
              <a:rPr lang="zh-CN" altLang="en-US" strike="noStrike" noProof="1" dirty="0"/>
              <a:t>单击此处编辑母版副标题样式</a:t>
            </a:r>
            <a:endParaRPr lang="zh-CN" altLang="en-US" strike="noStrike" noProof="1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612775" y="6315075"/>
            <a:ext cx="2698750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388" y="6315075"/>
            <a:ext cx="3959225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877300" y="6315075"/>
            <a:ext cx="2700338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hf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612775" y="6315075"/>
            <a:ext cx="2698750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388" y="6315075"/>
            <a:ext cx="3959225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877300" y="6315075"/>
            <a:ext cx="2700338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 fontAlgn="auto"/>
            <a:r>
              <a:rPr lang="zh-CN" altLang="en-US" strike="noStrike" noProof="1" smtClean="0"/>
              <a:t>单击此处编辑标题</a:t>
            </a:r>
            <a:endParaRPr lang="zh-CN" altLang="en-US" strike="noStrike" noProof="1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612775" y="6315075"/>
            <a:ext cx="2698750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388" y="6315075"/>
            <a:ext cx="3959225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877300" y="6315075"/>
            <a:ext cx="2700338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pPr fontAlgn="auto"/>
            <a:r>
              <a:rPr lang="zh-CN" altLang="en-US" strike="noStrike" noProof="1" dirty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auto"/>
            <a:r>
              <a:rPr lang="zh-CN" altLang="en-US" strike="noStrike" noProof="1" dirty="0"/>
              <a:t>单击此处编辑母版副标题样式</a:t>
            </a:r>
            <a:endParaRPr lang="zh-CN" altLang="en-US" strike="noStrike" noProof="1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612775" y="6315075"/>
            <a:ext cx="2698750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fld id="{BB962C8B-B14F-4D97-AF65-F5344CB8AC3E}" type="datetime1">
              <a:rPr lang="zh-CN" altLang="en-US" strike="noStrike" noProof="1" smtClean="0">
                <a:latin typeface="+mn-lt"/>
                <a:ea typeface="+mn-ea"/>
                <a:cs typeface="+mn-cs"/>
                <a:sym typeface="+mn-ea"/>
              </a:rPr>
            </a:fld>
            <a:endParaRPr lang="zh-CN" altLang="en-US" strike="noStrike" noProof="1" smtClean="0">
              <a:latin typeface="+mn-lt"/>
              <a:ea typeface="+mn-ea"/>
              <a:cs typeface="+mn-cs"/>
              <a:sym typeface="+mn-ea"/>
            </a:endParaRPr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388" y="6315075"/>
            <a:ext cx="3959225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endParaRPr lang="zh-CN" altLang="en-US" strike="noStrike" noProof="1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877300" y="6315075"/>
            <a:ext cx="2700338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hf sldNum="0" hdr="0" ft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文本框 6"/>
          <p:cNvSpPr txBox="1"/>
          <p:nvPr/>
        </p:nvSpPr>
        <p:spPr>
          <a:xfrm>
            <a:off x="608013" y="6315075"/>
            <a:ext cx="4064000" cy="306388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lvl="0"/>
            <a:r>
              <a:rPr lang="zh-CN" altLang="en-US" sz="1400">
                <a:solidFill>
                  <a:srgbClr val="666666"/>
                </a:solidFill>
                <a:latin typeface="Arial" panose="020B0604020202020204" pitchFamily="34" charset="0"/>
                <a:ea typeface="微软雅黑" panose="020B0503020204020204" charset="-122"/>
                <a:sym typeface="微软雅黑" panose="020B0503020204020204" charset="-122"/>
              </a:rPr>
              <a:t>🍊</a:t>
            </a:r>
            <a:r>
              <a:rPr lang="en-US" altLang="zh-CN" sz="1400">
                <a:solidFill>
                  <a:srgbClr val="666666"/>
                </a:solidFill>
                <a:latin typeface="Arial" panose="020B0604020202020204" pitchFamily="34" charset="0"/>
                <a:ea typeface="微软雅黑" panose="020B0503020204020204" charset="-122"/>
                <a:sym typeface="微软雅黑" panose="020B0503020204020204" charset="-122"/>
              </a:rPr>
              <a:t> QingZhiLiangCheng</a:t>
            </a:r>
            <a:endParaRPr lang="en-US" altLang="zh-CN" sz="1400">
              <a:solidFill>
                <a:srgbClr val="666666"/>
              </a:solidFill>
              <a:latin typeface="Arial" panose="020B0604020202020204" pitchFamily="34" charset="0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algn="ctr">
              <a:defRPr b="1"/>
            </a:lvl1pPr>
          </a:lstStyle>
          <a:p>
            <a:pPr lvl="0"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7115" y="1490345"/>
            <a:ext cx="10078720" cy="4759325"/>
          </a:xfrm>
        </p:spPr>
        <p:txBody>
          <a:bodyPr vert="horz" lIns="90000" tIns="46800" rIns="90000" bIns="46800" rtlCol="0"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388" y="6315075"/>
            <a:ext cx="3959225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877300" y="6315075"/>
            <a:ext cx="2700338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3"/>
          </p:nvPr>
        </p:nvSpPr>
        <p:spPr>
          <a:xfrm>
            <a:off x="612775" y="6315075"/>
            <a:ext cx="2698750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pPr fontAlgn="auto"/>
            <a:r>
              <a:rPr lang="zh-CN" altLang="en-US" strike="noStrike" noProof="1" smtClean="0">
                <a:latin typeface="+mn-lt"/>
                <a:ea typeface="+mn-ea"/>
                <a:cs typeface="+mn-cs"/>
              </a:rPr>
              <a:t>🍊</a:t>
            </a:r>
            <a:r>
              <a:rPr lang="en-US" altLang="zh-CN" strike="noStrike" noProof="1" smtClean="0">
                <a:latin typeface="+mn-lt"/>
                <a:ea typeface="+mn-ea"/>
                <a:cs typeface="+mn-cs"/>
              </a:rPr>
              <a:t> </a:t>
            </a:r>
            <a:fld id="{760FBDFE-C587-4B4C-A407-44438C67B59E}" type="datetime1">
              <a:rPr lang="zh-CN" altLang="zh-CN" strike="noStrike" noProof="1" smtClean="0">
                <a:latin typeface="+mn-lt"/>
                <a:ea typeface="+mn-ea"/>
                <a:cs typeface="+mn-cs"/>
              </a:rPr>
            </a:fld>
            <a:r>
              <a:rPr lang="en-US" altLang="zh-CN" strike="noStrike" noProof="1" smtClean="0">
                <a:latin typeface="+mn-lt"/>
                <a:ea typeface="+mn-ea"/>
                <a:cs typeface="+mn-cs"/>
              </a:rPr>
              <a:t>ingZhiLiangCheng</a:t>
            </a:r>
            <a:endParaRPr lang="zh-CN" altLang="en-US" strike="noStrike" noProof="1"/>
          </a:p>
        </p:txBody>
      </p:sp>
    </p:spTree>
  </p:cSld>
  <p:clrMapOvr>
    <a:masterClrMapping/>
  </p:clrMapOvr>
  <p:hf sldNum="0" hdr="0" ft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pPr fontAlgn="auto"/>
            <a:r>
              <a:rPr lang="zh-CN" altLang="en-US" strike="noStrike" noProof="1" dirty="0"/>
              <a:t>单击此处编辑标题</a:t>
            </a:r>
            <a:endParaRPr lang="zh-CN" altLang="en-US" strike="noStrike" noProof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auto"/>
            <a:r>
              <a:rPr lang="zh-CN" altLang="en-US" strike="noStrike" noProof="1" dirty="0"/>
              <a:t>单击此处编辑文本</a:t>
            </a:r>
            <a:endParaRPr lang="zh-CN" altLang="en-US" strike="noStrike" noProof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612775" y="6315075"/>
            <a:ext cx="2698750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fld id="{BB962C8B-B14F-4D97-AF65-F5344CB8AC3E}" type="datetime1">
              <a:rPr lang="zh-CN" altLang="en-US" strike="noStrike" noProof="1" smtClean="0">
                <a:latin typeface="+mn-lt"/>
                <a:ea typeface="+mn-ea"/>
                <a:cs typeface="+mn-cs"/>
                <a:sym typeface="+mn-ea"/>
              </a:rPr>
            </a:fld>
            <a:endParaRPr lang="zh-CN" altLang="en-US" strike="noStrike" noProof="1" smtClean="0">
              <a:latin typeface="+mn-lt"/>
              <a:ea typeface="+mn-ea"/>
              <a:cs typeface="+mn-cs"/>
              <a:sym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388" y="6315075"/>
            <a:ext cx="3959225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877300" y="6315075"/>
            <a:ext cx="2700338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  <p:hf sldNum="0" hdr="0" ft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612775" y="6315075"/>
            <a:ext cx="2698750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fld id="{BB962C8B-B14F-4D97-AF65-F5344CB8AC3E}" type="datetime1">
              <a:rPr lang="zh-CN" altLang="en-US" strike="noStrike" noProof="1" smtClean="0">
                <a:latin typeface="+mn-lt"/>
                <a:ea typeface="+mn-ea"/>
                <a:cs typeface="+mn-cs"/>
                <a:sym typeface="+mn-ea"/>
              </a:rPr>
            </a:fld>
            <a:endParaRPr lang="zh-CN" altLang="en-US" strike="noStrike" noProof="1" smtClean="0">
              <a:latin typeface="+mn-lt"/>
              <a:ea typeface="+mn-ea"/>
              <a:cs typeface="+mn-cs"/>
              <a:sym typeface="+mn-ea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388" y="6315075"/>
            <a:ext cx="3959225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877300" y="6315075"/>
            <a:ext cx="2700338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  <p:hf sldNum="0" hdr="0" ft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zh-CN" altLang="en-US" strike="noStrike" noProof="1" dirty="0"/>
              <a:t>单击此处编辑文本</a:t>
            </a:r>
            <a:endParaRPr lang="zh-CN" altLang="en-US" strike="noStrike" noProof="1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zh-CN" altLang="en-US" strike="noStrike" noProof="1" smtClean="0"/>
              <a:t>单击此处编辑文本</a:t>
            </a:r>
            <a:endParaRPr lang="zh-CN" altLang="en-US" strike="noStrike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612775" y="6315075"/>
            <a:ext cx="2698750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fld id="{BB962C8B-B14F-4D97-AF65-F5344CB8AC3E}" type="datetime1">
              <a:rPr lang="zh-CN" altLang="en-US" strike="noStrike" noProof="1" smtClean="0">
                <a:latin typeface="+mn-lt"/>
                <a:ea typeface="+mn-ea"/>
                <a:cs typeface="+mn-cs"/>
                <a:sym typeface="+mn-ea"/>
              </a:rPr>
            </a:fld>
            <a:endParaRPr lang="zh-CN" altLang="en-US" strike="noStrike" noProof="1" smtClean="0">
              <a:latin typeface="+mn-lt"/>
              <a:ea typeface="+mn-ea"/>
              <a:cs typeface="+mn-cs"/>
              <a:sym typeface="+mn-ea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388" y="6315075"/>
            <a:ext cx="3959225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endParaRPr lang="zh-CN" altLang="en-US" strike="noStrike" noProof="1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877300" y="6315075"/>
            <a:ext cx="2700338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  <p:hf sldNum="0" hdr="0" ft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612775" y="6315075"/>
            <a:ext cx="2698750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fld id="{BB962C8B-B14F-4D97-AF65-F5344CB8AC3E}" type="datetime1">
              <a:rPr lang="zh-CN" altLang="en-US" strike="noStrike" noProof="1" smtClean="0">
                <a:latin typeface="+mn-lt"/>
                <a:ea typeface="+mn-ea"/>
                <a:cs typeface="+mn-cs"/>
                <a:sym typeface="+mn-ea"/>
              </a:rPr>
            </a:fld>
            <a:endParaRPr lang="zh-CN" altLang="en-US" strike="noStrike" noProof="1" smtClean="0">
              <a:latin typeface="+mn-lt"/>
              <a:ea typeface="+mn-ea"/>
              <a:cs typeface="+mn-cs"/>
              <a:sym typeface="+mn-ea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388" y="6315075"/>
            <a:ext cx="3959225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877300" y="6315075"/>
            <a:ext cx="2700338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  <p:hf sldNum="0" hdr="0" ftr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612775" y="6315075"/>
            <a:ext cx="2698750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fld id="{BB962C8B-B14F-4D97-AF65-F5344CB8AC3E}" type="datetime1">
              <a:rPr lang="zh-CN" altLang="en-US" strike="noStrike" noProof="1" smtClean="0">
                <a:latin typeface="+mn-lt"/>
                <a:ea typeface="+mn-ea"/>
                <a:cs typeface="+mn-cs"/>
                <a:sym typeface="+mn-ea"/>
              </a:rPr>
            </a:fld>
            <a:endParaRPr lang="zh-CN" altLang="en-US" strike="noStrike" noProof="1" smtClean="0">
              <a:latin typeface="+mn-lt"/>
              <a:ea typeface="+mn-ea"/>
              <a:cs typeface="+mn-cs"/>
              <a:sym typeface="+mn-ea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388" y="6315075"/>
            <a:ext cx="3959225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877300" y="6315075"/>
            <a:ext cx="2700338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  <p:hf sldNum="0" hdr="0" ftr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 fontAlgn="auto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/>
          </a:p>
        </p:txBody>
      </p:sp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p>
            <a:pPr fontAlgn="auto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612775" y="6315075"/>
            <a:ext cx="2698750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fld id="{9EFD9D74-47D9-4702-A33C-335B63B48DBF}" type="datetime1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388" y="6315075"/>
            <a:ext cx="3959225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877300" y="6315075"/>
            <a:ext cx="2700338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fld id="{FABC47A4-756D-490B-A52F-7D9E2C9FC05F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  <p:hf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文本框 6"/>
          <p:cNvSpPr txBox="1"/>
          <p:nvPr/>
        </p:nvSpPr>
        <p:spPr>
          <a:xfrm>
            <a:off x="7513638" y="6324600"/>
            <a:ext cx="4064000" cy="306388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lvl="0" algn="r"/>
            <a:r>
              <a:rPr lang="zh-CN" altLang="en-US" sz="1400">
                <a:solidFill>
                  <a:srgbClr val="666666"/>
                </a:solidFill>
                <a:latin typeface="Arial" panose="020B0604020202020204" pitchFamily="34" charset="0"/>
                <a:ea typeface="微软雅黑" panose="020B0503020204020204" charset="-122"/>
                <a:sym typeface="微软雅黑" panose="020B0503020204020204" charset="-122"/>
              </a:rPr>
              <a:t>🍊</a:t>
            </a:r>
            <a:r>
              <a:rPr lang="en-US" altLang="zh-CN" sz="1400">
                <a:solidFill>
                  <a:srgbClr val="666666"/>
                </a:solidFill>
                <a:latin typeface="Arial" panose="020B0604020202020204" pitchFamily="34" charset="0"/>
                <a:ea typeface="微软雅黑" panose="020B0503020204020204" charset="-122"/>
                <a:sym typeface="微软雅黑" panose="020B0503020204020204" charset="-122"/>
              </a:rPr>
              <a:t> QingZhiLiangCheng</a:t>
            </a:r>
            <a:endParaRPr lang="en-US" altLang="zh-CN" sz="1400">
              <a:solidFill>
                <a:srgbClr val="666666"/>
              </a:solidFill>
              <a:latin typeface="Arial" panose="020B0604020202020204" pitchFamily="34" charset="0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algn="ctr">
              <a:defRPr b="1"/>
            </a:lvl1pPr>
          </a:lstStyle>
          <a:p>
            <a:pPr lvl="0"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7115" y="1490345"/>
            <a:ext cx="10078720" cy="4759325"/>
          </a:xfrm>
        </p:spPr>
        <p:txBody>
          <a:bodyPr vert="horz" lIns="90000" tIns="46800" rIns="90000" bIns="46800" rtlCol="0"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388" y="6315075"/>
            <a:ext cx="3959225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877300" y="6315075"/>
            <a:ext cx="2700338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3"/>
          </p:nvPr>
        </p:nvSpPr>
        <p:spPr>
          <a:xfrm>
            <a:off x="612775" y="6315075"/>
            <a:ext cx="2698750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 fontAlgn="auto"/>
            <a:r>
              <a:rPr lang="zh-CN" altLang="en-US" strike="noStrike" noProof="1" smtClean="0"/>
              <a:t>单击此处编辑标题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612775" y="6315075"/>
            <a:ext cx="2698750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fld id="{760FBDFE-C587-4B4C-A407-44438C67B59E}" type="datetime1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388" y="6315075"/>
            <a:ext cx="3959225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877300" y="6315075"/>
            <a:ext cx="2700338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  <p:hf sldNum="0" hdr="0" ftr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612775" y="6315075"/>
            <a:ext cx="2698750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fld id="{760FBDFE-C587-4B4C-A407-44438C67B59E}" type="datetime1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388" y="6315075"/>
            <a:ext cx="3959225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877300" y="6315075"/>
            <a:ext cx="2700338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  <p:hf sldNum="0" hdr="0" ftr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 fontAlgn="auto"/>
            <a:r>
              <a:rPr lang="zh-CN" altLang="en-US" strike="noStrike" noProof="1" smtClean="0"/>
              <a:t>单击此处编辑标题</a:t>
            </a:r>
            <a:endParaRPr lang="zh-CN" altLang="en-US" strike="noStrike" noProof="1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612775" y="6315075"/>
            <a:ext cx="2698750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fld id="{760FBDFE-C587-4B4C-A407-44438C67B59E}" type="datetime1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388" y="6315075"/>
            <a:ext cx="3959225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877300" y="6315075"/>
            <a:ext cx="2700338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  <p:hf sldNum="0"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pPr fontAlgn="auto"/>
            <a:r>
              <a:rPr lang="zh-CN" altLang="en-US" strike="noStrike" noProof="1" dirty="0"/>
              <a:t>单击此处编辑标题</a:t>
            </a:r>
            <a:endParaRPr lang="zh-CN" altLang="en-US" strike="noStrike" noProof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auto"/>
            <a:r>
              <a:rPr lang="zh-CN" altLang="en-US" strike="noStrike" noProof="1" dirty="0"/>
              <a:t>单击此处编辑文本</a:t>
            </a:r>
            <a:endParaRPr lang="zh-CN" altLang="en-US" strike="noStrike" noProof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612775" y="6315075"/>
            <a:ext cx="2698750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388" y="6315075"/>
            <a:ext cx="3959225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877300" y="6315075"/>
            <a:ext cx="2700338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612775" y="6315075"/>
            <a:ext cx="2698750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388" y="6315075"/>
            <a:ext cx="3959225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877300" y="6315075"/>
            <a:ext cx="2700338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zh-CN" altLang="en-US" strike="noStrike" noProof="1" dirty="0"/>
              <a:t>单击此处编辑文本</a:t>
            </a:r>
            <a:endParaRPr lang="zh-CN" altLang="en-US" strike="noStrike" noProof="1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zh-CN" altLang="en-US" strike="noStrike" noProof="1" smtClean="0"/>
              <a:t>单击此处编辑文本</a:t>
            </a:r>
            <a:endParaRPr lang="zh-CN" altLang="en-US" strike="noStrike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612775" y="6315075"/>
            <a:ext cx="2698750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388" y="6315075"/>
            <a:ext cx="3959225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877300" y="6315075"/>
            <a:ext cx="2700338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612775" y="6315075"/>
            <a:ext cx="2698750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388" y="6315075"/>
            <a:ext cx="3959225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877300" y="6315075"/>
            <a:ext cx="2700338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612775" y="6315075"/>
            <a:ext cx="2698750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388" y="6315075"/>
            <a:ext cx="3959225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877300" y="6315075"/>
            <a:ext cx="2700338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 fontAlgn="auto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/>
          </a:p>
        </p:txBody>
      </p:sp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p>
            <a:pPr fontAlgn="auto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612775" y="6315075"/>
            <a:ext cx="2698750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fld id="{9EFD9D74-47D9-4702-A33C-335B63B48DBF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388" y="6315075"/>
            <a:ext cx="3959225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877300" y="6315075"/>
            <a:ext cx="2700338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 fontAlgn="auto"/>
            <a:r>
              <a:rPr lang="zh-CN" altLang="en-US" strike="noStrike" noProof="1" smtClean="0"/>
              <a:t>单击此处编辑标题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612775" y="6315075"/>
            <a:ext cx="2698750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388" y="6315075"/>
            <a:ext cx="3959225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877300" y="6315075"/>
            <a:ext cx="2700338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tags" Target="../tags/tag37.xml"/><Relationship Id="rId15" Type="http://schemas.openxmlformats.org/officeDocument/2006/relationships/tags" Target="../tags/tag36.xml"/><Relationship Id="rId14" Type="http://schemas.openxmlformats.org/officeDocument/2006/relationships/tags" Target="../tags/tag35.xml"/><Relationship Id="rId13" Type="http://schemas.openxmlformats.org/officeDocument/2006/relationships/tags" Target="../tags/tag34.xml"/><Relationship Id="rId12" Type="http://schemas.openxmlformats.org/officeDocument/2006/relationships/tags" Target="../tags/tag33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7" Type="http://schemas.openxmlformats.org/officeDocument/2006/relationships/theme" Target="../theme/theme2.xml"/><Relationship Id="rId16" Type="http://schemas.openxmlformats.org/officeDocument/2006/relationships/tags" Target="../tags/tag74.xml"/><Relationship Id="rId15" Type="http://schemas.openxmlformats.org/officeDocument/2006/relationships/tags" Target="../tags/tag73.xml"/><Relationship Id="rId14" Type="http://schemas.openxmlformats.org/officeDocument/2006/relationships/tags" Target="../tags/tag72.xml"/><Relationship Id="rId13" Type="http://schemas.openxmlformats.org/officeDocument/2006/relationships/tags" Target="../tags/tag71.xml"/><Relationship Id="rId12" Type="http://schemas.openxmlformats.org/officeDocument/2006/relationships/tags" Target="../tags/tag70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013" y="608013"/>
            <a:ext cx="10969625" cy="706437"/>
          </a:xfrm>
          <a:prstGeom prst="rect">
            <a:avLst/>
          </a:prstGeom>
          <a:noFill/>
          <a:ln w="9525">
            <a:noFill/>
          </a:ln>
        </p:spPr>
        <p:txBody>
          <a:bodyPr vert="horz" lIns="90170" tIns="46990" rIns="90170" bIns="46990"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  <p:custDataLst>
              <p:tags r:id="rId13"/>
            </p:custDataLst>
          </p:nvPr>
        </p:nvSpPr>
        <p:spPr>
          <a:xfrm>
            <a:off x="608013" y="1490663"/>
            <a:ext cx="10969625" cy="4759325"/>
          </a:xfrm>
          <a:prstGeom prst="rect">
            <a:avLst/>
          </a:prstGeom>
          <a:noFill/>
          <a:ln w="9525">
            <a:noFill/>
          </a:ln>
        </p:spPr>
        <p:txBody>
          <a:bodyPr vert="horz" lIns="90000" tIns="46800" rIns="90000" bIns="46800" anchor="t" anchorCtr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775" y="6315075"/>
            <a:ext cx="2698750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400" baseline="0">
                <a:solidFill>
                  <a:srgbClr val="666666"/>
                </a:solidFill>
              </a:defRPr>
            </a:lvl1pPr>
          </a:lstStyle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388" y="6315075"/>
            <a:ext cx="3959225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300" y="6315075"/>
            <a:ext cx="2700338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031" name="文本框 6"/>
          <p:cNvSpPr txBox="1"/>
          <p:nvPr/>
        </p:nvSpPr>
        <p:spPr>
          <a:xfrm>
            <a:off x="7513638" y="6324600"/>
            <a:ext cx="4064000" cy="306388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lvl="0" algn="r"/>
            <a:r>
              <a:rPr lang="zh-CN" altLang="en-US" sz="1400">
                <a:solidFill>
                  <a:srgbClr val="666666"/>
                </a:solidFill>
                <a:latin typeface="Arial" panose="020B0604020202020204" pitchFamily="34" charset="0"/>
                <a:ea typeface="微软雅黑" panose="020B0503020204020204" charset="-122"/>
                <a:sym typeface="微软雅黑" panose="020B0503020204020204" charset="-122"/>
              </a:rPr>
              <a:t>🍊</a:t>
            </a:r>
            <a:r>
              <a:rPr lang="en-US" altLang="zh-CN" sz="1400">
                <a:solidFill>
                  <a:srgbClr val="666666"/>
                </a:solidFill>
                <a:latin typeface="Arial" panose="020B0604020202020204" pitchFamily="34" charset="0"/>
                <a:ea typeface="微软雅黑" panose="020B0503020204020204" charset="-122"/>
                <a:sym typeface="微软雅黑" panose="020B0503020204020204" charset="-122"/>
              </a:rPr>
              <a:t> QingZhiLiangCheng</a:t>
            </a:r>
            <a:endParaRPr lang="en-US" altLang="zh-CN" sz="1400">
              <a:solidFill>
                <a:srgbClr val="666666"/>
              </a:solidFill>
              <a:latin typeface="Arial" panose="020B0604020202020204" pitchFamily="34" charset="0"/>
              <a:ea typeface="微软雅黑" panose="020B0503020204020204" charset="-122"/>
              <a:sym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0" u="none" strike="noStrike" kern="1200" cap="none" spc="300" normalizeH="0" baseline="0">
          <a:solidFill>
            <a:srgbClr val="3D3D3D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rgbClr val="3D3D3D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rgbClr val="3D3D3D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rgbClr val="3D3D3D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rgbClr val="3D3D3D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rgbClr val="3D3D3D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013" y="608013"/>
            <a:ext cx="10969625" cy="706437"/>
          </a:xfrm>
          <a:prstGeom prst="rect">
            <a:avLst/>
          </a:prstGeom>
          <a:noFill/>
          <a:ln w="9525">
            <a:noFill/>
          </a:ln>
        </p:spPr>
        <p:txBody>
          <a:bodyPr vert="horz" lIns="90170" tIns="46990" rIns="90170" bIns="46990"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2051" name="文本占位符 2"/>
          <p:cNvSpPr>
            <a:spLocks noGrp="1"/>
          </p:cNvSpPr>
          <p:nvPr>
            <p:ph type="body"/>
            <p:custDataLst>
              <p:tags r:id="rId13"/>
            </p:custDataLst>
          </p:nvPr>
        </p:nvSpPr>
        <p:spPr>
          <a:xfrm>
            <a:off x="608013" y="1490663"/>
            <a:ext cx="10969625" cy="4759325"/>
          </a:xfrm>
          <a:prstGeom prst="rect">
            <a:avLst/>
          </a:prstGeom>
          <a:noFill/>
          <a:ln w="9525">
            <a:noFill/>
          </a:ln>
        </p:spPr>
        <p:txBody>
          <a:bodyPr vert="horz" lIns="90000" tIns="46800" rIns="90000" bIns="46800" anchor="t" anchorCtr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775" y="6315075"/>
            <a:ext cx="2698750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400" baseline="0">
                <a:solidFill>
                  <a:srgbClr val="666666"/>
                </a:solidFill>
              </a:defRPr>
            </a:lvl1pPr>
          </a:lstStyle>
          <a:p>
            <a:pPr fontAlgn="auto"/>
            <a:r>
              <a:rPr lang="zh-CN" altLang="en-US" strike="noStrike" noProof="1" smtClean="0">
                <a:latin typeface="+mn-lt"/>
                <a:ea typeface="+mn-ea"/>
                <a:cs typeface="+mn-cs"/>
              </a:rPr>
              <a:t>🍊</a:t>
            </a:r>
            <a:r>
              <a:rPr lang="en-US" altLang="zh-CN" strike="noStrike" noProof="1" smtClean="0">
                <a:latin typeface="+mn-lt"/>
                <a:ea typeface="+mn-ea"/>
                <a:cs typeface="+mn-cs"/>
              </a:rPr>
              <a:t> </a:t>
            </a:r>
            <a:fld id="{760FBDFE-C587-4B4C-A407-44438C67B59E}" type="datetime1">
              <a:rPr lang="zh-CN" altLang="zh-CN" strike="noStrike" noProof="1" smtClean="0">
                <a:latin typeface="+mn-lt"/>
                <a:ea typeface="+mn-ea"/>
                <a:cs typeface="+mn-cs"/>
              </a:rPr>
            </a:fld>
            <a:r>
              <a:rPr lang="en-US" altLang="zh-CN" strike="noStrike" noProof="1" smtClean="0">
                <a:latin typeface="+mn-lt"/>
                <a:ea typeface="+mn-ea"/>
                <a:cs typeface="+mn-cs"/>
              </a:rPr>
              <a:t>ingZhiLiangCheng</a:t>
            </a:r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388" y="6315075"/>
            <a:ext cx="3959225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300" y="6315075"/>
            <a:ext cx="2700338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/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0" u="none" strike="noStrike" kern="1200" cap="none" spc="300" normalizeH="0" baseline="0">
          <a:solidFill>
            <a:srgbClr val="3D3D3D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rgbClr val="3D3D3D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rgbClr val="3D3D3D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rgbClr val="3D3D3D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rgbClr val="3D3D3D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rgbClr val="3D3D3D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8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8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3.xml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8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5.xml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6.xml"/><Relationship Id="rId1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8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8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8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7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9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9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9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9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5.xml"/><Relationship Id="rId1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9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9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9.xml"/><Relationship Id="rId1" Type="http://schemas.openxmlformats.org/officeDocument/2006/relationships/tags" Target="../tags/tag9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7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8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9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0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775460" y="914400"/>
            <a:ext cx="9222740" cy="2570480"/>
          </a:xfrm>
        </p:spPr>
        <p:txBody>
          <a:bodyPr/>
          <a:p>
            <a:pPr algn="l"/>
            <a:r>
              <a:rPr lang="en-US" altLang="zh-CN"/>
              <a:t>Gitlet</a:t>
            </a:r>
            <a:endParaRPr lang="en-US" altLang="zh-CN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1839595" y="3560445"/>
            <a:ext cx="9158605" cy="1472565"/>
          </a:xfrm>
        </p:spPr>
        <p:txBody>
          <a:bodyPr/>
          <a:p>
            <a:pPr algn="l"/>
            <a:r>
              <a:rPr lang="en-US" altLang="zh-CN"/>
              <a:t>QingZhiLiangCheng</a:t>
            </a:r>
            <a:endParaRPr lang="en-US" altLang="zh-CN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466273" y="3045460"/>
            <a:ext cx="3259455" cy="767080"/>
          </a:xfrm>
        </p:spPr>
        <p:txBody>
          <a:bodyPr>
            <a:normAutofit fontScale="90000"/>
          </a:bodyPr>
          <a:p>
            <a:r>
              <a:rPr lang="en-US" altLang="zh-CN"/>
              <a:t>gitlet status</a:t>
            </a:r>
            <a:endParaRPr lang="en-US" altLang="zh-CN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883853" y="3045460"/>
            <a:ext cx="6424295" cy="767080"/>
          </a:xfrm>
        </p:spPr>
        <p:txBody>
          <a:bodyPr>
            <a:noAutofit/>
          </a:bodyPr>
          <a:p>
            <a:r>
              <a:rPr lang="en-US" altLang="zh-CN" sz="3000"/>
              <a:t>update Hello.txt : Hello World</a:t>
            </a:r>
            <a:endParaRPr lang="en-US" altLang="zh-CN" sz="300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日期占位符 3"/>
          <p:cNvSpPr>
            <a:spLocks noGrp="1"/>
          </p:cNvSpPr>
          <p:nvPr>
            <p:ph type="dt" sz="half" idx="13"/>
          </p:nvPr>
        </p:nvSpPr>
        <p:spPr/>
        <p:txBody>
          <a:bodyPr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clrChange>
              <a:clrFrom>
                <a:srgbClr val="F0F0F0">
                  <a:alpha val="100000"/>
                </a:srgbClr>
              </a:clrFrom>
              <a:clrTo>
                <a:srgbClr val="F0F0F0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87170" y="-74295"/>
            <a:ext cx="9218295" cy="651954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885633" y="3045460"/>
            <a:ext cx="8420735" cy="767080"/>
          </a:xfrm>
        </p:spPr>
        <p:txBody>
          <a:bodyPr>
            <a:normAutofit fontScale="90000"/>
          </a:bodyPr>
          <a:p>
            <a:r>
              <a:rPr lang="en-US" altLang="zh-CN"/>
              <a:t>gitlet commit [commit message]</a:t>
            </a:r>
            <a:endParaRPr lang="en-US" altLang="zh-CN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日期占位符 3"/>
          <p:cNvSpPr>
            <a:spLocks noGrp="1"/>
          </p:cNvSpPr>
          <p:nvPr>
            <p:ph type="dt" sz="half" idx="13"/>
          </p:nvPr>
        </p:nvSpPr>
        <p:spPr/>
        <p:txBody>
          <a:bodyPr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pic>
        <p:nvPicPr>
          <p:cNvPr id="6" name="图片 5" descr="gitlet add1"/>
          <p:cNvPicPr>
            <a:picLocks noChangeAspect="1"/>
          </p:cNvPicPr>
          <p:nvPr/>
        </p:nvPicPr>
        <p:blipFill>
          <a:blip r:embed="rId1">
            <a:clrChange>
              <a:clrFrom>
                <a:srgbClr val="F0F0F0">
                  <a:alpha val="100000"/>
                </a:srgbClr>
              </a:clrFrom>
              <a:clrTo>
                <a:srgbClr val="F0F0F0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507490" y="51435"/>
            <a:ext cx="9157335" cy="652526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日期占位符 3"/>
          <p:cNvSpPr>
            <a:spLocks noGrp="1"/>
          </p:cNvSpPr>
          <p:nvPr>
            <p:ph type="dt" sz="half" idx="13"/>
          </p:nvPr>
        </p:nvSpPr>
        <p:spPr/>
        <p:txBody>
          <a:bodyPr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>
            <a:clrChange>
              <a:clrFrom>
                <a:srgbClr val="F0F0F0">
                  <a:alpha val="100000"/>
                </a:srgbClr>
              </a:clrFrom>
              <a:clrTo>
                <a:srgbClr val="F0F0F0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525905" y="81280"/>
            <a:ext cx="9139555" cy="632841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日期占位符 3"/>
          <p:cNvSpPr>
            <a:spLocks noGrp="1"/>
          </p:cNvSpPr>
          <p:nvPr>
            <p:ph type="dt" sz="half" idx="13"/>
          </p:nvPr>
        </p:nvSpPr>
        <p:spPr/>
        <p:txBody>
          <a:bodyPr>
            <a:normAutofit lnSpcReduction="10000"/>
          </a:bodyPr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797810" y="3212465"/>
            <a:ext cx="4851400" cy="1549400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2" name="图片 1" descr="gitlet commit1"/>
          <p:cNvPicPr>
            <a:picLocks noChangeAspect="1"/>
          </p:cNvPicPr>
          <p:nvPr/>
        </p:nvPicPr>
        <p:blipFill>
          <a:blip r:embed="rId1">
            <a:clrChange>
              <a:clrFrom>
                <a:srgbClr val="F0F0F0">
                  <a:alpha val="100000"/>
                </a:srgbClr>
              </a:clrFrom>
              <a:clrTo>
                <a:srgbClr val="F0F0F0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525905" y="0"/>
            <a:ext cx="9139555" cy="657796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772343" y="3045460"/>
            <a:ext cx="2647315" cy="767080"/>
          </a:xfrm>
        </p:spPr>
        <p:txBody>
          <a:bodyPr>
            <a:normAutofit/>
          </a:bodyPr>
          <a:p>
            <a:r>
              <a:rPr lang="en-US" altLang="zh-CN"/>
              <a:t>gitlet log</a:t>
            </a:r>
            <a:endParaRPr lang="en-US" altLang="zh-CN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256598" y="3045460"/>
            <a:ext cx="5678805" cy="767080"/>
          </a:xfrm>
        </p:spPr>
        <p:txBody>
          <a:bodyPr>
            <a:normAutofit/>
          </a:bodyPr>
          <a:p>
            <a:r>
              <a:rPr lang="en-US" altLang="zh-CN"/>
              <a:t>gitlet rm [file name]</a:t>
            </a:r>
            <a:endParaRPr lang="en-US" altLang="zh-CN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061143" y="3042920"/>
            <a:ext cx="4069715" cy="772160"/>
          </a:xfrm>
        </p:spPr>
        <p:txBody>
          <a:bodyPr>
            <a:normAutofit/>
          </a:bodyPr>
          <a:p>
            <a:r>
              <a:rPr lang="en-US" altLang="zh-CN" sz="3000"/>
              <a:t>Case 1: add stage</a:t>
            </a:r>
            <a:endParaRPr lang="en-US" altLang="zh-CN" sz="300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720273" y="3045460"/>
            <a:ext cx="2751455" cy="767080"/>
          </a:xfrm>
        </p:spPr>
        <p:txBody>
          <a:bodyPr/>
          <a:p>
            <a:r>
              <a:rPr lang="en-US" altLang="zh-CN"/>
              <a:t>gitlet init</a:t>
            </a:r>
            <a:endParaRPr lang="en-US" altLang="zh-CN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061143" y="3042920"/>
            <a:ext cx="4069715" cy="772160"/>
          </a:xfrm>
        </p:spPr>
        <p:txBody>
          <a:bodyPr>
            <a:normAutofit/>
          </a:bodyPr>
          <a:p>
            <a:r>
              <a:rPr lang="en-US" altLang="zh-CN" sz="3000"/>
              <a:t>Case 2: committed</a:t>
            </a:r>
            <a:endParaRPr lang="en-US" altLang="zh-CN" sz="300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add all files - add .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93265" y="1490345"/>
            <a:ext cx="8409940" cy="4759325"/>
          </a:xfrm>
        </p:spPr>
        <p:txBody>
          <a:bodyPr>
            <a:normAutofit lnSpcReduction="10000"/>
          </a:bodyPr>
          <a:p>
            <a:pPr marL="0" indent="0">
              <a:buNone/>
            </a:pPr>
            <a:r>
              <a:rPr lang="en-US" altLang="zh-CN"/>
              <a:t>- </a:t>
            </a:r>
            <a:r>
              <a:rPr lang="en-US" altLang="zh-CN">
                <a:sym typeface="+mn-ea"/>
              </a:rPr>
              <a:t>a.txt: a</a:t>
            </a:r>
            <a:br>
              <a:rPr lang="en-US" altLang="zh-CN">
                <a:sym typeface="+mn-ea"/>
              </a:rPr>
            </a:br>
            <a:r>
              <a:rPr lang="en-US" altLang="zh-CN">
                <a:sym typeface="+mn-ea"/>
              </a:rPr>
              <a:t>- b.txt: b</a:t>
            </a:r>
            <a:br>
              <a:rPr lang="en-US" altLang="zh-CN">
                <a:sym typeface="+mn-ea"/>
              </a:rPr>
            </a:br>
            <a:r>
              <a:rPr lang="en-US" altLang="zh-CN">
                <a:sym typeface="+mn-ea"/>
              </a:rPr>
              <a:t>- c.txt: c</a:t>
            </a:r>
            <a:br>
              <a:rPr lang="en-US" altLang="zh-CN">
                <a:sym typeface="+mn-ea"/>
              </a:rPr>
            </a:br>
            <a:r>
              <a:rPr lang="en-US" altLang="zh-CN">
                <a:sym typeface="+mn-ea"/>
              </a:rPr>
              <a:t>- d.txt: d</a:t>
            </a:r>
            <a:br>
              <a:rPr lang="en-US" altLang="zh-CN">
                <a:sym typeface="+mn-ea"/>
              </a:rPr>
            </a:br>
            <a:r>
              <a:rPr lang="en-US" altLang="zh-CN">
                <a:sym typeface="+mn-ea"/>
              </a:rPr>
              <a:t>- e.txt: e</a:t>
            </a:r>
            <a:br>
              <a:rPr lang="en-US" altLang="zh-CN">
                <a:sym typeface="+mn-ea"/>
              </a:rPr>
            </a:br>
            <a:r>
              <a:rPr lang="en-US" altLang="zh-CN">
                <a:sym typeface="+mn-ea"/>
              </a:rPr>
              <a:t>- f.txt: f</a:t>
            </a:r>
            <a:br>
              <a:rPr lang="en-US" altLang="zh-CN">
                <a:sym typeface="+mn-ea"/>
              </a:rPr>
            </a:br>
            <a:r>
              <a:rPr lang="en-US" altLang="zh-CN">
                <a:sym typeface="+mn-ea"/>
              </a:rPr>
              <a:t>- g.txt: g</a:t>
            </a:r>
            <a:br>
              <a:rPr lang="en-US" altLang="zh-CN">
                <a:sym typeface="+mn-ea"/>
              </a:rPr>
            </a:br>
            <a:r>
              <a:rPr lang="en-US" altLang="zh-CN">
                <a:sym typeface="+mn-ea"/>
              </a:rPr>
              <a:t>- h.txt: h</a:t>
            </a:r>
            <a:endParaRPr lang="en-US" alt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3"/>
          </p:nvPr>
        </p:nvSpPr>
        <p:spPr/>
        <p:txBody>
          <a:bodyPr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354580" y="3045460"/>
            <a:ext cx="7482840" cy="767080"/>
          </a:xfrm>
        </p:spPr>
        <p:txBody>
          <a:bodyPr>
            <a:normAutofit fontScale="90000"/>
          </a:bodyPr>
          <a:p>
            <a:r>
              <a:rPr lang="en-US" altLang="zh-CN"/>
              <a:t>gitlet branch [branch name]</a:t>
            </a:r>
            <a:endParaRPr lang="zh-CN" alt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883093" y="3045460"/>
            <a:ext cx="8425815" cy="767080"/>
          </a:xfrm>
        </p:spPr>
        <p:txBody>
          <a:bodyPr>
            <a:normAutofit fontScale="90000"/>
          </a:bodyPr>
          <a:p>
            <a:r>
              <a:rPr lang="en-US" altLang="zh-CN"/>
              <a:t>gitlet rm-branch [branch name]</a:t>
            </a:r>
            <a:endParaRPr lang="zh-CN" alt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095818" y="3002280"/>
            <a:ext cx="8000365" cy="767080"/>
          </a:xfrm>
        </p:spPr>
        <p:txBody>
          <a:bodyPr>
            <a:normAutofit fontScale="90000"/>
          </a:bodyPr>
          <a:p>
            <a:r>
              <a:rPr lang="en-US" altLang="zh-CN"/>
              <a:t>gitlet checkout [branch name]</a:t>
            </a:r>
            <a:endParaRPr lang="en-US" altLang="zh-CN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gitlet checkout [branch name]</a:t>
            </a:r>
            <a:endParaRPr lang="zh-CN" altLang="en-US"/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47115" y="1346200"/>
            <a:ext cx="10078720" cy="4462145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3"/>
          </p:nvPr>
        </p:nvSpPr>
        <p:spPr/>
        <p:txBody>
          <a:bodyPr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194753" y="3002280"/>
            <a:ext cx="9802495" cy="767080"/>
          </a:xfrm>
        </p:spPr>
        <p:txBody>
          <a:bodyPr/>
          <a:p>
            <a:r>
              <a:rPr lang="en-US" altLang="zh-CN" sz="3600">
                <a:sym typeface="+mn-ea"/>
              </a:rPr>
              <a:t>gitlet checkout [commit id] -- [file name]</a:t>
            </a:r>
            <a:endParaRPr lang="en-US" altLang="zh-CN" sz="3600">
              <a:sym typeface="+mn-ea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553653" y="3002280"/>
            <a:ext cx="7084695" cy="767080"/>
          </a:xfrm>
        </p:spPr>
        <p:txBody>
          <a:bodyPr/>
          <a:p>
            <a:r>
              <a:rPr lang="en-US" altLang="zh-CN" sz="3600">
                <a:sym typeface="+mn-ea"/>
              </a:rPr>
              <a:t>gitlet checkout -- [file name]</a:t>
            </a:r>
            <a:endParaRPr lang="en-US" altLang="zh-CN" sz="3600">
              <a:sym typeface="+mn-ea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merge</a:t>
            </a:r>
            <a:endParaRPr lang="en-US" alt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3"/>
          </p:nvPr>
        </p:nvSpPr>
        <p:spPr/>
        <p:txBody>
          <a:bodyPr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graphicFrame>
        <p:nvGraphicFramePr>
          <p:cNvPr id="8" name="表格 7"/>
          <p:cNvGraphicFramePr/>
          <p:nvPr>
            <p:custDataLst>
              <p:tags r:id="rId1"/>
            </p:custDataLst>
          </p:nvPr>
        </p:nvGraphicFramePr>
        <p:xfrm>
          <a:off x="2813050" y="1322070"/>
          <a:ext cx="6701790" cy="49536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97915"/>
                <a:gridCol w="1225550"/>
                <a:gridCol w="1598295"/>
                <a:gridCol w="1630680"/>
                <a:gridCol w="1149350"/>
              </a:tblGrid>
              <a:tr h="38163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ln>
                            <a:noFill/>
                          </a:ln>
                          <a:solidFill>
                            <a:srgbClr val="737373"/>
                          </a:solidFill>
                        </a:rPr>
                        <a:t>文件</a:t>
                      </a:r>
                      <a:endParaRPr lang="zh-CN" altLang="en-US">
                        <a:ln>
                          <a:noFill/>
                        </a:ln>
                        <a:solidFill>
                          <a:srgbClr val="737373"/>
                        </a:solidFill>
                      </a:endParaRPr>
                    </a:p>
                  </a:txBody>
                  <a:tcPr>
                    <a:lnL w="19050">
                      <a:solidFill>
                        <a:srgbClr val="737373"/>
                      </a:solidFill>
                      <a:prstDash val="solid"/>
                    </a:lnL>
                    <a:lnR w="19050">
                      <a:solidFill>
                        <a:srgbClr val="737373"/>
                      </a:solidFill>
                      <a:prstDash val="solid"/>
                    </a:lnR>
                    <a:lnT w="19050">
                      <a:solidFill>
                        <a:srgbClr val="737373"/>
                      </a:solidFill>
                      <a:prstDash val="solid"/>
                    </a:lnT>
                    <a:lnB w="19050">
                      <a:solidFill>
                        <a:srgbClr val="737373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DBE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ln>
                            <a:noFill/>
                          </a:ln>
                          <a:solidFill>
                            <a:srgbClr val="737373"/>
                          </a:solidFill>
                        </a:rPr>
                        <a:t>分割点</a:t>
                      </a:r>
                      <a:endParaRPr lang="zh-CN" altLang="en-US">
                        <a:ln>
                          <a:noFill/>
                        </a:ln>
                        <a:solidFill>
                          <a:srgbClr val="737373"/>
                        </a:solidFill>
                      </a:endParaRPr>
                    </a:p>
                  </a:txBody>
                  <a:tcPr>
                    <a:lnL w="19050">
                      <a:solidFill>
                        <a:srgbClr val="737373"/>
                      </a:solidFill>
                      <a:prstDash val="solid"/>
                    </a:lnL>
                    <a:lnR w="19050">
                      <a:solidFill>
                        <a:srgbClr val="737373"/>
                      </a:solidFill>
                      <a:prstDash val="solid"/>
                    </a:lnR>
                    <a:lnT w="19050">
                      <a:solidFill>
                        <a:srgbClr val="737373"/>
                      </a:solidFill>
                      <a:prstDash val="solid"/>
                    </a:lnT>
                    <a:lnB w="19050">
                      <a:solidFill>
                        <a:srgbClr val="737373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DBE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ln>
                            <a:noFill/>
                          </a:ln>
                          <a:solidFill>
                            <a:srgbClr val="737373"/>
                          </a:solidFill>
                        </a:rPr>
                        <a:t>*master</a:t>
                      </a:r>
                      <a:endParaRPr lang="en-US" altLang="zh-CN">
                        <a:ln>
                          <a:noFill/>
                        </a:ln>
                        <a:solidFill>
                          <a:srgbClr val="737373"/>
                        </a:solidFill>
                      </a:endParaRPr>
                    </a:p>
                  </a:txBody>
                  <a:tcPr>
                    <a:lnL w="19050">
                      <a:solidFill>
                        <a:srgbClr val="737373"/>
                      </a:solidFill>
                      <a:prstDash val="solid"/>
                    </a:lnL>
                    <a:lnR w="19050">
                      <a:solidFill>
                        <a:srgbClr val="737373"/>
                      </a:solidFill>
                      <a:prstDash val="solid"/>
                    </a:lnR>
                    <a:lnT w="19050">
                      <a:solidFill>
                        <a:srgbClr val="737373"/>
                      </a:solidFill>
                      <a:prstDash val="solid"/>
                    </a:lnT>
                    <a:lnB w="19050">
                      <a:solidFill>
                        <a:srgbClr val="737373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DBE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ln>
                            <a:noFill/>
                          </a:ln>
                          <a:solidFill>
                            <a:srgbClr val="737373"/>
                          </a:solidFill>
                        </a:rPr>
                        <a:t>main</a:t>
                      </a:r>
                      <a:endParaRPr lang="en-US" altLang="zh-CN">
                        <a:ln>
                          <a:noFill/>
                        </a:ln>
                        <a:solidFill>
                          <a:srgbClr val="737373"/>
                        </a:solidFill>
                      </a:endParaRPr>
                    </a:p>
                  </a:txBody>
                  <a:tcPr>
                    <a:lnL w="19050">
                      <a:solidFill>
                        <a:srgbClr val="737373"/>
                      </a:solidFill>
                      <a:prstDash val="solid"/>
                    </a:lnL>
                    <a:lnR w="19050">
                      <a:solidFill>
                        <a:srgbClr val="737373"/>
                      </a:solidFill>
                      <a:prstDash val="solid"/>
                    </a:lnR>
                    <a:lnT w="19050">
                      <a:solidFill>
                        <a:srgbClr val="737373"/>
                      </a:solidFill>
                      <a:prstDash val="solid"/>
                    </a:lnT>
                    <a:lnB w="19050">
                      <a:solidFill>
                        <a:srgbClr val="737373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DBE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ln>
                            <a:noFill/>
                          </a:ln>
                          <a:solidFill>
                            <a:srgbClr val="737373"/>
                          </a:solidFill>
                        </a:rPr>
                        <a:t>是否冲突</a:t>
                      </a:r>
                      <a:endParaRPr lang="zh-CN" altLang="en-US">
                        <a:ln>
                          <a:noFill/>
                        </a:ln>
                        <a:solidFill>
                          <a:srgbClr val="737373"/>
                        </a:solidFill>
                      </a:endParaRPr>
                    </a:p>
                  </a:txBody>
                  <a:tcPr>
                    <a:lnL w="19050">
                      <a:solidFill>
                        <a:srgbClr val="737373"/>
                      </a:solidFill>
                      <a:prstDash val="solid"/>
                    </a:lnL>
                    <a:lnR w="19050">
                      <a:solidFill>
                        <a:srgbClr val="737373"/>
                      </a:solidFill>
                      <a:prstDash val="solid"/>
                    </a:lnR>
                    <a:lnT w="19050">
                      <a:solidFill>
                        <a:srgbClr val="737373"/>
                      </a:solidFill>
                      <a:prstDash val="solid"/>
                    </a:lnT>
                    <a:lnB w="19050">
                      <a:solidFill>
                        <a:srgbClr val="737373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DBE2"/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ln>
                            <a:noFill/>
                          </a:ln>
                          <a:solidFill>
                            <a:srgbClr val="737373"/>
                          </a:solidFill>
                        </a:rPr>
                        <a:t>a.txt</a:t>
                      </a:r>
                      <a:endParaRPr lang="en-US" altLang="zh-CN">
                        <a:ln>
                          <a:noFill/>
                        </a:ln>
                        <a:solidFill>
                          <a:srgbClr val="737373"/>
                        </a:solidFill>
                      </a:endParaRPr>
                    </a:p>
                  </a:txBody>
                  <a:tcPr>
                    <a:lnL w="19050">
                      <a:solidFill>
                        <a:srgbClr val="737373"/>
                      </a:solidFill>
                      <a:prstDash val="solid"/>
                    </a:lnL>
                    <a:lnR w="19050">
                      <a:solidFill>
                        <a:srgbClr val="737373"/>
                      </a:solidFill>
                      <a:prstDash val="solid"/>
                    </a:lnR>
                    <a:lnT w="19050">
                      <a:solidFill>
                        <a:srgbClr val="737373"/>
                      </a:solidFill>
                      <a:prstDash val="solid"/>
                    </a:lnT>
                    <a:lnB w="19050">
                      <a:solidFill>
                        <a:srgbClr val="737373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DBE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ln>
                            <a:noFill/>
                          </a:ln>
                          <a:solidFill>
                            <a:srgbClr val="737373"/>
                          </a:solidFill>
                        </a:rPr>
                        <a:t>有</a:t>
                      </a:r>
                      <a:endParaRPr lang="zh-CN" altLang="en-US">
                        <a:ln>
                          <a:noFill/>
                        </a:ln>
                        <a:solidFill>
                          <a:srgbClr val="737373"/>
                        </a:solidFill>
                      </a:endParaRPr>
                    </a:p>
                  </a:txBody>
                  <a:tcPr>
                    <a:lnL w="19050">
                      <a:solidFill>
                        <a:srgbClr val="737373"/>
                      </a:solidFill>
                      <a:prstDash val="solid"/>
                    </a:lnL>
                    <a:lnR w="19050">
                      <a:solidFill>
                        <a:srgbClr val="737373"/>
                      </a:solidFill>
                      <a:prstDash val="solid"/>
                    </a:lnR>
                    <a:lnT w="19050">
                      <a:solidFill>
                        <a:srgbClr val="737373"/>
                      </a:solidFill>
                      <a:prstDash val="solid"/>
                    </a:lnT>
                    <a:lnB w="19050">
                      <a:solidFill>
                        <a:srgbClr val="737373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DBE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ln>
                            <a:noFill/>
                          </a:ln>
                          <a:solidFill>
                            <a:srgbClr val="737373"/>
                          </a:solidFill>
                        </a:rPr>
                        <a:t>无变化</a:t>
                      </a:r>
                      <a:endParaRPr lang="zh-CN" altLang="en-US">
                        <a:ln>
                          <a:noFill/>
                        </a:ln>
                        <a:solidFill>
                          <a:srgbClr val="737373"/>
                        </a:solidFill>
                      </a:endParaRPr>
                    </a:p>
                  </a:txBody>
                  <a:tcPr>
                    <a:lnL w="19050">
                      <a:solidFill>
                        <a:srgbClr val="737373"/>
                      </a:solidFill>
                      <a:prstDash val="solid"/>
                    </a:lnL>
                    <a:lnR w="19050">
                      <a:solidFill>
                        <a:srgbClr val="737373"/>
                      </a:solidFill>
                      <a:prstDash val="solid"/>
                    </a:lnR>
                    <a:lnT w="19050">
                      <a:solidFill>
                        <a:srgbClr val="737373"/>
                      </a:solidFill>
                      <a:prstDash val="solid"/>
                    </a:lnT>
                    <a:lnB w="19050">
                      <a:solidFill>
                        <a:srgbClr val="737373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DBE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ln>
                            <a:noFill/>
                          </a:ln>
                          <a:solidFill>
                            <a:srgbClr val="737373"/>
                          </a:solidFill>
                        </a:rPr>
                        <a:t>无变化</a:t>
                      </a:r>
                      <a:endParaRPr lang="zh-CN" altLang="en-US">
                        <a:ln>
                          <a:noFill/>
                        </a:ln>
                        <a:solidFill>
                          <a:srgbClr val="737373"/>
                        </a:solidFill>
                      </a:endParaRPr>
                    </a:p>
                  </a:txBody>
                  <a:tcPr>
                    <a:lnL w="19050">
                      <a:solidFill>
                        <a:srgbClr val="737373"/>
                      </a:solidFill>
                      <a:prstDash val="solid"/>
                    </a:lnL>
                    <a:lnR w="19050">
                      <a:solidFill>
                        <a:srgbClr val="737373"/>
                      </a:solidFill>
                      <a:prstDash val="solid"/>
                    </a:lnR>
                    <a:lnT w="19050">
                      <a:solidFill>
                        <a:srgbClr val="737373"/>
                      </a:solidFill>
                      <a:prstDash val="solid"/>
                    </a:lnT>
                    <a:lnB w="19050">
                      <a:solidFill>
                        <a:srgbClr val="737373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DBE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ln>
                            <a:noFill/>
                          </a:ln>
                          <a:solidFill>
                            <a:srgbClr val="737373"/>
                          </a:solidFill>
                        </a:rPr>
                        <a:t>否</a:t>
                      </a:r>
                      <a:endParaRPr lang="zh-CN" altLang="en-US">
                        <a:ln>
                          <a:noFill/>
                        </a:ln>
                        <a:solidFill>
                          <a:srgbClr val="737373"/>
                        </a:solidFill>
                      </a:endParaRPr>
                    </a:p>
                  </a:txBody>
                  <a:tcPr>
                    <a:lnL w="19050">
                      <a:solidFill>
                        <a:srgbClr val="737373"/>
                      </a:solidFill>
                      <a:prstDash val="solid"/>
                    </a:lnL>
                    <a:lnR w="19050">
                      <a:solidFill>
                        <a:srgbClr val="737373"/>
                      </a:solidFill>
                      <a:prstDash val="solid"/>
                    </a:lnR>
                    <a:lnT w="19050">
                      <a:solidFill>
                        <a:srgbClr val="737373"/>
                      </a:solidFill>
                      <a:prstDash val="solid"/>
                    </a:lnT>
                    <a:lnB w="19050">
                      <a:solidFill>
                        <a:srgbClr val="737373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DBE2"/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ln>
                            <a:noFill/>
                          </a:ln>
                          <a:solidFill>
                            <a:srgbClr val="737373"/>
                          </a:solidFill>
                        </a:rPr>
                        <a:t>b.txt</a:t>
                      </a:r>
                      <a:endParaRPr lang="en-US" altLang="zh-CN">
                        <a:ln>
                          <a:noFill/>
                        </a:ln>
                        <a:solidFill>
                          <a:srgbClr val="737373"/>
                        </a:solidFill>
                      </a:endParaRPr>
                    </a:p>
                  </a:txBody>
                  <a:tcPr>
                    <a:lnL w="19050">
                      <a:solidFill>
                        <a:srgbClr val="737373"/>
                      </a:solidFill>
                      <a:prstDash val="solid"/>
                    </a:lnL>
                    <a:lnR w="19050">
                      <a:solidFill>
                        <a:srgbClr val="737373"/>
                      </a:solidFill>
                      <a:prstDash val="solid"/>
                    </a:lnR>
                    <a:lnT w="19050">
                      <a:solidFill>
                        <a:srgbClr val="737373"/>
                      </a:solidFill>
                      <a:prstDash val="solid"/>
                    </a:lnT>
                    <a:lnB w="19050">
                      <a:solidFill>
                        <a:srgbClr val="737373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DBE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ln>
                            <a:noFill/>
                          </a:ln>
                          <a:solidFill>
                            <a:srgbClr val="737373"/>
                          </a:solidFill>
                        </a:rPr>
                        <a:t>有</a:t>
                      </a:r>
                      <a:endParaRPr lang="zh-CN" altLang="en-US">
                        <a:ln>
                          <a:noFill/>
                        </a:ln>
                        <a:solidFill>
                          <a:srgbClr val="737373"/>
                        </a:solidFill>
                      </a:endParaRPr>
                    </a:p>
                  </a:txBody>
                  <a:tcPr>
                    <a:lnL w="19050">
                      <a:solidFill>
                        <a:srgbClr val="737373"/>
                      </a:solidFill>
                      <a:prstDash val="solid"/>
                    </a:lnL>
                    <a:lnR w="19050">
                      <a:solidFill>
                        <a:srgbClr val="737373"/>
                      </a:solidFill>
                      <a:prstDash val="solid"/>
                    </a:lnR>
                    <a:lnT w="19050">
                      <a:solidFill>
                        <a:srgbClr val="737373"/>
                      </a:solidFill>
                      <a:prstDash val="solid"/>
                    </a:lnT>
                    <a:lnB w="19050">
                      <a:solidFill>
                        <a:srgbClr val="737373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DBE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ln>
                            <a:noFill/>
                          </a:ln>
                          <a:solidFill>
                            <a:srgbClr val="737373"/>
                          </a:solidFill>
                        </a:rPr>
                        <a:t>修改为</a:t>
                      </a:r>
                      <a:r>
                        <a:rPr lang="en-US" altLang="zh-CN">
                          <a:ln>
                            <a:noFill/>
                          </a:ln>
                          <a:solidFill>
                            <a:srgbClr val="737373"/>
                          </a:solidFill>
                        </a:rPr>
                        <a:t>bb</a:t>
                      </a:r>
                      <a:endParaRPr lang="en-US" altLang="zh-CN">
                        <a:ln>
                          <a:noFill/>
                        </a:ln>
                        <a:solidFill>
                          <a:srgbClr val="737373"/>
                        </a:solidFill>
                      </a:endParaRPr>
                    </a:p>
                  </a:txBody>
                  <a:tcPr>
                    <a:lnL w="19050">
                      <a:solidFill>
                        <a:srgbClr val="737373"/>
                      </a:solidFill>
                      <a:prstDash val="solid"/>
                    </a:lnL>
                    <a:lnR w="19050">
                      <a:solidFill>
                        <a:srgbClr val="737373"/>
                      </a:solidFill>
                      <a:prstDash val="solid"/>
                    </a:lnR>
                    <a:lnT w="19050">
                      <a:solidFill>
                        <a:srgbClr val="737373"/>
                      </a:solidFill>
                      <a:prstDash val="solid"/>
                    </a:lnT>
                    <a:lnB w="19050">
                      <a:solidFill>
                        <a:srgbClr val="737373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DBE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ln>
                            <a:noFill/>
                          </a:ln>
                          <a:solidFill>
                            <a:srgbClr val="737373"/>
                          </a:solidFill>
                        </a:rPr>
                        <a:t>无变化</a:t>
                      </a:r>
                      <a:endParaRPr lang="zh-CN" altLang="en-US">
                        <a:ln>
                          <a:noFill/>
                        </a:ln>
                        <a:solidFill>
                          <a:srgbClr val="737373"/>
                        </a:solidFill>
                      </a:endParaRPr>
                    </a:p>
                  </a:txBody>
                  <a:tcPr>
                    <a:lnL w="19050">
                      <a:solidFill>
                        <a:srgbClr val="737373"/>
                      </a:solidFill>
                      <a:prstDash val="solid"/>
                    </a:lnL>
                    <a:lnR w="19050">
                      <a:solidFill>
                        <a:srgbClr val="737373"/>
                      </a:solidFill>
                      <a:prstDash val="solid"/>
                    </a:lnR>
                    <a:lnT w="19050">
                      <a:solidFill>
                        <a:srgbClr val="737373"/>
                      </a:solidFill>
                      <a:prstDash val="solid"/>
                    </a:lnT>
                    <a:lnB w="19050">
                      <a:solidFill>
                        <a:srgbClr val="737373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DBE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ln>
                            <a:noFill/>
                          </a:ln>
                          <a:solidFill>
                            <a:srgbClr val="737373"/>
                          </a:solidFill>
                        </a:rPr>
                        <a:t>否</a:t>
                      </a:r>
                      <a:endParaRPr lang="zh-CN" altLang="en-US">
                        <a:ln>
                          <a:noFill/>
                        </a:ln>
                        <a:solidFill>
                          <a:srgbClr val="737373"/>
                        </a:solidFill>
                      </a:endParaRPr>
                    </a:p>
                  </a:txBody>
                  <a:tcPr>
                    <a:lnL w="19050">
                      <a:solidFill>
                        <a:srgbClr val="737373"/>
                      </a:solidFill>
                      <a:prstDash val="solid"/>
                    </a:lnL>
                    <a:lnR w="19050">
                      <a:solidFill>
                        <a:srgbClr val="737373"/>
                      </a:solidFill>
                      <a:prstDash val="solid"/>
                    </a:lnR>
                    <a:lnT w="19050">
                      <a:solidFill>
                        <a:srgbClr val="737373"/>
                      </a:solidFill>
                      <a:prstDash val="solid"/>
                    </a:lnT>
                    <a:lnB w="19050">
                      <a:solidFill>
                        <a:srgbClr val="737373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DBE2"/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ln>
                            <a:noFill/>
                          </a:ln>
                          <a:solidFill>
                            <a:srgbClr val="737373"/>
                          </a:solidFill>
                        </a:rPr>
                        <a:t>c.txt</a:t>
                      </a:r>
                      <a:endParaRPr lang="en-US" altLang="zh-CN">
                        <a:ln>
                          <a:noFill/>
                        </a:ln>
                        <a:solidFill>
                          <a:srgbClr val="737373"/>
                        </a:solidFill>
                      </a:endParaRPr>
                    </a:p>
                  </a:txBody>
                  <a:tcPr>
                    <a:lnL w="19050">
                      <a:solidFill>
                        <a:srgbClr val="737373"/>
                      </a:solidFill>
                      <a:prstDash val="solid"/>
                    </a:lnL>
                    <a:lnR w="19050">
                      <a:solidFill>
                        <a:srgbClr val="737373"/>
                      </a:solidFill>
                      <a:prstDash val="solid"/>
                    </a:lnR>
                    <a:lnT w="19050">
                      <a:solidFill>
                        <a:srgbClr val="737373"/>
                      </a:solidFill>
                      <a:prstDash val="solid"/>
                    </a:lnT>
                    <a:lnB w="19050">
                      <a:solidFill>
                        <a:srgbClr val="737373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DBE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ln>
                            <a:noFill/>
                          </a:ln>
                          <a:solidFill>
                            <a:srgbClr val="737373"/>
                          </a:solidFill>
                        </a:rPr>
                        <a:t>有</a:t>
                      </a:r>
                      <a:endParaRPr lang="zh-CN" altLang="en-US">
                        <a:ln>
                          <a:noFill/>
                        </a:ln>
                        <a:solidFill>
                          <a:srgbClr val="737373"/>
                        </a:solidFill>
                      </a:endParaRPr>
                    </a:p>
                  </a:txBody>
                  <a:tcPr>
                    <a:lnL w="19050">
                      <a:solidFill>
                        <a:srgbClr val="737373"/>
                      </a:solidFill>
                      <a:prstDash val="solid"/>
                    </a:lnL>
                    <a:lnR w="19050">
                      <a:solidFill>
                        <a:srgbClr val="737373"/>
                      </a:solidFill>
                      <a:prstDash val="solid"/>
                    </a:lnR>
                    <a:lnT w="19050">
                      <a:solidFill>
                        <a:srgbClr val="737373"/>
                      </a:solidFill>
                      <a:prstDash val="solid"/>
                    </a:lnT>
                    <a:lnB w="19050">
                      <a:solidFill>
                        <a:srgbClr val="737373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DBE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ln>
                            <a:noFill/>
                          </a:ln>
                          <a:solidFill>
                            <a:srgbClr val="737373"/>
                          </a:solidFill>
                        </a:rPr>
                        <a:t>无变化</a:t>
                      </a:r>
                      <a:endParaRPr lang="zh-CN" altLang="en-US">
                        <a:ln>
                          <a:noFill/>
                        </a:ln>
                        <a:solidFill>
                          <a:srgbClr val="737373"/>
                        </a:solidFill>
                      </a:endParaRPr>
                    </a:p>
                  </a:txBody>
                  <a:tcPr>
                    <a:lnL w="19050">
                      <a:solidFill>
                        <a:srgbClr val="737373"/>
                      </a:solidFill>
                      <a:prstDash val="solid"/>
                    </a:lnL>
                    <a:lnR w="19050">
                      <a:solidFill>
                        <a:srgbClr val="737373"/>
                      </a:solidFill>
                      <a:prstDash val="solid"/>
                    </a:lnR>
                    <a:lnT w="19050">
                      <a:solidFill>
                        <a:srgbClr val="737373"/>
                      </a:solidFill>
                      <a:prstDash val="solid"/>
                    </a:lnT>
                    <a:lnB w="19050">
                      <a:solidFill>
                        <a:srgbClr val="737373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DBE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ln>
                            <a:noFill/>
                          </a:ln>
                          <a:solidFill>
                            <a:srgbClr val="737373"/>
                          </a:solidFill>
                        </a:rPr>
                        <a:t>修改为</a:t>
                      </a:r>
                      <a:r>
                        <a:rPr lang="en-US" altLang="zh-CN">
                          <a:ln>
                            <a:noFill/>
                          </a:ln>
                          <a:solidFill>
                            <a:srgbClr val="737373"/>
                          </a:solidFill>
                        </a:rPr>
                        <a:t>cc</a:t>
                      </a:r>
                      <a:endParaRPr lang="en-US" altLang="zh-CN">
                        <a:ln>
                          <a:noFill/>
                        </a:ln>
                        <a:solidFill>
                          <a:srgbClr val="737373"/>
                        </a:solidFill>
                      </a:endParaRPr>
                    </a:p>
                  </a:txBody>
                  <a:tcPr>
                    <a:lnL w="19050">
                      <a:solidFill>
                        <a:srgbClr val="737373"/>
                      </a:solidFill>
                      <a:prstDash val="solid"/>
                    </a:lnL>
                    <a:lnR w="19050">
                      <a:solidFill>
                        <a:srgbClr val="737373"/>
                      </a:solidFill>
                      <a:prstDash val="solid"/>
                    </a:lnR>
                    <a:lnT w="19050">
                      <a:solidFill>
                        <a:srgbClr val="737373"/>
                      </a:solidFill>
                      <a:prstDash val="solid"/>
                    </a:lnT>
                    <a:lnB w="19050">
                      <a:solidFill>
                        <a:srgbClr val="737373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DBE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ln>
                            <a:noFill/>
                          </a:ln>
                          <a:solidFill>
                            <a:srgbClr val="737373"/>
                          </a:solidFill>
                        </a:rPr>
                        <a:t>否</a:t>
                      </a:r>
                      <a:endParaRPr lang="zh-CN" altLang="en-US">
                        <a:ln>
                          <a:noFill/>
                        </a:ln>
                        <a:solidFill>
                          <a:srgbClr val="737373"/>
                        </a:solidFill>
                      </a:endParaRPr>
                    </a:p>
                  </a:txBody>
                  <a:tcPr>
                    <a:lnL w="19050">
                      <a:solidFill>
                        <a:srgbClr val="737373"/>
                      </a:solidFill>
                      <a:prstDash val="solid"/>
                    </a:lnL>
                    <a:lnR w="19050">
                      <a:solidFill>
                        <a:srgbClr val="737373"/>
                      </a:solidFill>
                      <a:prstDash val="solid"/>
                    </a:lnR>
                    <a:lnT w="19050">
                      <a:solidFill>
                        <a:srgbClr val="737373"/>
                      </a:solidFill>
                      <a:prstDash val="solid"/>
                    </a:lnT>
                    <a:lnB w="19050">
                      <a:solidFill>
                        <a:srgbClr val="737373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DBE2"/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ln>
                            <a:noFill/>
                          </a:ln>
                          <a:solidFill>
                            <a:srgbClr val="737373"/>
                          </a:solidFill>
                        </a:rPr>
                        <a:t>d.txt</a:t>
                      </a:r>
                      <a:endParaRPr lang="en-US" altLang="zh-CN">
                        <a:ln>
                          <a:noFill/>
                        </a:ln>
                        <a:solidFill>
                          <a:srgbClr val="737373"/>
                        </a:solidFill>
                      </a:endParaRPr>
                    </a:p>
                  </a:txBody>
                  <a:tcPr>
                    <a:lnL w="19050">
                      <a:solidFill>
                        <a:srgbClr val="737373"/>
                      </a:solidFill>
                      <a:prstDash val="solid"/>
                    </a:lnL>
                    <a:lnR w="19050">
                      <a:solidFill>
                        <a:srgbClr val="737373"/>
                      </a:solidFill>
                      <a:prstDash val="solid"/>
                    </a:lnR>
                    <a:lnT w="19050">
                      <a:solidFill>
                        <a:srgbClr val="737373"/>
                      </a:solidFill>
                      <a:prstDash val="solid"/>
                    </a:lnT>
                    <a:lnB w="19050">
                      <a:solidFill>
                        <a:srgbClr val="737373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DBE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ln>
                            <a:noFill/>
                          </a:ln>
                          <a:solidFill>
                            <a:srgbClr val="737373"/>
                          </a:solidFill>
                        </a:rPr>
                        <a:t>有</a:t>
                      </a:r>
                      <a:endParaRPr lang="zh-CN" altLang="en-US">
                        <a:ln>
                          <a:noFill/>
                        </a:ln>
                        <a:solidFill>
                          <a:srgbClr val="737373"/>
                        </a:solidFill>
                      </a:endParaRPr>
                    </a:p>
                  </a:txBody>
                  <a:tcPr>
                    <a:lnL w="19050">
                      <a:solidFill>
                        <a:srgbClr val="737373"/>
                      </a:solidFill>
                      <a:prstDash val="solid"/>
                    </a:lnL>
                    <a:lnR w="19050">
                      <a:solidFill>
                        <a:srgbClr val="737373"/>
                      </a:solidFill>
                      <a:prstDash val="solid"/>
                    </a:lnR>
                    <a:lnT w="19050">
                      <a:solidFill>
                        <a:srgbClr val="737373"/>
                      </a:solidFill>
                      <a:prstDash val="solid"/>
                    </a:lnT>
                    <a:lnB w="19050">
                      <a:solidFill>
                        <a:srgbClr val="737373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DBE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ln>
                            <a:noFill/>
                          </a:ln>
                          <a:solidFill>
                            <a:srgbClr val="737373"/>
                          </a:solidFill>
                        </a:rPr>
                        <a:t>修改为</a:t>
                      </a:r>
                      <a:r>
                        <a:rPr lang="en-US" altLang="zh-CN">
                          <a:ln>
                            <a:noFill/>
                          </a:ln>
                          <a:solidFill>
                            <a:srgbClr val="737373"/>
                          </a:solidFill>
                        </a:rPr>
                        <a:t>dd</a:t>
                      </a:r>
                      <a:endParaRPr lang="en-US" altLang="zh-CN">
                        <a:ln>
                          <a:noFill/>
                        </a:ln>
                        <a:solidFill>
                          <a:srgbClr val="737373"/>
                        </a:solidFill>
                      </a:endParaRPr>
                    </a:p>
                  </a:txBody>
                  <a:tcPr>
                    <a:lnL w="19050">
                      <a:solidFill>
                        <a:srgbClr val="737373"/>
                      </a:solidFill>
                      <a:prstDash val="solid"/>
                    </a:lnL>
                    <a:lnR w="19050">
                      <a:solidFill>
                        <a:srgbClr val="737373"/>
                      </a:solidFill>
                      <a:prstDash val="solid"/>
                    </a:lnR>
                    <a:lnT w="19050">
                      <a:solidFill>
                        <a:srgbClr val="737373"/>
                      </a:solidFill>
                      <a:prstDash val="solid"/>
                    </a:lnT>
                    <a:lnB w="19050">
                      <a:solidFill>
                        <a:srgbClr val="737373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DBE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ln>
                            <a:noFill/>
                          </a:ln>
                          <a:solidFill>
                            <a:srgbClr val="737373"/>
                          </a:solidFill>
                        </a:rPr>
                        <a:t>修改为</a:t>
                      </a:r>
                      <a:r>
                        <a:rPr lang="en-US" altLang="zh-CN">
                          <a:ln>
                            <a:noFill/>
                          </a:ln>
                          <a:solidFill>
                            <a:srgbClr val="737373"/>
                          </a:solidFill>
                        </a:rPr>
                        <a:t>dd</a:t>
                      </a:r>
                      <a:endParaRPr lang="en-US" altLang="zh-CN">
                        <a:ln>
                          <a:noFill/>
                        </a:ln>
                        <a:solidFill>
                          <a:srgbClr val="737373"/>
                        </a:solidFill>
                      </a:endParaRPr>
                    </a:p>
                  </a:txBody>
                  <a:tcPr>
                    <a:lnL w="19050">
                      <a:solidFill>
                        <a:srgbClr val="737373"/>
                      </a:solidFill>
                      <a:prstDash val="solid"/>
                    </a:lnL>
                    <a:lnR w="19050">
                      <a:solidFill>
                        <a:srgbClr val="737373"/>
                      </a:solidFill>
                      <a:prstDash val="solid"/>
                    </a:lnR>
                    <a:lnT w="19050">
                      <a:solidFill>
                        <a:srgbClr val="737373"/>
                      </a:solidFill>
                      <a:prstDash val="solid"/>
                    </a:lnT>
                    <a:lnB w="19050">
                      <a:solidFill>
                        <a:srgbClr val="737373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DBE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ln>
                            <a:noFill/>
                          </a:ln>
                          <a:solidFill>
                            <a:srgbClr val="737373"/>
                          </a:solidFill>
                        </a:rPr>
                        <a:t>否</a:t>
                      </a:r>
                      <a:endParaRPr lang="zh-CN" altLang="en-US">
                        <a:ln>
                          <a:noFill/>
                        </a:ln>
                        <a:solidFill>
                          <a:srgbClr val="737373"/>
                        </a:solidFill>
                      </a:endParaRPr>
                    </a:p>
                  </a:txBody>
                  <a:tcPr>
                    <a:lnL w="19050">
                      <a:solidFill>
                        <a:srgbClr val="737373"/>
                      </a:solidFill>
                      <a:prstDash val="solid"/>
                    </a:lnL>
                    <a:lnR w="19050">
                      <a:solidFill>
                        <a:srgbClr val="737373"/>
                      </a:solidFill>
                      <a:prstDash val="solid"/>
                    </a:lnR>
                    <a:lnT w="19050">
                      <a:solidFill>
                        <a:srgbClr val="737373"/>
                      </a:solidFill>
                      <a:prstDash val="solid"/>
                    </a:lnT>
                    <a:lnB w="19050">
                      <a:solidFill>
                        <a:srgbClr val="737373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DBE2"/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ln>
                            <a:noFill/>
                          </a:ln>
                          <a:solidFill>
                            <a:srgbClr val="737373"/>
                          </a:solidFill>
                        </a:rPr>
                        <a:t>e.txt</a:t>
                      </a:r>
                      <a:endParaRPr lang="en-US" altLang="zh-CN">
                        <a:ln>
                          <a:noFill/>
                        </a:ln>
                        <a:solidFill>
                          <a:srgbClr val="737373"/>
                        </a:solidFill>
                      </a:endParaRPr>
                    </a:p>
                  </a:txBody>
                  <a:tcPr>
                    <a:lnL w="19050">
                      <a:solidFill>
                        <a:srgbClr val="737373"/>
                      </a:solidFill>
                      <a:prstDash val="solid"/>
                    </a:lnL>
                    <a:lnR w="19050">
                      <a:solidFill>
                        <a:srgbClr val="737373"/>
                      </a:solidFill>
                      <a:prstDash val="solid"/>
                    </a:lnR>
                    <a:lnT w="19050">
                      <a:solidFill>
                        <a:srgbClr val="737373"/>
                      </a:solidFill>
                      <a:prstDash val="solid"/>
                    </a:lnT>
                    <a:lnB w="19050">
                      <a:solidFill>
                        <a:srgbClr val="737373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DBE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ln>
                            <a:noFill/>
                          </a:ln>
                          <a:solidFill>
                            <a:srgbClr val="737373"/>
                          </a:solidFill>
                        </a:rPr>
                        <a:t>有</a:t>
                      </a:r>
                      <a:endParaRPr lang="zh-CN" altLang="en-US">
                        <a:ln>
                          <a:noFill/>
                        </a:ln>
                        <a:solidFill>
                          <a:srgbClr val="737373"/>
                        </a:solidFill>
                      </a:endParaRPr>
                    </a:p>
                  </a:txBody>
                  <a:tcPr>
                    <a:lnL w="19050">
                      <a:solidFill>
                        <a:srgbClr val="737373"/>
                      </a:solidFill>
                      <a:prstDash val="solid"/>
                    </a:lnL>
                    <a:lnR w="19050">
                      <a:solidFill>
                        <a:srgbClr val="737373"/>
                      </a:solidFill>
                      <a:prstDash val="solid"/>
                    </a:lnR>
                    <a:lnT w="19050">
                      <a:solidFill>
                        <a:srgbClr val="737373"/>
                      </a:solidFill>
                      <a:prstDash val="solid"/>
                    </a:lnT>
                    <a:lnB w="19050">
                      <a:solidFill>
                        <a:srgbClr val="737373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DBE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ln>
                            <a:noFill/>
                          </a:ln>
                          <a:solidFill>
                            <a:srgbClr val="737373"/>
                          </a:solidFill>
                        </a:rPr>
                        <a:t>修改为</a:t>
                      </a:r>
                      <a:r>
                        <a:rPr lang="en-US" altLang="zh-CN">
                          <a:ln>
                            <a:noFill/>
                          </a:ln>
                          <a:solidFill>
                            <a:srgbClr val="737373"/>
                          </a:solidFill>
                        </a:rPr>
                        <a:t>ee</a:t>
                      </a:r>
                      <a:endParaRPr lang="en-US" altLang="zh-CN">
                        <a:ln>
                          <a:noFill/>
                        </a:ln>
                        <a:solidFill>
                          <a:srgbClr val="737373"/>
                        </a:solidFill>
                      </a:endParaRPr>
                    </a:p>
                  </a:txBody>
                  <a:tcPr>
                    <a:lnL w="19050">
                      <a:solidFill>
                        <a:srgbClr val="737373"/>
                      </a:solidFill>
                      <a:prstDash val="solid"/>
                    </a:lnL>
                    <a:lnR w="19050">
                      <a:solidFill>
                        <a:srgbClr val="737373"/>
                      </a:solidFill>
                      <a:prstDash val="solid"/>
                    </a:lnR>
                    <a:lnT w="19050">
                      <a:solidFill>
                        <a:srgbClr val="737373"/>
                      </a:solidFill>
                      <a:prstDash val="solid"/>
                    </a:lnT>
                    <a:lnB w="19050">
                      <a:solidFill>
                        <a:srgbClr val="737373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DBE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ln>
                            <a:noFill/>
                          </a:ln>
                          <a:solidFill>
                            <a:srgbClr val="737373"/>
                          </a:solidFill>
                        </a:rPr>
                        <a:t>修改为</a:t>
                      </a:r>
                      <a:r>
                        <a:rPr lang="en-US" altLang="zh-CN">
                          <a:ln>
                            <a:noFill/>
                          </a:ln>
                          <a:solidFill>
                            <a:srgbClr val="737373"/>
                          </a:solidFill>
                        </a:rPr>
                        <a:t>eee</a:t>
                      </a:r>
                      <a:endParaRPr lang="en-US" altLang="zh-CN">
                        <a:ln>
                          <a:noFill/>
                        </a:ln>
                        <a:solidFill>
                          <a:srgbClr val="737373"/>
                        </a:solidFill>
                      </a:endParaRPr>
                    </a:p>
                  </a:txBody>
                  <a:tcPr>
                    <a:lnL w="19050">
                      <a:solidFill>
                        <a:srgbClr val="737373"/>
                      </a:solidFill>
                      <a:prstDash val="solid"/>
                    </a:lnL>
                    <a:lnR w="19050">
                      <a:solidFill>
                        <a:srgbClr val="737373"/>
                      </a:solidFill>
                      <a:prstDash val="solid"/>
                    </a:lnR>
                    <a:lnT w="19050">
                      <a:solidFill>
                        <a:srgbClr val="737373"/>
                      </a:solidFill>
                      <a:prstDash val="solid"/>
                    </a:lnT>
                    <a:lnB w="19050">
                      <a:solidFill>
                        <a:srgbClr val="737373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DBE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ln>
                            <a:noFill/>
                          </a:ln>
                          <a:solidFill>
                            <a:srgbClr val="737373"/>
                          </a:solidFill>
                        </a:rPr>
                        <a:t>是</a:t>
                      </a:r>
                      <a:endParaRPr lang="zh-CN" altLang="en-US">
                        <a:ln>
                          <a:noFill/>
                        </a:ln>
                        <a:solidFill>
                          <a:srgbClr val="737373"/>
                        </a:solidFill>
                      </a:endParaRPr>
                    </a:p>
                  </a:txBody>
                  <a:tcPr>
                    <a:lnL w="19050">
                      <a:solidFill>
                        <a:srgbClr val="737373"/>
                      </a:solidFill>
                      <a:prstDash val="solid"/>
                    </a:lnL>
                    <a:lnR w="19050">
                      <a:solidFill>
                        <a:srgbClr val="737373"/>
                      </a:solidFill>
                      <a:prstDash val="solid"/>
                    </a:lnR>
                    <a:lnT w="19050">
                      <a:solidFill>
                        <a:srgbClr val="737373"/>
                      </a:solidFill>
                      <a:prstDash val="solid"/>
                    </a:lnT>
                    <a:lnB w="19050">
                      <a:solidFill>
                        <a:srgbClr val="737373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DBE2"/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ln>
                            <a:noFill/>
                          </a:ln>
                          <a:solidFill>
                            <a:srgbClr val="737373"/>
                          </a:solidFill>
                        </a:rPr>
                        <a:t>f.txt</a:t>
                      </a:r>
                      <a:endParaRPr lang="en-US" altLang="zh-CN">
                        <a:ln>
                          <a:noFill/>
                        </a:ln>
                        <a:solidFill>
                          <a:srgbClr val="737373"/>
                        </a:solidFill>
                      </a:endParaRPr>
                    </a:p>
                  </a:txBody>
                  <a:tcPr>
                    <a:lnL w="19050">
                      <a:solidFill>
                        <a:srgbClr val="737373"/>
                      </a:solidFill>
                      <a:prstDash val="solid"/>
                    </a:lnL>
                    <a:lnR w="19050">
                      <a:solidFill>
                        <a:srgbClr val="737373"/>
                      </a:solidFill>
                      <a:prstDash val="solid"/>
                    </a:lnR>
                    <a:lnT w="19050">
                      <a:solidFill>
                        <a:srgbClr val="737373"/>
                      </a:solidFill>
                      <a:prstDash val="solid"/>
                    </a:lnT>
                    <a:lnB w="19050">
                      <a:solidFill>
                        <a:srgbClr val="737373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DBE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ln>
                            <a:noFill/>
                          </a:ln>
                          <a:solidFill>
                            <a:srgbClr val="737373"/>
                          </a:solidFill>
                        </a:rPr>
                        <a:t>有</a:t>
                      </a:r>
                      <a:endParaRPr lang="zh-CN" altLang="en-US">
                        <a:ln>
                          <a:noFill/>
                        </a:ln>
                        <a:solidFill>
                          <a:srgbClr val="737373"/>
                        </a:solidFill>
                      </a:endParaRPr>
                    </a:p>
                  </a:txBody>
                  <a:tcPr>
                    <a:lnL w="19050">
                      <a:solidFill>
                        <a:srgbClr val="737373"/>
                      </a:solidFill>
                      <a:prstDash val="solid"/>
                    </a:lnL>
                    <a:lnR w="19050">
                      <a:solidFill>
                        <a:srgbClr val="737373"/>
                      </a:solidFill>
                      <a:prstDash val="solid"/>
                    </a:lnR>
                    <a:lnT w="19050">
                      <a:solidFill>
                        <a:srgbClr val="737373"/>
                      </a:solidFill>
                      <a:prstDash val="solid"/>
                    </a:lnT>
                    <a:lnB w="19050">
                      <a:solidFill>
                        <a:srgbClr val="737373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DBE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ln>
                            <a:noFill/>
                          </a:ln>
                          <a:solidFill>
                            <a:srgbClr val="737373"/>
                          </a:solidFill>
                        </a:rPr>
                        <a:t>删除</a:t>
                      </a:r>
                      <a:endParaRPr lang="zh-CN" altLang="en-US">
                        <a:ln>
                          <a:noFill/>
                        </a:ln>
                        <a:solidFill>
                          <a:srgbClr val="737373"/>
                        </a:solidFill>
                      </a:endParaRPr>
                    </a:p>
                  </a:txBody>
                  <a:tcPr>
                    <a:lnL w="19050">
                      <a:solidFill>
                        <a:srgbClr val="737373"/>
                      </a:solidFill>
                      <a:prstDash val="solid"/>
                    </a:lnL>
                    <a:lnR w="19050">
                      <a:solidFill>
                        <a:srgbClr val="737373"/>
                      </a:solidFill>
                      <a:prstDash val="solid"/>
                    </a:lnR>
                    <a:lnT w="19050">
                      <a:solidFill>
                        <a:srgbClr val="737373"/>
                      </a:solidFill>
                      <a:prstDash val="solid"/>
                    </a:lnT>
                    <a:lnB w="19050">
                      <a:solidFill>
                        <a:srgbClr val="737373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DBE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ln>
                            <a:noFill/>
                          </a:ln>
                          <a:solidFill>
                            <a:srgbClr val="737373"/>
                          </a:solidFill>
                        </a:rPr>
                        <a:t>无变化</a:t>
                      </a:r>
                      <a:endParaRPr lang="zh-CN" altLang="en-US">
                        <a:ln>
                          <a:noFill/>
                        </a:ln>
                        <a:solidFill>
                          <a:srgbClr val="737373"/>
                        </a:solidFill>
                      </a:endParaRPr>
                    </a:p>
                  </a:txBody>
                  <a:tcPr>
                    <a:lnL w="19050">
                      <a:solidFill>
                        <a:srgbClr val="737373"/>
                      </a:solidFill>
                      <a:prstDash val="solid"/>
                    </a:lnL>
                    <a:lnR w="19050">
                      <a:solidFill>
                        <a:srgbClr val="737373"/>
                      </a:solidFill>
                      <a:prstDash val="solid"/>
                    </a:lnR>
                    <a:lnT w="19050">
                      <a:solidFill>
                        <a:srgbClr val="737373"/>
                      </a:solidFill>
                      <a:prstDash val="solid"/>
                    </a:lnT>
                    <a:lnB w="19050">
                      <a:solidFill>
                        <a:srgbClr val="737373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DBE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ln>
                            <a:noFill/>
                          </a:ln>
                          <a:solidFill>
                            <a:srgbClr val="737373"/>
                          </a:solidFill>
                        </a:rPr>
                        <a:t>否</a:t>
                      </a:r>
                      <a:endParaRPr lang="zh-CN" altLang="en-US">
                        <a:ln>
                          <a:noFill/>
                        </a:ln>
                        <a:solidFill>
                          <a:srgbClr val="737373"/>
                        </a:solidFill>
                      </a:endParaRPr>
                    </a:p>
                  </a:txBody>
                  <a:tcPr>
                    <a:lnL w="19050">
                      <a:solidFill>
                        <a:srgbClr val="737373"/>
                      </a:solidFill>
                      <a:prstDash val="solid"/>
                    </a:lnL>
                    <a:lnR w="19050">
                      <a:solidFill>
                        <a:srgbClr val="737373"/>
                      </a:solidFill>
                      <a:prstDash val="solid"/>
                    </a:lnR>
                    <a:lnT w="19050">
                      <a:solidFill>
                        <a:srgbClr val="737373"/>
                      </a:solidFill>
                      <a:prstDash val="solid"/>
                    </a:lnT>
                    <a:lnB w="19050">
                      <a:solidFill>
                        <a:srgbClr val="737373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DBE2"/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ln>
                            <a:noFill/>
                          </a:ln>
                          <a:solidFill>
                            <a:srgbClr val="737373"/>
                          </a:solidFill>
                        </a:rPr>
                        <a:t>g.txt</a:t>
                      </a:r>
                      <a:endParaRPr lang="en-US" altLang="zh-CN">
                        <a:ln>
                          <a:noFill/>
                        </a:ln>
                        <a:solidFill>
                          <a:srgbClr val="737373"/>
                        </a:solidFill>
                      </a:endParaRPr>
                    </a:p>
                  </a:txBody>
                  <a:tcPr>
                    <a:lnL w="19050">
                      <a:solidFill>
                        <a:srgbClr val="737373"/>
                      </a:solidFill>
                      <a:prstDash val="solid"/>
                    </a:lnL>
                    <a:lnR w="19050">
                      <a:solidFill>
                        <a:srgbClr val="737373"/>
                      </a:solidFill>
                      <a:prstDash val="solid"/>
                    </a:lnR>
                    <a:lnT w="19050">
                      <a:solidFill>
                        <a:srgbClr val="737373"/>
                      </a:solidFill>
                      <a:prstDash val="solid"/>
                    </a:lnT>
                    <a:lnB w="19050">
                      <a:solidFill>
                        <a:srgbClr val="737373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DBE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ln>
                            <a:noFill/>
                          </a:ln>
                          <a:solidFill>
                            <a:srgbClr val="737373"/>
                          </a:solidFill>
                        </a:rPr>
                        <a:t>有</a:t>
                      </a:r>
                      <a:endParaRPr lang="zh-CN" altLang="en-US">
                        <a:ln>
                          <a:noFill/>
                        </a:ln>
                        <a:solidFill>
                          <a:srgbClr val="737373"/>
                        </a:solidFill>
                      </a:endParaRPr>
                    </a:p>
                  </a:txBody>
                  <a:tcPr>
                    <a:lnL w="19050">
                      <a:solidFill>
                        <a:srgbClr val="737373"/>
                      </a:solidFill>
                      <a:prstDash val="solid"/>
                    </a:lnL>
                    <a:lnR w="19050">
                      <a:solidFill>
                        <a:srgbClr val="737373"/>
                      </a:solidFill>
                      <a:prstDash val="solid"/>
                    </a:lnR>
                    <a:lnT w="19050">
                      <a:solidFill>
                        <a:srgbClr val="737373"/>
                      </a:solidFill>
                      <a:prstDash val="solid"/>
                    </a:lnT>
                    <a:lnB w="19050">
                      <a:solidFill>
                        <a:srgbClr val="737373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DBE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ln>
                            <a:noFill/>
                          </a:ln>
                          <a:solidFill>
                            <a:srgbClr val="737373"/>
                          </a:solidFill>
                        </a:rPr>
                        <a:t>无变化</a:t>
                      </a:r>
                      <a:endParaRPr lang="zh-CN" altLang="en-US">
                        <a:ln>
                          <a:noFill/>
                        </a:ln>
                        <a:solidFill>
                          <a:srgbClr val="737373"/>
                        </a:solidFill>
                      </a:endParaRPr>
                    </a:p>
                  </a:txBody>
                  <a:tcPr>
                    <a:lnL w="19050">
                      <a:solidFill>
                        <a:srgbClr val="737373"/>
                      </a:solidFill>
                      <a:prstDash val="solid"/>
                    </a:lnL>
                    <a:lnR w="19050">
                      <a:solidFill>
                        <a:srgbClr val="737373"/>
                      </a:solidFill>
                      <a:prstDash val="solid"/>
                    </a:lnR>
                    <a:lnT w="19050">
                      <a:solidFill>
                        <a:srgbClr val="737373"/>
                      </a:solidFill>
                      <a:prstDash val="solid"/>
                    </a:lnT>
                    <a:lnB w="19050">
                      <a:solidFill>
                        <a:srgbClr val="737373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DBE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ln>
                            <a:noFill/>
                          </a:ln>
                          <a:solidFill>
                            <a:srgbClr val="737373"/>
                          </a:solidFill>
                        </a:rPr>
                        <a:t>删除</a:t>
                      </a:r>
                      <a:endParaRPr lang="zh-CN" altLang="en-US">
                        <a:ln>
                          <a:noFill/>
                        </a:ln>
                        <a:solidFill>
                          <a:srgbClr val="737373"/>
                        </a:solidFill>
                      </a:endParaRPr>
                    </a:p>
                  </a:txBody>
                  <a:tcPr>
                    <a:lnL w="19050">
                      <a:solidFill>
                        <a:srgbClr val="737373"/>
                      </a:solidFill>
                      <a:prstDash val="solid"/>
                    </a:lnL>
                    <a:lnR w="19050">
                      <a:solidFill>
                        <a:srgbClr val="737373"/>
                      </a:solidFill>
                      <a:prstDash val="solid"/>
                    </a:lnR>
                    <a:lnT w="19050">
                      <a:solidFill>
                        <a:srgbClr val="737373"/>
                      </a:solidFill>
                      <a:prstDash val="solid"/>
                    </a:lnT>
                    <a:lnB w="19050">
                      <a:solidFill>
                        <a:srgbClr val="737373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DBE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ln>
                            <a:noFill/>
                          </a:ln>
                          <a:solidFill>
                            <a:srgbClr val="737373"/>
                          </a:solidFill>
                        </a:rPr>
                        <a:t>否</a:t>
                      </a:r>
                      <a:endParaRPr lang="zh-CN" altLang="en-US">
                        <a:ln>
                          <a:noFill/>
                        </a:ln>
                        <a:solidFill>
                          <a:srgbClr val="737373"/>
                        </a:solidFill>
                      </a:endParaRPr>
                    </a:p>
                  </a:txBody>
                  <a:tcPr>
                    <a:lnL w="19050">
                      <a:solidFill>
                        <a:srgbClr val="737373"/>
                      </a:solidFill>
                      <a:prstDash val="solid"/>
                    </a:lnL>
                    <a:lnR w="19050">
                      <a:solidFill>
                        <a:srgbClr val="737373"/>
                      </a:solidFill>
                      <a:prstDash val="solid"/>
                    </a:lnR>
                    <a:lnT w="19050">
                      <a:solidFill>
                        <a:srgbClr val="737373"/>
                      </a:solidFill>
                      <a:prstDash val="solid"/>
                    </a:lnT>
                    <a:lnB w="19050">
                      <a:solidFill>
                        <a:srgbClr val="737373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DBE2"/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ln>
                            <a:noFill/>
                          </a:ln>
                          <a:solidFill>
                            <a:srgbClr val="737373"/>
                          </a:solidFill>
                        </a:rPr>
                        <a:t>h.txt</a:t>
                      </a:r>
                      <a:endParaRPr lang="en-US" altLang="zh-CN">
                        <a:ln>
                          <a:noFill/>
                        </a:ln>
                        <a:solidFill>
                          <a:srgbClr val="737373"/>
                        </a:solidFill>
                      </a:endParaRPr>
                    </a:p>
                  </a:txBody>
                  <a:tcPr>
                    <a:lnL w="19050">
                      <a:solidFill>
                        <a:srgbClr val="737373"/>
                      </a:solidFill>
                      <a:prstDash val="solid"/>
                    </a:lnL>
                    <a:lnR w="19050">
                      <a:solidFill>
                        <a:srgbClr val="737373"/>
                      </a:solidFill>
                      <a:prstDash val="solid"/>
                    </a:lnR>
                    <a:lnT w="19050">
                      <a:solidFill>
                        <a:srgbClr val="737373"/>
                      </a:solidFill>
                      <a:prstDash val="solid"/>
                    </a:lnT>
                    <a:lnB w="19050">
                      <a:solidFill>
                        <a:srgbClr val="737373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DBE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ln>
                            <a:noFill/>
                          </a:ln>
                          <a:solidFill>
                            <a:srgbClr val="737373"/>
                          </a:solidFill>
                        </a:rPr>
                        <a:t>有</a:t>
                      </a:r>
                      <a:endParaRPr lang="zh-CN" altLang="en-US">
                        <a:ln>
                          <a:noFill/>
                        </a:ln>
                        <a:solidFill>
                          <a:srgbClr val="737373"/>
                        </a:solidFill>
                      </a:endParaRPr>
                    </a:p>
                  </a:txBody>
                  <a:tcPr>
                    <a:lnL w="19050">
                      <a:solidFill>
                        <a:srgbClr val="737373"/>
                      </a:solidFill>
                      <a:prstDash val="solid"/>
                    </a:lnL>
                    <a:lnR w="19050">
                      <a:solidFill>
                        <a:srgbClr val="737373"/>
                      </a:solidFill>
                      <a:prstDash val="solid"/>
                    </a:lnR>
                    <a:lnT w="19050">
                      <a:solidFill>
                        <a:srgbClr val="737373"/>
                      </a:solidFill>
                      <a:prstDash val="solid"/>
                    </a:lnT>
                    <a:lnB w="19050">
                      <a:solidFill>
                        <a:srgbClr val="737373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DBE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ln>
                            <a:noFill/>
                          </a:ln>
                          <a:solidFill>
                            <a:srgbClr val="737373"/>
                          </a:solidFill>
                        </a:rPr>
                        <a:t>删除</a:t>
                      </a:r>
                      <a:endParaRPr lang="zh-CN" altLang="en-US">
                        <a:ln>
                          <a:noFill/>
                        </a:ln>
                        <a:solidFill>
                          <a:srgbClr val="737373"/>
                        </a:solidFill>
                      </a:endParaRPr>
                    </a:p>
                  </a:txBody>
                  <a:tcPr>
                    <a:lnL w="19050">
                      <a:solidFill>
                        <a:srgbClr val="737373"/>
                      </a:solidFill>
                      <a:prstDash val="solid"/>
                    </a:lnL>
                    <a:lnR w="19050">
                      <a:solidFill>
                        <a:srgbClr val="737373"/>
                      </a:solidFill>
                      <a:prstDash val="solid"/>
                    </a:lnR>
                    <a:lnT w="19050">
                      <a:solidFill>
                        <a:srgbClr val="737373"/>
                      </a:solidFill>
                      <a:prstDash val="solid"/>
                    </a:lnT>
                    <a:lnB w="19050">
                      <a:solidFill>
                        <a:srgbClr val="737373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DBE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ln>
                            <a:noFill/>
                          </a:ln>
                          <a:solidFill>
                            <a:srgbClr val="737373"/>
                          </a:solidFill>
                        </a:rPr>
                        <a:t>删除</a:t>
                      </a:r>
                      <a:endParaRPr lang="zh-CN" altLang="en-US">
                        <a:ln>
                          <a:noFill/>
                        </a:ln>
                        <a:solidFill>
                          <a:srgbClr val="737373"/>
                        </a:solidFill>
                      </a:endParaRPr>
                    </a:p>
                  </a:txBody>
                  <a:tcPr>
                    <a:lnL w="19050">
                      <a:solidFill>
                        <a:srgbClr val="737373"/>
                      </a:solidFill>
                      <a:prstDash val="solid"/>
                    </a:lnL>
                    <a:lnR w="19050">
                      <a:solidFill>
                        <a:srgbClr val="737373"/>
                      </a:solidFill>
                      <a:prstDash val="solid"/>
                    </a:lnR>
                    <a:lnT w="19050">
                      <a:solidFill>
                        <a:srgbClr val="737373"/>
                      </a:solidFill>
                      <a:prstDash val="solid"/>
                    </a:lnT>
                    <a:lnB w="19050">
                      <a:solidFill>
                        <a:srgbClr val="737373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DBE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ln>
                            <a:noFill/>
                          </a:ln>
                          <a:solidFill>
                            <a:srgbClr val="737373"/>
                          </a:solidFill>
                        </a:rPr>
                        <a:t>否</a:t>
                      </a:r>
                      <a:endParaRPr lang="zh-CN" altLang="en-US">
                        <a:ln>
                          <a:noFill/>
                        </a:ln>
                        <a:solidFill>
                          <a:srgbClr val="737373"/>
                        </a:solidFill>
                      </a:endParaRPr>
                    </a:p>
                  </a:txBody>
                  <a:tcPr>
                    <a:lnL w="19050">
                      <a:solidFill>
                        <a:srgbClr val="737373"/>
                      </a:solidFill>
                      <a:prstDash val="solid"/>
                    </a:lnL>
                    <a:lnR w="19050">
                      <a:solidFill>
                        <a:srgbClr val="737373"/>
                      </a:solidFill>
                      <a:prstDash val="solid"/>
                    </a:lnR>
                    <a:lnT w="19050">
                      <a:solidFill>
                        <a:srgbClr val="737373"/>
                      </a:solidFill>
                      <a:prstDash val="solid"/>
                    </a:lnT>
                    <a:lnB w="19050">
                      <a:solidFill>
                        <a:srgbClr val="737373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DBE2"/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ln>
                            <a:noFill/>
                          </a:ln>
                          <a:solidFill>
                            <a:srgbClr val="737373"/>
                          </a:solidFill>
                        </a:rPr>
                        <a:t>1.txt</a:t>
                      </a:r>
                      <a:endParaRPr lang="en-US" altLang="zh-CN">
                        <a:ln>
                          <a:noFill/>
                        </a:ln>
                        <a:solidFill>
                          <a:srgbClr val="737373"/>
                        </a:solidFill>
                      </a:endParaRPr>
                    </a:p>
                  </a:txBody>
                  <a:tcPr>
                    <a:lnL w="19050">
                      <a:solidFill>
                        <a:srgbClr val="737373"/>
                      </a:solidFill>
                      <a:prstDash val="solid"/>
                    </a:lnL>
                    <a:lnR w="19050">
                      <a:solidFill>
                        <a:srgbClr val="737373"/>
                      </a:solidFill>
                      <a:prstDash val="solid"/>
                    </a:lnR>
                    <a:lnT w="19050">
                      <a:solidFill>
                        <a:srgbClr val="737373"/>
                      </a:solidFill>
                      <a:prstDash val="solid"/>
                    </a:lnT>
                    <a:lnB w="19050">
                      <a:solidFill>
                        <a:srgbClr val="737373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DBE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ln>
                            <a:noFill/>
                          </a:ln>
                          <a:solidFill>
                            <a:srgbClr val="737373"/>
                          </a:solidFill>
                          <a:sym typeface="+mn-ea"/>
                        </a:rPr>
                        <a:t>无</a:t>
                      </a:r>
                      <a:endParaRPr lang="zh-CN" altLang="en-US" sz="1800">
                        <a:ln>
                          <a:noFill/>
                        </a:ln>
                        <a:solidFill>
                          <a:srgbClr val="737373"/>
                        </a:solidFill>
                        <a:sym typeface="+mn-ea"/>
                      </a:endParaRPr>
                    </a:p>
                  </a:txBody>
                  <a:tcPr>
                    <a:lnL w="19050">
                      <a:solidFill>
                        <a:srgbClr val="737373"/>
                      </a:solidFill>
                      <a:prstDash val="solid"/>
                    </a:lnL>
                    <a:lnR w="19050">
                      <a:solidFill>
                        <a:srgbClr val="737373"/>
                      </a:solidFill>
                      <a:prstDash val="solid"/>
                    </a:lnR>
                    <a:lnT w="19050">
                      <a:solidFill>
                        <a:srgbClr val="737373"/>
                      </a:solidFill>
                      <a:prstDash val="solid"/>
                    </a:lnT>
                    <a:lnB w="19050">
                      <a:solidFill>
                        <a:srgbClr val="737373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DBE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ln>
                            <a:noFill/>
                          </a:ln>
                          <a:solidFill>
                            <a:srgbClr val="737373"/>
                          </a:solidFill>
                        </a:rPr>
                        <a:t>添加</a:t>
                      </a:r>
                      <a:endParaRPr lang="zh-CN" altLang="en-US">
                        <a:ln>
                          <a:noFill/>
                        </a:ln>
                        <a:solidFill>
                          <a:srgbClr val="737373"/>
                        </a:solidFill>
                      </a:endParaRPr>
                    </a:p>
                  </a:txBody>
                  <a:tcPr>
                    <a:lnL w="19050">
                      <a:solidFill>
                        <a:srgbClr val="737373"/>
                      </a:solidFill>
                      <a:prstDash val="solid"/>
                    </a:lnL>
                    <a:lnR w="19050">
                      <a:solidFill>
                        <a:srgbClr val="737373"/>
                      </a:solidFill>
                      <a:prstDash val="solid"/>
                    </a:lnR>
                    <a:lnT w="19050">
                      <a:solidFill>
                        <a:srgbClr val="737373"/>
                      </a:solidFill>
                      <a:prstDash val="solid"/>
                    </a:lnT>
                    <a:lnB w="19050">
                      <a:solidFill>
                        <a:srgbClr val="737373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DBE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ln>
                            <a:noFill/>
                          </a:ln>
                          <a:solidFill>
                            <a:srgbClr val="737373"/>
                          </a:solidFill>
                        </a:rPr>
                        <a:t>无变化</a:t>
                      </a:r>
                      <a:endParaRPr lang="zh-CN" altLang="en-US">
                        <a:ln>
                          <a:noFill/>
                        </a:ln>
                        <a:solidFill>
                          <a:srgbClr val="737373"/>
                        </a:solidFill>
                      </a:endParaRPr>
                    </a:p>
                  </a:txBody>
                  <a:tcPr>
                    <a:lnL w="19050">
                      <a:solidFill>
                        <a:srgbClr val="737373"/>
                      </a:solidFill>
                      <a:prstDash val="solid"/>
                    </a:lnL>
                    <a:lnR w="19050">
                      <a:solidFill>
                        <a:srgbClr val="737373"/>
                      </a:solidFill>
                      <a:prstDash val="solid"/>
                    </a:lnR>
                    <a:lnT w="19050">
                      <a:solidFill>
                        <a:srgbClr val="737373"/>
                      </a:solidFill>
                      <a:prstDash val="solid"/>
                    </a:lnT>
                    <a:lnB w="19050">
                      <a:solidFill>
                        <a:srgbClr val="737373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DBE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ln>
                            <a:noFill/>
                          </a:ln>
                          <a:solidFill>
                            <a:srgbClr val="737373"/>
                          </a:solidFill>
                        </a:rPr>
                        <a:t>否</a:t>
                      </a:r>
                      <a:endParaRPr lang="zh-CN" altLang="en-US">
                        <a:ln>
                          <a:noFill/>
                        </a:ln>
                        <a:solidFill>
                          <a:srgbClr val="737373"/>
                        </a:solidFill>
                      </a:endParaRPr>
                    </a:p>
                  </a:txBody>
                  <a:tcPr>
                    <a:lnL w="19050">
                      <a:solidFill>
                        <a:srgbClr val="737373"/>
                      </a:solidFill>
                      <a:prstDash val="solid"/>
                    </a:lnL>
                    <a:lnR w="19050">
                      <a:solidFill>
                        <a:srgbClr val="737373"/>
                      </a:solidFill>
                      <a:prstDash val="solid"/>
                    </a:lnR>
                    <a:lnT w="19050">
                      <a:solidFill>
                        <a:srgbClr val="737373"/>
                      </a:solidFill>
                      <a:prstDash val="solid"/>
                    </a:lnT>
                    <a:lnB w="19050">
                      <a:solidFill>
                        <a:srgbClr val="737373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DBE2"/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ln>
                            <a:noFill/>
                          </a:ln>
                          <a:solidFill>
                            <a:srgbClr val="737373"/>
                          </a:solidFill>
                        </a:rPr>
                        <a:t>2.txt</a:t>
                      </a:r>
                      <a:endParaRPr lang="en-US" altLang="zh-CN">
                        <a:ln>
                          <a:noFill/>
                        </a:ln>
                        <a:solidFill>
                          <a:srgbClr val="737373"/>
                        </a:solidFill>
                      </a:endParaRPr>
                    </a:p>
                  </a:txBody>
                  <a:tcPr>
                    <a:lnL w="19050">
                      <a:solidFill>
                        <a:srgbClr val="737373"/>
                      </a:solidFill>
                      <a:prstDash val="solid"/>
                    </a:lnL>
                    <a:lnR w="19050">
                      <a:solidFill>
                        <a:srgbClr val="737373"/>
                      </a:solidFill>
                      <a:prstDash val="solid"/>
                    </a:lnR>
                    <a:lnT w="19050">
                      <a:solidFill>
                        <a:srgbClr val="737373"/>
                      </a:solidFill>
                      <a:prstDash val="solid"/>
                    </a:lnT>
                    <a:lnB w="19050">
                      <a:solidFill>
                        <a:srgbClr val="737373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DBE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ln>
                            <a:noFill/>
                          </a:ln>
                          <a:solidFill>
                            <a:srgbClr val="737373"/>
                          </a:solidFill>
                        </a:rPr>
                        <a:t>无</a:t>
                      </a:r>
                      <a:endParaRPr lang="zh-CN" altLang="en-US">
                        <a:ln>
                          <a:noFill/>
                        </a:ln>
                        <a:solidFill>
                          <a:srgbClr val="737373"/>
                        </a:solidFill>
                      </a:endParaRPr>
                    </a:p>
                  </a:txBody>
                  <a:tcPr>
                    <a:lnL w="19050">
                      <a:solidFill>
                        <a:srgbClr val="737373"/>
                      </a:solidFill>
                      <a:prstDash val="solid"/>
                    </a:lnL>
                    <a:lnR w="19050">
                      <a:solidFill>
                        <a:srgbClr val="737373"/>
                      </a:solidFill>
                      <a:prstDash val="solid"/>
                    </a:lnR>
                    <a:lnT w="19050">
                      <a:solidFill>
                        <a:srgbClr val="737373"/>
                      </a:solidFill>
                      <a:prstDash val="solid"/>
                    </a:lnT>
                    <a:lnB w="19050">
                      <a:solidFill>
                        <a:srgbClr val="737373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DBE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ln>
                            <a:noFill/>
                          </a:ln>
                          <a:solidFill>
                            <a:srgbClr val="737373"/>
                          </a:solidFill>
                        </a:rPr>
                        <a:t>无变化</a:t>
                      </a:r>
                      <a:endParaRPr lang="zh-CN" altLang="en-US">
                        <a:ln>
                          <a:noFill/>
                        </a:ln>
                        <a:solidFill>
                          <a:srgbClr val="737373"/>
                        </a:solidFill>
                      </a:endParaRPr>
                    </a:p>
                  </a:txBody>
                  <a:tcPr>
                    <a:lnL w="19050">
                      <a:solidFill>
                        <a:srgbClr val="737373"/>
                      </a:solidFill>
                      <a:prstDash val="solid"/>
                    </a:lnL>
                    <a:lnR w="19050">
                      <a:solidFill>
                        <a:srgbClr val="737373"/>
                      </a:solidFill>
                      <a:prstDash val="solid"/>
                    </a:lnR>
                    <a:lnT w="19050">
                      <a:solidFill>
                        <a:srgbClr val="737373"/>
                      </a:solidFill>
                      <a:prstDash val="solid"/>
                    </a:lnT>
                    <a:lnB w="19050">
                      <a:solidFill>
                        <a:srgbClr val="737373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DBE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ln>
                            <a:noFill/>
                          </a:ln>
                          <a:solidFill>
                            <a:srgbClr val="737373"/>
                          </a:solidFill>
                        </a:rPr>
                        <a:t>添加</a:t>
                      </a:r>
                      <a:endParaRPr lang="zh-CN" altLang="en-US">
                        <a:ln>
                          <a:noFill/>
                        </a:ln>
                        <a:solidFill>
                          <a:srgbClr val="737373"/>
                        </a:solidFill>
                      </a:endParaRPr>
                    </a:p>
                  </a:txBody>
                  <a:tcPr>
                    <a:lnL w="19050">
                      <a:solidFill>
                        <a:srgbClr val="737373"/>
                      </a:solidFill>
                      <a:prstDash val="solid"/>
                    </a:lnL>
                    <a:lnR w="19050">
                      <a:solidFill>
                        <a:srgbClr val="737373"/>
                      </a:solidFill>
                      <a:prstDash val="solid"/>
                    </a:lnR>
                    <a:lnT w="19050">
                      <a:solidFill>
                        <a:srgbClr val="737373"/>
                      </a:solidFill>
                      <a:prstDash val="solid"/>
                    </a:lnT>
                    <a:lnB w="19050">
                      <a:solidFill>
                        <a:srgbClr val="737373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DBE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ln>
                            <a:noFill/>
                          </a:ln>
                          <a:solidFill>
                            <a:srgbClr val="737373"/>
                          </a:solidFill>
                        </a:rPr>
                        <a:t>否</a:t>
                      </a:r>
                      <a:endParaRPr lang="zh-CN" altLang="en-US">
                        <a:ln>
                          <a:noFill/>
                        </a:ln>
                        <a:solidFill>
                          <a:srgbClr val="737373"/>
                        </a:solidFill>
                      </a:endParaRPr>
                    </a:p>
                  </a:txBody>
                  <a:tcPr>
                    <a:lnL w="19050">
                      <a:solidFill>
                        <a:srgbClr val="737373"/>
                      </a:solidFill>
                      <a:prstDash val="solid"/>
                    </a:lnL>
                    <a:lnR w="19050">
                      <a:solidFill>
                        <a:srgbClr val="737373"/>
                      </a:solidFill>
                      <a:prstDash val="solid"/>
                    </a:lnR>
                    <a:lnT w="19050">
                      <a:solidFill>
                        <a:srgbClr val="737373"/>
                      </a:solidFill>
                      <a:prstDash val="solid"/>
                    </a:lnT>
                    <a:lnB w="19050">
                      <a:solidFill>
                        <a:srgbClr val="737373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DBE2"/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ln>
                            <a:noFill/>
                          </a:ln>
                          <a:solidFill>
                            <a:srgbClr val="737373"/>
                          </a:solidFill>
                        </a:rPr>
                        <a:t>3.txt</a:t>
                      </a:r>
                      <a:endParaRPr lang="en-US" altLang="zh-CN">
                        <a:ln>
                          <a:noFill/>
                        </a:ln>
                        <a:solidFill>
                          <a:srgbClr val="737373"/>
                        </a:solidFill>
                      </a:endParaRPr>
                    </a:p>
                  </a:txBody>
                  <a:tcPr>
                    <a:lnL w="19050">
                      <a:solidFill>
                        <a:srgbClr val="737373"/>
                      </a:solidFill>
                      <a:prstDash val="solid"/>
                    </a:lnL>
                    <a:lnR w="19050">
                      <a:solidFill>
                        <a:srgbClr val="737373"/>
                      </a:solidFill>
                      <a:prstDash val="solid"/>
                    </a:lnR>
                    <a:lnT w="19050">
                      <a:solidFill>
                        <a:srgbClr val="737373"/>
                      </a:solidFill>
                      <a:prstDash val="solid"/>
                    </a:lnT>
                    <a:lnB w="19050">
                      <a:solidFill>
                        <a:srgbClr val="737373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DBE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ln>
                            <a:noFill/>
                          </a:ln>
                          <a:solidFill>
                            <a:srgbClr val="737373"/>
                          </a:solidFill>
                        </a:rPr>
                        <a:t>无</a:t>
                      </a:r>
                      <a:endParaRPr lang="zh-CN" altLang="en-US">
                        <a:ln>
                          <a:noFill/>
                        </a:ln>
                        <a:solidFill>
                          <a:srgbClr val="737373"/>
                        </a:solidFill>
                      </a:endParaRPr>
                    </a:p>
                  </a:txBody>
                  <a:tcPr>
                    <a:lnL w="19050">
                      <a:solidFill>
                        <a:srgbClr val="737373"/>
                      </a:solidFill>
                      <a:prstDash val="solid"/>
                    </a:lnL>
                    <a:lnR w="19050">
                      <a:solidFill>
                        <a:srgbClr val="737373"/>
                      </a:solidFill>
                      <a:prstDash val="solid"/>
                    </a:lnR>
                    <a:lnT w="19050">
                      <a:solidFill>
                        <a:srgbClr val="737373"/>
                      </a:solidFill>
                      <a:prstDash val="solid"/>
                    </a:lnT>
                    <a:lnB w="19050">
                      <a:solidFill>
                        <a:srgbClr val="737373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DBE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ln>
                            <a:noFill/>
                          </a:ln>
                          <a:solidFill>
                            <a:srgbClr val="737373"/>
                          </a:solidFill>
                        </a:rPr>
                        <a:t>添加</a:t>
                      </a:r>
                      <a:r>
                        <a:rPr lang="en-US" altLang="zh-CN">
                          <a:ln>
                            <a:noFill/>
                          </a:ln>
                          <a:solidFill>
                            <a:srgbClr val="737373"/>
                          </a:solidFill>
                        </a:rPr>
                        <a:t>: 3</a:t>
                      </a:r>
                      <a:endParaRPr lang="en-US" altLang="zh-CN">
                        <a:ln>
                          <a:noFill/>
                        </a:ln>
                        <a:solidFill>
                          <a:srgbClr val="737373"/>
                        </a:solidFill>
                      </a:endParaRPr>
                    </a:p>
                  </a:txBody>
                  <a:tcPr>
                    <a:lnL w="19050">
                      <a:solidFill>
                        <a:srgbClr val="737373"/>
                      </a:solidFill>
                      <a:prstDash val="solid"/>
                    </a:lnL>
                    <a:lnR w="19050">
                      <a:solidFill>
                        <a:srgbClr val="737373"/>
                      </a:solidFill>
                      <a:prstDash val="solid"/>
                    </a:lnR>
                    <a:lnT w="19050">
                      <a:solidFill>
                        <a:srgbClr val="737373"/>
                      </a:solidFill>
                      <a:prstDash val="solid"/>
                    </a:lnT>
                    <a:lnB w="19050">
                      <a:solidFill>
                        <a:srgbClr val="737373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DBE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ln>
                            <a:noFill/>
                          </a:ln>
                          <a:solidFill>
                            <a:srgbClr val="737373"/>
                          </a:solidFill>
                        </a:rPr>
                        <a:t>添加</a:t>
                      </a:r>
                      <a:r>
                        <a:rPr lang="en-US" altLang="zh-CN">
                          <a:ln>
                            <a:noFill/>
                          </a:ln>
                          <a:solidFill>
                            <a:srgbClr val="737373"/>
                          </a:solidFill>
                        </a:rPr>
                        <a:t>: 33</a:t>
                      </a:r>
                      <a:endParaRPr lang="en-US" altLang="zh-CN">
                        <a:ln>
                          <a:noFill/>
                        </a:ln>
                        <a:solidFill>
                          <a:srgbClr val="737373"/>
                        </a:solidFill>
                      </a:endParaRPr>
                    </a:p>
                  </a:txBody>
                  <a:tcPr>
                    <a:lnL w="19050">
                      <a:solidFill>
                        <a:srgbClr val="737373"/>
                      </a:solidFill>
                      <a:prstDash val="solid"/>
                    </a:lnL>
                    <a:lnR w="19050">
                      <a:solidFill>
                        <a:srgbClr val="737373"/>
                      </a:solidFill>
                      <a:prstDash val="solid"/>
                    </a:lnR>
                    <a:lnT w="19050">
                      <a:solidFill>
                        <a:srgbClr val="737373"/>
                      </a:solidFill>
                      <a:prstDash val="solid"/>
                    </a:lnT>
                    <a:lnB w="19050">
                      <a:solidFill>
                        <a:srgbClr val="737373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DBE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ln>
                            <a:noFill/>
                          </a:ln>
                          <a:solidFill>
                            <a:srgbClr val="737373"/>
                          </a:solidFill>
                        </a:rPr>
                        <a:t>是</a:t>
                      </a:r>
                      <a:endParaRPr lang="zh-CN" altLang="en-US">
                        <a:ln>
                          <a:noFill/>
                        </a:ln>
                        <a:solidFill>
                          <a:srgbClr val="737373"/>
                        </a:solidFill>
                      </a:endParaRPr>
                    </a:p>
                  </a:txBody>
                  <a:tcPr>
                    <a:lnL w="19050">
                      <a:solidFill>
                        <a:srgbClr val="737373"/>
                      </a:solidFill>
                      <a:prstDash val="solid"/>
                    </a:lnL>
                    <a:lnR w="19050">
                      <a:solidFill>
                        <a:srgbClr val="737373"/>
                      </a:solidFill>
                      <a:prstDash val="solid"/>
                    </a:lnR>
                    <a:lnT w="19050">
                      <a:solidFill>
                        <a:srgbClr val="737373"/>
                      </a:solidFill>
                      <a:prstDash val="solid"/>
                    </a:lnT>
                    <a:lnB w="19050">
                      <a:solidFill>
                        <a:srgbClr val="737373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DBE2"/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ln>
                            <a:noFill/>
                          </a:ln>
                          <a:solidFill>
                            <a:srgbClr val="737373"/>
                          </a:solidFill>
                        </a:rPr>
                        <a:t>4.txt</a:t>
                      </a:r>
                      <a:endParaRPr lang="en-US" altLang="zh-CN">
                        <a:ln>
                          <a:noFill/>
                        </a:ln>
                        <a:solidFill>
                          <a:srgbClr val="737373"/>
                        </a:solidFill>
                      </a:endParaRPr>
                    </a:p>
                  </a:txBody>
                  <a:tcPr>
                    <a:lnL w="19050">
                      <a:solidFill>
                        <a:srgbClr val="737373"/>
                      </a:solidFill>
                      <a:prstDash val="solid"/>
                    </a:lnL>
                    <a:lnR w="19050">
                      <a:solidFill>
                        <a:srgbClr val="737373"/>
                      </a:solidFill>
                      <a:prstDash val="solid"/>
                    </a:lnR>
                    <a:lnT w="19050">
                      <a:solidFill>
                        <a:srgbClr val="737373"/>
                      </a:solidFill>
                      <a:prstDash val="solid"/>
                    </a:lnT>
                    <a:lnB w="19050">
                      <a:solidFill>
                        <a:srgbClr val="737373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DBE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ln>
                            <a:noFill/>
                          </a:ln>
                          <a:solidFill>
                            <a:srgbClr val="737373"/>
                          </a:solidFill>
                        </a:rPr>
                        <a:t>无</a:t>
                      </a:r>
                      <a:endParaRPr lang="zh-CN" altLang="en-US">
                        <a:ln>
                          <a:noFill/>
                        </a:ln>
                        <a:solidFill>
                          <a:srgbClr val="737373"/>
                        </a:solidFill>
                      </a:endParaRPr>
                    </a:p>
                  </a:txBody>
                  <a:tcPr>
                    <a:lnL w="19050">
                      <a:solidFill>
                        <a:srgbClr val="737373"/>
                      </a:solidFill>
                      <a:prstDash val="solid"/>
                    </a:lnL>
                    <a:lnR w="19050">
                      <a:solidFill>
                        <a:srgbClr val="737373"/>
                      </a:solidFill>
                      <a:prstDash val="solid"/>
                    </a:lnR>
                    <a:lnT w="19050">
                      <a:solidFill>
                        <a:srgbClr val="737373"/>
                      </a:solidFill>
                      <a:prstDash val="solid"/>
                    </a:lnT>
                    <a:lnB w="19050">
                      <a:solidFill>
                        <a:srgbClr val="737373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DBE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ln>
                            <a:noFill/>
                          </a:ln>
                          <a:solidFill>
                            <a:srgbClr val="737373"/>
                          </a:solidFill>
                        </a:rPr>
                        <a:t>添加</a:t>
                      </a:r>
                      <a:r>
                        <a:rPr lang="en-US" altLang="zh-CN">
                          <a:ln>
                            <a:noFill/>
                          </a:ln>
                          <a:solidFill>
                            <a:srgbClr val="737373"/>
                          </a:solidFill>
                        </a:rPr>
                        <a:t>: 4</a:t>
                      </a:r>
                      <a:endParaRPr lang="en-US" altLang="zh-CN">
                        <a:ln>
                          <a:noFill/>
                        </a:ln>
                        <a:solidFill>
                          <a:srgbClr val="737373"/>
                        </a:solidFill>
                      </a:endParaRPr>
                    </a:p>
                  </a:txBody>
                  <a:tcPr>
                    <a:lnL w="19050">
                      <a:solidFill>
                        <a:srgbClr val="737373"/>
                      </a:solidFill>
                      <a:prstDash val="solid"/>
                    </a:lnL>
                    <a:lnR w="19050">
                      <a:solidFill>
                        <a:srgbClr val="737373"/>
                      </a:solidFill>
                      <a:prstDash val="solid"/>
                    </a:lnR>
                    <a:lnT w="19050">
                      <a:solidFill>
                        <a:srgbClr val="737373"/>
                      </a:solidFill>
                      <a:prstDash val="solid"/>
                    </a:lnT>
                    <a:lnB w="19050">
                      <a:solidFill>
                        <a:srgbClr val="737373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DBE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ln>
                            <a:noFill/>
                          </a:ln>
                          <a:solidFill>
                            <a:srgbClr val="737373"/>
                          </a:solidFill>
                        </a:rPr>
                        <a:t>添加</a:t>
                      </a:r>
                      <a:r>
                        <a:rPr lang="en-US" altLang="zh-CN">
                          <a:ln>
                            <a:noFill/>
                          </a:ln>
                          <a:solidFill>
                            <a:srgbClr val="737373"/>
                          </a:solidFill>
                        </a:rPr>
                        <a:t>: 4</a:t>
                      </a:r>
                      <a:endParaRPr lang="en-US" altLang="zh-CN">
                        <a:ln>
                          <a:noFill/>
                        </a:ln>
                        <a:solidFill>
                          <a:srgbClr val="737373"/>
                        </a:solidFill>
                      </a:endParaRPr>
                    </a:p>
                  </a:txBody>
                  <a:tcPr>
                    <a:lnL w="19050">
                      <a:solidFill>
                        <a:srgbClr val="737373"/>
                      </a:solidFill>
                      <a:prstDash val="solid"/>
                    </a:lnL>
                    <a:lnR w="19050">
                      <a:solidFill>
                        <a:srgbClr val="737373"/>
                      </a:solidFill>
                      <a:prstDash val="solid"/>
                    </a:lnR>
                    <a:lnT w="19050">
                      <a:solidFill>
                        <a:srgbClr val="737373"/>
                      </a:solidFill>
                      <a:prstDash val="solid"/>
                    </a:lnT>
                    <a:lnB w="19050">
                      <a:solidFill>
                        <a:srgbClr val="737373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DBE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ln>
                            <a:noFill/>
                          </a:ln>
                          <a:solidFill>
                            <a:srgbClr val="737373"/>
                          </a:solidFill>
                        </a:rPr>
                        <a:t>否</a:t>
                      </a:r>
                      <a:endParaRPr lang="zh-CN" altLang="en-US">
                        <a:ln>
                          <a:noFill/>
                        </a:ln>
                        <a:solidFill>
                          <a:srgbClr val="737373"/>
                        </a:solidFill>
                      </a:endParaRPr>
                    </a:p>
                  </a:txBody>
                  <a:tcPr>
                    <a:lnL w="19050">
                      <a:solidFill>
                        <a:srgbClr val="737373"/>
                      </a:solidFill>
                      <a:prstDash val="solid"/>
                    </a:lnL>
                    <a:lnR w="19050">
                      <a:solidFill>
                        <a:srgbClr val="737373"/>
                      </a:solidFill>
                      <a:prstDash val="solid"/>
                    </a:lnR>
                    <a:lnT w="19050">
                      <a:solidFill>
                        <a:srgbClr val="737373"/>
                      </a:solidFill>
                      <a:prstDash val="solid"/>
                    </a:lnT>
                    <a:lnB w="19050">
                      <a:solidFill>
                        <a:srgbClr val="737373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DBE2"/>
                    </a:solidFill>
                  </a:tcPr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日期占位符 3"/>
          <p:cNvSpPr>
            <a:spLocks noGrp="1"/>
          </p:cNvSpPr>
          <p:nvPr>
            <p:ph type="dt" sz="half" idx="13"/>
          </p:nvPr>
        </p:nvSpPr>
        <p:spPr/>
        <p:txBody>
          <a:bodyPr>
            <a:normAutofit lnSpcReduction="10000"/>
          </a:bodyPr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pic>
        <p:nvPicPr>
          <p:cNvPr id="5" name="图片 4" descr="gitlet init1"/>
          <p:cNvPicPr>
            <a:picLocks noChangeAspect="1"/>
          </p:cNvPicPr>
          <p:nvPr/>
        </p:nvPicPr>
        <p:blipFill>
          <a:blip r:embed="rId1"/>
          <a:srcRect l="2184" t="3573" r="1800" b="2919"/>
          <a:stretch>
            <a:fillRect/>
          </a:stretch>
        </p:blipFill>
        <p:spPr>
          <a:xfrm>
            <a:off x="1829118" y="159385"/>
            <a:ext cx="8533765" cy="615569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797810" y="3212465"/>
            <a:ext cx="4851400" cy="1549400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日期占位符 3"/>
          <p:cNvSpPr>
            <a:spLocks noGrp="1"/>
          </p:cNvSpPr>
          <p:nvPr>
            <p:ph type="dt" sz="half" idx="13"/>
          </p:nvPr>
        </p:nvSpPr>
        <p:spPr/>
        <p:txBody>
          <a:bodyPr>
            <a:normAutofit lnSpcReduction="10000"/>
          </a:bodyPr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pic>
        <p:nvPicPr>
          <p:cNvPr id="5" name="图片 4" descr="gitlet init1"/>
          <p:cNvPicPr>
            <a:picLocks noChangeAspect="1"/>
          </p:cNvPicPr>
          <p:nvPr/>
        </p:nvPicPr>
        <p:blipFill>
          <a:blip r:embed="rId1"/>
          <a:srcRect l="2184" t="3573" r="1800" b="2919"/>
          <a:stretch>
            <a:fillRect/>
          </a:stretch>
        </p:blipFill>
        <p:spPr>
          <a:xfrm>
            <a:off x="1829118" y="159385"/>
            <a:ext cx="8533765" cy="615569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797810" y="3212465"/>
            <a:ext cx="4851400" cy="644525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日期占位符 3"/>
          <p:cNvSpPr>
            <a:spLocks noGrp="1"/>
          </p:cNvSpPr>
          <p:nvPr>
            <p:ph type="dt" sz="half" idx="13"/>
          </p:nvPr>
        </p:nvSpPr>
        <p:spPr/>
        <p:txBody>
          <a:bodyPr>
            <a:normAutofit lnSpcReduction="10000"/>
          </a:bodyPr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pic>
        <p:nvPicPr>
          <p:cNvPr id="5" name="图片 4" descr="gitlet init1"/>
          <p:cNvPicPr>
            <a:picLocks noChangeAspect="1"/>
          </p:cNvPicPr>
          <p:nvPr/>
        </p:nvPicPr>
        <p:blipFill>
          <a:blip r:embed="rId1"/>
          <a:srcRect l="2184" t="3573" r="1800" b="2919"/>
          <a:stretch>
            <a:fillRect/>
          </a:stretch>
        </p:blipFill>
        <p:spPr>
          <a:xfrm>
            <a:off x="1829118" y="159385"/>
            <a:ext cx="8533765" cy="615569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378518" y="3045460"/>
            <a:ext cx="5434965" cy="767080"/>
          </a:xfrm>
        </p:spPr>
        <p:txBody>
          <a:bodyPr>
            <a:normAutofit fontScale="90000"/>
          </a:bodyPr>
          <a:p>
            <a:r>
              <a:rPr lang="en-US" altLang="zh-CN"/>
              <a:t>gitlet add [file name]</a:t>
            </a:r>
            <a:endParaRPr lang="en-US" altLang="zh-CN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日期占位符 3"/>
          <p:cNvSpPr>
            <a:spLocks noGrp="1"/>
          </p:cNvSpPr>
          <p:nvPr>
            <p:ph type="dt" sz="half" idx="13"/>
          </p:nvPr>
        </p:nvSpPr>
        <p:spPr/>
        <p:txBody>
          <a:bodyPr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pic>
        <p:nvPicPr>
          <p:cNvPr id="5" name="图片 4" descr="gitlet add1"/>
          <p:cNvPicPr>
            <a:picLocks noChangeAspect="1"/>
          </p:cNvPicPr>
          <p:nvPr/>
        </p:nvPicPr>
        <p:blipFill>
          <a:blip r:embed="rId1">
            <a:clrChange>
              <a:clrFrom>
                <a:srgbClr val="F0F0F0">
                  <a:alpha val="100000"/>
                </a:srgbClr>
              </a:clrFrom>
              <a:clrTo>
                <a:srgbClr val="F0F0F0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90345" y="0"/>
            <a:ext cx="9211310" cy="656336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649855" y="501015"/>
            <a:ext cx="2007235" cy="801370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649855" y="5175885"/>
            <a:ext cx="2007235" cy="749935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014980" y="2374265"/>
            <a:ext cx="2007235" cy="362585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日期占位符 3"/>
          <p:cNvSpPr>
            <a:spLocks noGrp="1"/>
          </p:cNvSpPr>
          <p:nvPr>
            <p:ph type="dt" sz="half" idx="13"/>
          </p:nvPr>
        </p:nvSpPr>
        <p:spPr/>
        <p:txBody>
          <a:bodyPr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pic>
        <p:nvPicPr>
          <p:cNvPr id="5" name="图片 4" descr="gitlet add1"/>
          <p:cNvPicPr>
            <a:picLocks noChangeAspect="1"/>
          </p:cNvPicPr>
          <p:nvPr/>
        </p:nvPicPr>
        <p:blipFill>
          <a:blip r:embed="rId1">
            <a:clrChange>
              <a:clrFrom>
                <a:srgbClr val="F0F0F0">
                  <a:alpha val="100000"/>
                </a:srgbClr>
              </a:clrFrom>
              <a:clrTo>
                <a:srgbClr val="F0F0F0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90345" y="0"/>
            <a:ext cx="9211310" cy="656336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649855" y="5175885"/>
            <a:ext cx="2007235" cy="749935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014980" y="2374265"/>
            <a:ext cx="2007235" cy="362585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日期占位符 3"/>
          <p:cNvSpPr>
            <a:spLocks noGrp="1"/>
          </p:cNvSpPr>
          <p:nvPr>
            <p:ph type="dt" sz="half" idx="13"/>
          </p:nvPr>
        </p:nvSpPr>
        <p:spPr/>
        <p:txBody>
          <a:bodyPr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pic>
        <p:nvPicPr>
          <p:cNvPr id="5" name="图片 4" descr="gitlet add1"/>
          <p:cNvPicPr>
            <a:picLocks noChangeAspect="1"/>
          </p:cNvPicPr>
          <p:nvPr/>
        </p:nvPicPr>
        <p:blipFill>
          <a:blip r:embed="rId1">
            <a:clrChange>
              <a:clrFrom>
                <a:srgbClr val="F0F0F0">
                  <a:alpha val="100000"/>
                </a:srgbClr>
              </a:clrFrom>
              <a:clrTo>
                <a:srgbClr val="F0F0F0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90345" y="0"/>
            <a:ext cx="9211310" cy="656336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8.xml><?xml version="1.0" encoding="utf-8"?>
<p:tagLst xmlns:p="http://schemas.openxmlformats.org/presentationml/2006/main">
  <p:tag name="TABLE_ENDDRAG_ORIGIN_RECT" val="750*162"/>
  <p:tag name="TABLE_ENDDRAG_RECT" val="160*138*750*162"/>
</p:tagLst>
</file>

<file path=ppt/tags/tag9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heme/theme1.xml><?xml version="1.0" encoding="utf-8"?>
<a:theme xmlns:a="http://schemas.openxmlformats.org/drawingml/2006/main" name="自定义设计方案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自定义设计方案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714</Words>
  <Application>WPS 演示</Application>
  <PresentationFormat>宽屏</PresentationFormat>
  <Paragraphs>226</Paragraphs>
  <Slides>28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28</vt:i4>
      </vt:variant>
    </vt:vector>
  </HeadingPairs>
  <TitlesOfParts>
    <vt:vector size="37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自定义设计方案</vt:lpstr>
      <vt:lpstr>1_自定义设计方案</vt:lpstr>
      <vt:lpstr>Gitlet</vt:lpstr>
      <vt:lpstr>gitlet init</vt:lpstr>
      <vt:lpstr>PowerPoint 演示文稿</vt:lpstr>
      <vt:lpstr>PowerPoint 演示文稿</vt:lpstr>
      <vt:lpstr>PowerPoint 演示文稿</vt:lpstr>
      <vt:lpstr>gitlet add [file name]</vt:lpstr>
      <vt:lpstr>PowerPoint 演示文稿</vt:lpstr>
      <vt:lpstr>PowerPoint 演示文稿</vt:lpstr>
      <vt:lpstr>PowerPoint 演示文稿</vt:lpstr>
      <vt:lpstr>gitlet status</vt:lpstr>
      <vt:lpstr>update Hello.txt : Hello World</vt:lpstr>
      <vt:lpstr>PowerPoint 演示文稿</vt:lpstr>
      <vt:lpstr>gitlet commit [commit message]</vt:lpstr>
      <vt:lpstr>PowerPoint 演示文稿</vt:lpstr>
      <vt:lpstr>PowerPoint 演示文稿</vt:lpstr>
      <vt:lpstr>PowerPoint 演示文稿</vt:lpstr>
      <vt:lpstr>gitlet log</vt:lpstr>
      <vt:lpstr>gitlet rm [file name]</vt:lpstr>
      <vt:lpstr>Case 1: add stage</vt:lpstr>
      <vt:lpstr>Case 2: committed</vt:lpstr>
      <vt:lpstr>add all files - add .</vt:lpstr>
      <vt:lpstr>gitlet branch [branch name]</vt:lpstr>
      <vt:lpstr>gitlet rm-branch [branch name]</vt:lpstr>
      <vt:lpstr>gitlet checkout [branch name]</vt:lpstr>
      <vt:lpstr>gitlet checkout [branch name]</vt:lpstr>
      <vt:lpstr>gitlet checkout [commit id] -- [file name]</vt:lpstr>
      <vt:lpstr>gitlet checkout -- [file name]</vt:lpstr>
      <vt:lpstr>merge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情栀凉橙</cp:lastModifiedBy>
  <cp:revision>157</cp:revision>
  <dcterms:created xsi:type="dcterms:W3CDTF">2019-06-19T02:08:00Z</dcterms:created>
  <dcterms:modified xsi:type="dcterms:W3CDTF">2025-05-26T08:09:52Z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2052-12.1.0.21171</vt:lpwstr>
  </property>
  <property fmtid="{D5CDD505-2E9C-101B-9397-08002B2CF9AE}" pid="3" name="ICV">
    <vt:lpwstr>A475D488449F4DEA8B7731F97411536D_11</vt:lpwstr>
  </property>
</Properties>
</file>