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altLang="zh-CN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11/26/2017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Weather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Qingbo Kang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| 40058122 | Concordia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question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single outdoor image, labelling it as either sunny </a:t>
            </a:r>
            <a:r>
              <a:rPr lang="en-US"/>
              <a:t>or cloudy.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research point</a:t>
            </a:r>
          </a:p>
          <a:p>
            <a:r>
              <a:rPr lang="en-US"/>
              <a:t>Second research point</a:t>
            </a:r>
          </a:p>
          <a:p>
            <a:r>
              <a:rPr lang="en-US"/>
              <a:t>Third research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3661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Materials (detailed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(be</a:t>
                      </a:r>
                      <a:r>
                        <a:rPr lang="en-US" baseline="0" dirty="0"/>
                        <a:t> specific)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Include Observation based on the data from your experiments</a:t>
            </a:r>
            <a:endParaRPr lang="en-US" dirty="0"/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35</TotalTime>
  <Words>236</Words>
  <Application>Microsoft Office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幼圆</vt:lpstr>
      <vt:lpstr>Arial</vt:lpstr>
      <vt:lpstr>Science Project 16x9</vt:lpstr>
      <vt:lpstr>Two-Class Weather Classification</vt:lpstr>
      <vt:lpstr>Add your question here</vt:lpstr>
      <vt:lpstr>Problem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Two-Class Weather Classification</dc:title>
  <dc:creator>kangqingbo</dc:creator>
  <cp:lastModifiedBy>kangqingbo</cp:lastModifiedBy>
  <cp:revision>4</cp:revision>
  <dcterms:created xsi:type="dcterms:W3CDTF">2017-11-27T02:27:16Z</dcterms:created>
  <dcterms:modified xsi:type="dcterms:W3CDTF">2017-11-27T03:15:24Z</dcterms:modified>
</cp:coreProperties>
</file>