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0"/>
  </p:normalViewPr>
  <p:slideViewPr>
    <p:cSldViewPr snapToGrid="0">
      <p:cViewPr varScale="1">
        <p:scale>
          <a:sx n="109" d="100"/>
          <a:sy n="109" d="100"/>
        </p:scale>
        <p:origin x="1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8ab23bd6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8ab23bd6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8ab23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8ab23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8ab23bd6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8ab23bd6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8ab23bd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8ab23bd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Research Centered Approach to Sharing Patient Data While Protecting Patient Privacy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Qingbo Wang, Gaurav Luthria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70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</a:t>
            </a: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285875"/>
            <a:ext cx="8520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Objective:</a:t>
            </a:r>
            <a:r>
              <a:rPr lang="en"/>
              <a:t> Identify a solution for sharing patient data while maintaining patient privacy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Approach (Two Fold)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Advanced Querying Language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Group_by / aggregation / custom filtering / statistical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threshold to exclude outliers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Keeps the raw data secure in the cloud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Realistic Synthetic Data Generation from the Query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 Realistic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Suppress Outliers (outliers are the most easily identifiable)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require model complexities or parameters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with smaller datasets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75" y="2178000"/>
            <a:ext cx="1286125" cy="1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20675" y="3512613"/>
            <a:ext cx="1113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Real Data</a:t>
            </a:r>
            <a:endParaRPr b="1"/>
          </a:p>
        </p:txBody>
      </p:sp>
      <p:cxnSp>
        <p:nvCxnSpPr>
          <p:cNvPr id="68" name="Google Shape;68;p15"/>
          <p:cNvCxnSpPr/>
          <p:nvPr/>
        </p:nvCxnSpPr>
        <p:spPr>
          <a:xfrm rot="10800000" flipH="1">
            <a:off x="1653975" y="1236863"/>
            <a:ext cx="862500" cy="132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/>
          <p:nvPr/>
        </p:nvCxnSpPr>
        <p:spPr>
          <a:xfrm>
            <a:off x="1653975" y="2724038"/>
            <a:ext cx="957000" cy="1182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 txBox="1"/>
          <p:nvPr/>
        </p:nvSpPr>
        <p:spPr>
          <a:xfrm>
            <a:off x="2610975" y="107775"/>
            <a:ext cx="2256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Query the Original Data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>
            <a:off x="2882675" y="2997800"/>
            <a:ext cx="2256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Generate Synthetic Data from Query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6524950" y="2260550"/>
            <a:ext cx="2256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Downstream Analysis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 Vivli Platform to validate analysis on real data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73" name="Google Shape;73;p15"/>
          <p:cNvCxnSpPr/>
          <p:nvPr/>
        </p:nvCxnSpPr>
        <p:spPr>
          <a:xfrm>
            <a:off x="5304450" y="2453450"/>
            <a:ext cx="1122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>
            <a:off x="4016750" y="2416875"/>
            <a:ext cx="9000" cy="635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l="7089" b="36049"/>
          <a:stretch/>
        </p:blipFill>
        <p:spPr>
          <a:xfrm>
            <a:off x="2647738" y="3632900"/>
            <a:ext cx="3407125" cy="756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6" name="Google Shape;76;p15"/>
          <p:cNvGrpSpPr/>
          <p:nvPr/>
        </p:nvGrpSpPr>
        <p:grpSpPr>
          <a:xfrm>
            <a:off x="6167825" y="3701625"/>
            <a:ext cx="2397276" cy="1216950"/>
            <a:chOff x="2907175" y="3737075"/>
            <a:chExt cx="2397276" cy="1216950"/>
          </a:xfrm>
        </p:grpSpPr>
        <p:pic>
          <p:nvPicPr>
            <p:cNvPr id="77" name="Google Shape;77;p15"/>
            <p:cNvPicPr preferRelativeResize="0"/>
            <p:nvPr/>
          </p:nvPicPr>
          <p:blipFill rotWithShape="1">
            <a:blip r:embed="rId5">
              <a:alphaModFix/>
            </a:blip>
            <a:srcRect l="5489" r="20022" b="16666"/>
            <a:stretch/>
          </p:blipFill>
          <p:spPr>
            <a:xfrm>
              <a:off x="3000750" y="3737075"/>
              <a:ext cx="2303701" cy="9176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2907175" y="4604825"/>
              <a:ext cx="22563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/>
                <a:t>Drug Exposure Data</a:t>
              </a:r>
              <a:endParaRPr sz="1200" b="1"/>
            </a:p>
          </p:txBody>
        </p:sp>
      </p:grpSp>
      <p:pic>
        <p:nvPicPr>
          <p:cNvPr id="79" name="Google Shape;79;p15"/>
          <p:cNvPicPr preferRelativeResize="0"/>
          <p:nvPr/>
        </p:nvPicPr>
        <p:blipFill rotWithShape="1">
          <a:blip r:embed="rId6">
            <a:alphaModFix/>
          </a:blip>
          <a:srcRect l="5891"/>
          <a:stretch/>
        </p:blipFill>
        <p:spPr>
          <a:xfrm>
            <a:off x="3125775" y="4103725"/>
            <a:ext cx="3034202" cy="928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5"/>
          <p:cNvSpPr txBox="1"/>
          <p:nvPr/>
        </p:nvSpPr>
        <p:spPr>
          <a:xfrm>
            <a:off x="1992075" y="4532775"/>
            <a:ext cx="1286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Lab Results</a:t>
            </a:r>
            <a:endParaRPr sz="1200" b="1"/>
          </a:p>
        </p:txBody>
      </p:sp>
      <p:sp>
        <p:nvSpPr>
          <p:cNvPr id="81" name="Google Shape;81;p15"/>
          <p:cNvSpPr txBox="1"/>
          <p:nvPr/>
        </p:nvSpPr>
        <p:spPr>
          <a:xfrm>
            <a:off x="952125" y="3805550"/>
            <a:ext cx="18429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Efficacy Sensitivity Analysis</a:t>
            </a:r>
            <a:endParaRPr sz="1200" b="1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2950" y="461125"/>
            <a:ext cx="2350989" cy="19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44475" y="1683813"/>
            <a:ext cx="11133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(Cloud)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311700" y="34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Generating Synthetic Data</a:t>
            </a:r>
            <a:endParaRPr dirty="0"/>
          </a:p>
        </p:txBody>
      </p:sp>
      <p:sp>
        <p:nvSpPr>
          <p:cNvPr id="89" name="Google Shape;89;p16"/>
          <p:cNvSpPr/>
          <p:nvPr/>
        </p:nvSpPr>
        <p:spPr>
          <a:xfrm>
            <a:off x="873600" y="2905975"/>
            <a:ext cx="1393800" cy="6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026000" y="829225"/>
            <a:ext cx="664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Want to Generate Synthetic Data that is Robust, Realistic, Suppresses Outliers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Method: Permutation Test</a:t>
            </a:r>
            <a:endParaRPr dirty="0"/>
          </a:p>
        </p:txBody>
      </p:sp>
      <p:sp>
        <p:nvSpPr>
          <p:cNvPr id="91" name="Google Shape;91;p16"/>
          <p:cNvSpPr/>
          <p:nvPr/>
        </p:nvSpPr>
        <p:spPr>
          <a:xfrm>
            <a:off x="3404200" y="2905975"/>
            <a:ext cx="1641000" cy="6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Sample User IDs 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182000" y="2905975"/>
            <a:ext cx="1641000" cy="6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into one “synthetic ID”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2343700" y="3235825"/>
            <a:ext cx="984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/>
          <p:nvPr/>
        </p:nvCxnSpPr>
        <p:spPr>
          <a:xfrm>
            <a:off x="5121500" y="3235825"/>
            <a:ext cx="984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>
            <a:stCxn id="92" idx="0"/>
          </p:cNvCxnSpPr>
          <p:nvPr/>
        </p:nvCxnSpPr>
        <p:spPr>
          <a:xfrm rot="5400000" flipH="1">
            <a:off x="3913250" y="-183275"/>
            <a:ext cx="756300" cy="5422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>
            <a:endCxn id="89" idx="0"/>
          </p:cNvCxnSpPr>
          <p:nvPr/>
        </p:nvCxnSpPr>
        <p:spPr>
          <a:xfrm flipH="1">
            <a:off x="1570500" y="2139775"/>
            <a:ext cx="29400" cy="76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3220500" y="1564700"/>
            <a:ext cx="2256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Regenerate another “synthetic” ID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874350" y="4053275"/>
            <a:ext cx="2256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Synthetic data to CSV formal</a:t>
            </a:r>
            <a:endParaRPr/>
          </a:p>
        </p:txBody>
      </p:sp>
      <p:cxnSp>
        <p:nvCxnSpPr>
          <p:cNvPr id="99" name="Google Shape;99;p16"/>
          <p:cNvCxnSpPr>
            <a:endCxn id="98" idx="0"/>
          </p:cNvCxnSpPr>
          <p:nvPr/>
        </p:nvCxnSpPr>
        <p:spPr>
          <a:xfrm>
            <a:off x="7002500" y="3614075"/>
            <a:ext cx="0" cy="439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311700" y="17761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175</Words>
  <Application>Microsoft Macintosh PowerPoint</Application>
  <PresentationFormat>画面に合わせる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 Research Centered Approach to Sharing Patient Data While Protecting Patient Privacy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Research Centered Approach to Sharing Patient Data While Protecting Patient Privacy</dc:title>
  <cp:lastModifiedBy>Wang, Qingbo</cp:lastModifiedBy>
  <cp:revision>3</cp:revision>
  <dcterms:modified xsi:type="dcterms:W3CDTF">2019-06-21T19:57:56Z</dcterms:modified>
</cp:coreProperties>
</file>