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079976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387" y="-6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3534924"/>
            <a:ext cx="9179799" cy="7519835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1344752"/>
            <a:ext cx="8099822" cy="521488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149975"/>
            <a:ext cx="2328699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149975"/>
            <a:ext cx="685110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9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384888"/>
            <a:ext cx="9314796" cy="89848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4454688"/>
            <a:ext cx="9314796" cy="472489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3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749874"/>
            <a:ext cx="458989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749874"/>
            <a:ext cx="458989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5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49979"/>
            <a:ext cx="9314796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5294885"/>
            <a:ext cx="4568805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7889827"/>
            <a:ext cx="4568805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5294885"/>
            <a:ext cx="4591306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7889827"/>
            <a:ext cx="4591306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9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4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109937"/>
            <a:ext cx="5467380" cy="1534966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109937"/>
            <a:ext cx="5467380" cy="1534966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149979"/>
            <a:ext cx="931479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749874"/>
            <a:ext cx="931479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F609-CBB1-480C-B742-7A12B28808CB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0019564"/>
            <a:ext cx="364492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3912-C011-474C-9F70-D13DEEE99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3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801E09F-6C4C-39C4-4B50-E9DAC27F4624}"/>
              </a:ext>
            </a:extLst>
          </p:cNvPr>
          <p:cNvGrpSpPr/>
          <p:nvPr/>
        </p:nvGrpSpPr>
        <p:grpSpPr>
          <a:xfrm>
            <a:off x="356067" y="482472"/>
            <a:ext cx="9933524" cy="20635488"/>
            <a:chOff x="356067" y="482472"/>
            <a:chExt cx="9933524" cy="20635488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C5CA80A-B4C8-39E8-391A-FA9582BFAA8F}"/>
                </a:ext>
              </a:extLst>
            </p:cNvPr>
            <p:cNvSpPr/>
            <p:nvPr/>
          </p:nvSpPr>
          <p:spPr>
            <a:xfrm>
              <a:off x="2061788" y="20668781"/>
              <a:ext cx="561474" cy="4491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5D8F9628-76AA-2030-8EEC-91BB0A794508}"/>
                </a:ext>
              </a:extLst>
            </p:cNvPr>
            <p:cNvSpPr/>
            <p:nvPr/>
          </p:nvSpPr>
          <p:spPr>
            <a:xfrm>
              <a:off x="1612609" y="19783172"/>
              <a:ext cx="1459832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Embedding</a:t>
              </a:r>
            </a:p>
            <a:p>
              <a:pPr algn="ctr"/>
              <a:r>
                <a:rPr lang="en-US" altLang="zh-CN" dirty="0"/>
                <a:t>(scaled)</a:t>
              </a:r>
              <a:endParaRPr lang="zh-CN" altLang="en-US" dirty="0"/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AA10FFD-1A49-F2EE-6E0A-33FCE6F709E8}"/>
                </a:ext>
              </a:extLst>
            </p:cNvPr>
            <p:cNvSpPr/>
            <p:nvPr/>
          </p:nvSpPr>
          <p:spPr>
            <a:xfrm>
              <a:off x="1235620" y="18937666"/>
              <a:ext cx="2213810" cy="537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 position encoding</a:t>
              </a:r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E86E78B-0E0F-2465-2A81-FA63EE190D03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>
            <a:xfrm flipH="1" flipV="1">
              <a:off x="2342524" y="18055129"/>
              <a:ext cx="1" cy="88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83F9667-6723-E5D0-BB98-45CA848CE7F5}"/>
                </a:ext>
              </a:extLst>
            </p:cNvPr>
            <p:cNvSpPr txBox="1"/>
            <p:nvPr/>
          </p:nvSpPr>
          <p:spPr>
            <a:xfrm>
              <a:off x="2342523" y="18581867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2BEEEF6-8DCD-347F-E587-B893196B2E8E}"/>
                </a:ext>
              </a:extLst>
            </p:cNvPr>
            <p:cNvGrpSpPr/>
            <p:nvPr/>
          </p:nvGrpSpPr>
          <p:grpSpPr>
            <a:xfrm>
              <a:off x="356067" y="13789233"/>
              <a:ext cx="4107608" cy="4739426"/>
              <a:chOff x="385564" y="10279117"/>
              <a:chExt cx="4107608" cy="4739426"/>
            </a:xfrm>
          </p:grpSpPr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3C2D49A7-FA66-8A1B-A479-A0062ADDF082}"/>
                  </a:ext>
                </a:extLst>
              </p:cNvPr>
              <p:cNvSpPr/>
              <p:nvPr/>
            </p:nvSpPr>
            <p:spPr>
              <a:xfrm>
                <a:off x="939543" y="14007601"/>
                <a:ext cx="2864955" cy="5374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MultiHeadAttention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(</a:t>
                </a:r>
                <a:r>
                  <a:rPr lang="en-US" altLang="zh-CN" dirty="0" err="1"/>
                  <a:t>scaledDotProductAttention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9CF825DF-3F20-450A-0CE0-EA3B44E2C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8975" y="14815878"/>
                <a:ext cx="2478300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2A3D474-0E2E-9334-AD92-53A06676CDF5}"/>
                  </a:ext>
                </a:extLst>
              </p:cNvPr>
              <p:cNvCxnSpPr/>
              <p:nvPr/>
            </p:nvCxnSpPr>
            <p:spPr>
              <a:xfrm flipV="1">
                <a:off x="1738975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066E0527-ABBF-8E86-3E1E-8E158843A268}"/>
                  </a:ext>
                </a:extLst>
              </p:cNvPr>
              <p:cNvCxnSpPr/>
              <p:nvPr/>
            </p:nvCxnSpPr>
            <p:spPr>
              <a:xfrm flipV="1">
                <a:off x="3005067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7902C765-C364-106A-99A0-165818533A92}"/>
                  </a:ext>
                </a:extLst>
              </p:cNvPr>
              <p:cNvSpPr/>
              <p:nvPr/>
            </p:nvSpPr>
            <p:spPr>
              <a:xfrm>
                <a:off x="1141098" y="12977011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0B3B744D-FC42-C830-6705-9F9AC78782FC}"/>
                  </a:ext>
                </a:extLst>
              </p:cNvPr>
              <p:cNvCxnSpPr>
                <a:stCxn id="63" idx="0"/>
                <a:endCxn id="67" idx="2"/>
              </p:cNvCxnSpPr>
              <p:nvPr/>
            </p:nvCxnSpPr>
            <p:spPr>
              <a:xfrm flipV="1">
                <a:off x="2372021" y="13430086"/>
                <a:ext cx="0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E4A1C888-64D2-074A-A152-69E691B65420}"/>
                  </a:ext>
                </a:extLst>
              </p:cNvPr>
              <p:cNvCxnSpPr/>
              <p:nvPr/>
            </p:nvCxnSpPr>
            <p:spPr>
              <a:xfrm flipV="1">
                <a:off x="4217275" y="13623024"/>
                <a:ext cx="0" cy="1192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19678FF8-08DD-82D0-1E36-B04303F7F183}"/>
                  </a:ext>
                </a:extLst>
              </p:cNvPr>
              <p:cNvCxnSpPr/>
              <p:nvPr/>
            </p:nvCxnSpPr>
            <p:spPr>
              <a:xfrm flipH="1">
                <a:off x="2364001" y="13623024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04D467D-8B9F-8693-3AF4-837EE7FA02FF}"/>
                  </a:ext>
                </a:extLst>
              </p:cNvPr>
              <p:cNvSpPr txBox="1"/>
              <p:nvPr/>
            </p:nvSpPr>
            <p:spPr>
              <a:xfrm>
                <a:off x="2362889" y="13623024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386363C6-49CA-DD6B-12DC-627D4BB8D890}"/>
                  </a:ext>
                </a:extLst>
              </p:cNvPr>
              <p:cNvSpPr/>
              <p:nvPr/>
            </p:nvSpPr>
            <p:spPr>
              <a:xfrm>
                <a:off x="1203105" y="11583208"/>
                <a:ext cx="2337829" cy="9334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Dense2</a:t>
                </a:r>
              </a:p>
              <a:p>
                <a:pPr algn="ctr"/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Dense1</a:t>
                </a:r>
                <a:endParaRPr lang="zh-CN" altLang="en-US" dirty="0"/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97E3224F-46E4-FD71-25F0-1D6550AD79BE}"/>
                  </a:ext>
                </a:extLst>
              </p:cNvPr>
              <p:cNvCxnSpPr>
                <a:stCxn id="67" idx="0"/>
                <a:endCxn id="72" idx="2"/>
              </p:cNvCxnSpPr>
              <p:nvPr/>
            </p:nvCxnSpPr>
            <p:spPr>
              <a:xfrm flipH="1" flipV="1">
                <a:off x="2372020" y="12516630"/>
                <a:ext cx="1" cy="460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CDFB77FB-28AA-52E0-4071-12520FA76FBA}"/>
                  </a:ext>
                </a:extLst>
              </p:cNvPr>
              <p:cNvSpPr/>
              <p:nvPr/>
            </p:nvSpPr>
            <p:spPr>
              <a:xfrm>
                <a:off x="1141098" y="10552618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CE1F3178-DD51-354C-B360-6691DE16B0CD}"/>
                  </a:ext>
                </a:extLst>
              </p:cNvPr>
              <p:cNvCxnSpPr>
                <a:stCxn id="72" idx="0"/>
                <a:endCxn id="74" idx="2"/>
              </p:cNvCxnSpPr>
              <p:nvPr/>
            </p:nvCxnSpPr>
            <p:spPr>
              <a:xfrm flipV="1">
                <a:off x="2372020" y="11005693"/>
                <a:ext cx="1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8CCC586-A9F3-D0FB-A4BA-2D9A436B6C8B}"/>
                  </a:ext>
                </a:extLst>
              </p:cNvPr>
              <p:cNvSpPr txBox="1"/>
              <p:nvPr/>
            </p:nvSpPr>
            <p:spPr>
              <a:xfrm>
                <a:off x="2362889" y="11188587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5CA79F0F-B796-44A4-B760-A42596EBA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2019" y="12732197"/>
                <a:ext cx="1845256" cy="14623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4D36BE62-C918-340C-1255-E68446F929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7275" y="11172901"/>
                <a:ext cx="0" cy="1559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FF1A1424-6878-7D86-F3DC-52FC6DC4663D}"/>
                  </a:ext>
                </a:extLst>
              </p:cNvPr>
              <p:cNvCxnSpPr/>
              <p:nvPr/>
            </p:nvCxnSpPr>
            <p:spPr>
              <a:xfrm flipH="1">
                <a:off x="2364001" y="11172901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1E8116B1-170F-0617-16D5-C26BC4ADEBBE}"/>
                  </a:ext>
                </a:extLst>
              </p:cNvPr>
              <p:cNvSpPr/>
              <p:nvPr/>
            </p:nvSpPr>
            <p:spPr>
              <a:xfrm>
                <a:off x="385564" y="10279117"/>
                <a:ext cx="4107608" cy="4739426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F9F8B0B-6431-7D42-F952-E295F62CB908}"/>
                </a:ext>
              </a:extLst>
            </p:cNvPr>
            <p:cNvGrpSpPr/>
            <p:nvPr/>
          </p:nvGrpSpPr>
          <p:grpSpPr>
            <a:xfrm>
              <a:off x="356067" y="8453381"/>
              <a:ext cx="4107608" cy="4739426"/>
              <a:chOff x="385564" y="10279117"/>
              <a:chExt cx="4107608" cy="473942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E3DE1884-597B-143A-97F0-A873711D9D2E}"/>
                  </a:ext>
                </a:extLst>
              </p:cNvPr>
              <p:cNvSpPr/>
              <p:nvPr/>
            </p:nvSpPr>
            <p:spPr>
              <a:xfrm>
                <a:off x="939543" y="14007601"/>
                <a:ext cx="2864955" cy="5374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MultiHeadAttention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(</a:t>
                </a:r>
                <a:r>
                  <a:rPr lang="en-US" altLang="zh-CN" dirty="0" err="1"/>
                  <a:t>scaledDotProductAttention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8D6CE11B-2274-3199-DB63-BA47AED90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8975" y="14815878"/>
                <a:ext cx="2478300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E8C48666-A76F-2F13-4814-851F71CE86F7}"/>
                  </a:ext>
                </a:extLst>
              </p:cNvPr>
              <p:cNvCxnSpPr/>
              <p:nvPr/>
            </p:nvCxnSpPr>
            <p:spPr>
              <a:xfrm flipV="1">
                <a:off x="1738975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6F70ECBE-C465-E07C-E92E-2E4833AABAED}"/>
                  </a:ext>
                </a:extLst>
              </p:cNvPr>
              <p:cNvCxnSpPr/>
              <p:nvPr/>
            </p:nvCxnSpPr>
            <p:spPr>
              <a:xfrm flipV="1">
                <a:off x="3005067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64547AAC-60D9-C9BD-A110-6DDF41DB8627}"/>
                  </a:ext>
                </a:extLst>
              </p:cNvPr>
              <p:cNvSpPr/>
              <p:nvPr/>
            </p:nvSpPr>
            <p:spPr>
              <a:xfrm>
                <a:off x="1141098" y="12977011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5C967A30-B484-3064-0AFF-DE7A1B3A81BB}"/>
                  </a:ext>
                </a:extLst>
              </p:cNvPr>
              <p:cNvCxnSpPr>
                <a:cxnSpLocks/>
                <a:stCxn id="82" idx="0"/>
                <a:endCxn id="86" idx="2"/>
              </p:cNvCxnSpPr>
              <p:nvPr/>
            </p:nvCxnSpPr>
            <p:spPr>
              <a:xfrm flipV="1">
                <a:off x="2372021" y="13430086"/>
                <a:ext cx="0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E95DC692-1ECD-C975-9319-BE52580B4440}"/>
                  </a:ext>
                </a:extLst>
              </p:cNvPr>
              <p:cNvCxnSpPr/>
              <p:nvPr/>
            </p:nvCxnSpPr>
            <p:spPr>
              <a:xfrm flipV="1">
                <a:off x="4217275" y="13623024"/>
                <a:ext cx="0" cy="1192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A0A72F2C-CE53-15FE-8650-C5882223041F}"/>
                  </a:ext>
                </a:extLst>
              </p:cNvPr>
              <p:cNvCxnSpPr/>
              <p:nvPr/>
            </p:nvCxnSpPr>
            <p:spPr>
              <a:xfrm flipH="1">
                <a:off x="2364001" y="13623024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183EA8-FA31-DB09-66F9-74945D31D078}"/>
                  </a:ext>
                </a:extLst>
              </p:cNvPr>
              <p:cNvSpPr txBox="1"/>
              <p:nvPr/>
            </p:nvSpPr>
            <p:spPr>
              <a:xfrm>
                <a:off x="2362889" y="13623024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6452EAE9-46B7-BBF1-E6D6-1444BC223CB1}"/>
                  </a:ext>
                </a:extLst>
              </p:cNvPr>
              <p:cNvSpPr/>
              <p:nvPr/>
            </p:nvSpPr>
            <p:spPr>
              <a:xfrm>
                <a:off x="1203105" y="11583208"/>
                <a:ext cx="2337829" cy="9334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Dense2</a:t>
                </a:r>
              </a:p>
              <a:p>
                <a:pPr algn="ctr"/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Dense1</a:t>
                </a:r>
                <a:endParaRPr lang="zh-CN" altLang="en-US" dirty="0"/>
              </a:p>
            </p:txBody>
          </p: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D03232-A42D-6A0E-F293-92747672ADFB}"/>
                  </a:ext>
                </a:extLst>
              </p:cNvPr>
              <p:cNvCxnSpPr>
                <a:cxnSpLocks/>
                <a:stCxn id="86" idx="0"/>
                <a:endCxn id="91" idx="2"/>
              </p:cNvCxnSpPr>
              <p:nvPr/>
            </p:nvCxnSpPr>
            <p:spPr>
              <a:xfrm flipH="1" flipV="1">
                <a:off x="2372020" y="12516630"/>
                <a:ext cx="1" cy="460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571DAFB2-3A54-1010-9B79-2BC424FC95E4}"/>
                  </a:ext>
                </a:extLst>
              </p:cNvPr>
              <p:cNvSpPr/>
              <p:nvPr/>
            </p:nvSpPr>
            <p:spPr>
              <a:xfrm>
                <a:off x="1141098" y="10552618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98CD24A3-3F00-FDA9-8B80-F48AA13BB102}"/>
                  </a:ext>
                </a:extLst>
              </p:cNvPr>
              <p:cNvCxnSpPr>
                <a:cxnSpLocks/>
                <a:stCxn id="91" idx="0"/>
                <a:endCxn id="93" idx="2"/>
              </p:cNvCxnSpPr>
              <p:nvPr/>
            </p:nvCxnSpPr>
            <p:spPr>
              <a:xfrm flipV="1">
                <a:off x="2372020" y="11005693"/>
                <a:ext cx="1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8B3EE19-BD1F-A587-434D-18D82501E537}"/>
                  </a:ext>
                </a:extLst>
              </p:cNvPr>
              <p:cNvSpPr txBox="1"/>
              <p:nvPr/>
            </p:nvSpPr>
            <p:spPr>
              <a:xfrm>
                <a:off x="2362889" y="11188587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4231CA99-B098-30ED-7BE7-9D0293E47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2019" y="12732197"/>
                <a:ext cx="1845256" cy="14623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C8D82BE1-B893-D1B8-AABB-B65E4FD09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7275" y="11172901"/>
                <a:ext cx="0" cy="1559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2A95F35B-B154-2033-D11B-FD97861DCD49}"/>
                  </a:ext>
                </a:extLst>
              </p:cNvPr>
              <p:cNvCxnSpPr/>
              <p:nvPr/>
            </p:nvCxnSpPr>
            <p:spPr>
              <a:xfrm flipH="1">
                <a:off x="2364001" y="11172901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57A1C033-B03E-C3F6-6F12-FC26374C5895}"/>
                  </a:ext>
                </a:extLst>
              </p:cNvPr>
              <p:cNvSpPr/>
              <p:nvPr/>
            </p:nvSpPr>
            <p:spPr>
              <a:xfrm>
                <a:off x="385564" y="10279117"/>
                <a:ext cx="4107608" cy="4739426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218F3C0F-D90B-84F4-8BA0-D654A9F62244}"/>
                </a:ext>
              </a:extLst>
            </p:cNvPr>
            <p:cNvCxnSpPr>
              <a:cxnSpLocks/>
              <a:stCxn id="74" idx="0"/>
              <a:endCxn id="82" idx="2"/>
            </p:cNvCxnSpPr>
            <p:nvPr/>
          </p:nvCxnSpPr>
          <p:spPr>
            <a:xfrm flipV="1">
              <a:off x="2342524" y="12719277"/>
              <a:ext cx="0" cy="13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F2F21DF4-B864-D1EF-52C8-197A71AE3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1654" y="7596554"/>
              <a:ext cx="0" cy="114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7EF6A3A4-AFFD-711D-ED07-DD9EE2A61466}"/>
                </a:ext>
              </a:extLst>
            </p:cNvPr>
            <p:cNvCxnSpPr/>
            <p:nvPr/>
          </p:nvCxnSpPr>
          <p:spPr>
            <a:xfrm>
              <a:off x="2351654" y="7596554"/>
              <a:ext cx="301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B15F0234-F7D7-1E98-5D11-8A252FC2E0FF}"/>
                </a:ext>
              </a:extLst>
            </p:cNvPr>
            <p:cNvCxnSpPr>
              <a:cxnSpLocks/>
            </p:cNvCxnSpPr>
            <p:nvPr/>
          </p:nvCxnSpPr>
          <p:spPr>
            <a:xfrm>
              <a:off x="5370384" y="7596554"/>
              <a:ext cx="0" cy="8562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1C5A39EE-2462-4638-1A19-78C67D5E71D6}"/>
                </a:ext>
              </a:extLst>
            </p:cNvPr>
            <p:cNvSpPr/>
            <p:nvPr/>
          </p:nvSpPr>
          <p:spPr>
            <a:xfrm>
              <a:off x="7515157" y="20668780"/>
              <a:ext cx="1304867" cy="4491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BOS + y[:-1]</a:t>
              </a:r>
              <a:endParaRPr lang="zh-CN" altLang="en-US" dirty="0"/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42C6F1B1-81D4-838E-6933-DB9014F019B0}"/>
                </a:ext>
              </a:extLst>
            </p:cNvPr>
            <p:cNvSpPr/>
            <p:nvPr/>
          </p:nvSpPr>
          <p:spPr>
            <a:xfrm>
              <a:off x="7437676" y="19783172"/>
              <a:ext cx="1459832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Embedding</a:t>
              </a:r>
            </a:p>
            <a:p>
              <a:pPr algn="ctr"/>
              <a:r>
                <a:rPr lang="en-US" altLang="zh-CN" dirty="0"/>
                <a:t>(scaled)</a:t>
              </a:r>
              <a:endParaRPr lang="zh-CN" altLang="en-US" dirty="0"/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9A4B2BA9-A2A7-7BCF-278E-0252EEBD53F1}"/>
                </a:ext>
              </a:extLst>
            </p:cNvPr>
            <p:cNvSpPr/>
            <p:nvPr/>
          </p:nvSpPr>
          <p:spPr>
            <a:xfrm>
              <a:off x="7060687" y="18937666"/>
              <a:ext cx="2213810" cy="537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 position encoding</a:t>
              </a:r>
              <a:endParaRPr lang="zh-CN" altLang="en-US" dirty="0"/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0654040F-2D82-1804-42A7-E05BD810D8BA}"/>
                </a:ext>
              </a:extLst>
            </p:cNvPr>
            <p:cNvCxnSpPr>
              <a:stCxn id="57" idx="0"/>
              <a:endCxn id="58" idx="2"/>
            </p:cNvCxnSpPr>
            <p:nvPr/>
          </p:nvCxnSpPr>
          <p:spPr>
            <a:xfrm flipV="1">
              <a:off x="2342525" y="20360687"/>
              <a:ext cx="0" cy="308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AFF7DA7A-73E5-DAAC-CF2F-A3237415A04F}"/>
                </a:ext>
              </a:extLst>
            </p:cNvPr>
            <p:cNvCxnSpPr>
              <a:stCxn id="58" idx="0"/>
              <a:endCxn id="59" idx="2"/>
            </p:cNvCxnSpPr>
            <p:nvPr/>
          </p:nvCxnSpPr>
          <p:spPr>
            <a:xfrm flipV="1">
              <a:off x="2342525" y="19475078"/>
              <a:ext cx="0" cy="308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3DD0F33-2BD6-B2BF-586A-A77EBE59B1FC}"/>
                </a:ext>
              </a:extLst>
            </p:cNvPr>
            <p:cNvCxnSpPr>
              <a:cxnSpLocks/>
              <a:stCxn id="104" idx="0"/>
              <a:endCxn id="105" idx="2"/>
            </p:cNvCxnSpPr>
            <p:nvPr/>
          </p:nvCxnSpPr>
          <p:spPr>
            <a:xfrm flipV="1">
              <a:off x="8167591" y="20360687"/>
              <a:ext cx="1" cy="308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D772F30F-9257-51BA-53B4-E4C8FBEE56DA}"/>
                </a:ext>
              </a:extLst>
            </p:cNvPr>
            <p:cNvCxnSpPr>
              <a:stCxn id="105" idx="0"/>
              <a:endCxn id="106" idx="2"/>
            </p:cNvCxnSpPr>
            <p:nvPr/>
          </p:nvCxnSpPr>
          <p:spPr>
            <a:xfrm flipV="1">
              <a:off x="8167592" y="19475078"/>
              <a:ext cx="0" cy="308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B1484DC-EDD5-DF4D-57BD-A903E0194A9D}"/>
                </a:ext>
              </a:extLst>
            </p:cNvPr>
            <p:cNvSpPr txBox="1"/>
            <p:nvPr/>
          </p:nvSpPr>
          <p:spPr>
            <a:xfrm>
              <a:off x="8167592" y="18566134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C94D7171-3C6C-AECB-292E-02C5D0360296}"/>
                </a:ext>
              </a:extLst>
            </p:cNvPr>
            <p:cNvCxnSpPr>
              <a:cxnSpLocks/>
              <a:stCxn id="106" idx="0"/>
              <a:endCxn id="115" idx="2"/>
            </p:cNvCxnSpPr>
            <p:nvPr/>
          </p:nvCxnSpPr>
          <p:spPr>
            <a:xfrm flipV="1">
              <a:off x="8167592" y="18027249"/>
              <a:ext cx="3197" cy="91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4C9CD72-6659-D8DD-4C2F-60B08FD94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384" y="16158945"/>
              <a:ext cx="21853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DF87BE1-C2FD-E474-C611-66EA9602C05C}"/>
                </a:ext>
              </a:extLst>
            </p:cNvPr>
            <p:cNvGrpSpPr/>
            <p:nvPr/>
          </p:nvGrpSpPr>
          <p:grpSpPr>
            <a:xfrm>
              <a:off x="6181983" y="11151276"/>
              <a:ext cx="4107608" cy="7377384"/>
              <a:chOff x="6211480" y="7641160"/>
              <a:chExt cx="4107608" cy="7377384"/>
            </a:xfrm>
          </p:grpSpPr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08C79E7D-1C17-5993-F87A-649D771A50AC}"/>
                  </a:ext>
                </a:extLst>
              </p:cNvPr>
              <p:cNvSpPr/>
              <p:nvPr/>
            </p:nvSpPr>
            <p:spPr>
              <a:xfrm>
                <a:off x="6633276" y="13979721"/>
                <a:ext cx="3134019" cy="5374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Masked </a:t>
                </a:r>
                <a:r>
                  <a:rPr lang="en-US" altLang="zh-CN" dirty="0" err="1"/>
                  <a:t>MultiHeadAttention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(</a:t>
                </a:r>
                <a:r>
                  <a:rPr lang="en-US" altLang="zh-CN" dirty="0" err="1"/>
                  <a:t>scaledDotProductAttention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AADDA513-E522-D8EA-2255-523123079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891" y="14815878"/>
                <a:ext cx="2478300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83FF2FAE-9E6F-4C0A-A314-A46EE87BB10F}"/>
                  </a:ext>
                </a:extLst>
              </p:cNvPr>
              <p:cNvCxnSpPr/>
              <p:nvPr/>
            </p:nvCxnSpPr>
            <p:spPr>
              <a:xfrm flipV="1">
                <a:off x="7564891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A55C0AED-EB6D-DDB2-404A-F0F3D0634974}"/>
                  </a:ext>
                </a:extLst>
              </p:cNvPr>
              <p:cNvCxnSpPr/>
              <p:nvPr/>
            </p:nvCxnSpPr>
            <p:spPr>
              <a:xfrm flipV="1">
                <a:off x="8830983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8A8A4127-A0AA-7663-0D7A-16AB5CB880DC}"/>
                  </a:ext>
                </a:extLst>
              </p:cNvPr>
              <p:cNvSpPr/>
              <p:nvPr/>
            </p:nvSpPr>
            <p:spPr>
              <a:xfrm>
                <a:off x="6953380" y="12977011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0649C33A-FB37-2229-366A-16C1DC676ABF}"/>
                  </a:ext>
                </a:extLst>
              </p:cNvPr>
              <p:cNvCxnSpPr>
                <a:cxnSpLocks/>
                <a:stCxn id="115" idx="0"/>
                <a:endCxn id="119" idx="2"/>
              </p:cNvCxnSpPr>
              <p:nvPr/>
            </p:nvCxnSpPr>
            <p:spPr>
              <a:xfrm flipH="1" flipV="1">
                <a:off x="8184303" y="13430086"/>
                <a:ext cx="15983" cy="549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C2228AE9-1CC2-F8A9-07CB-F186952D9300}"/>
                  </a:ext>
                </a:extLst>
              </p:cNvPr>
              <p:cNvCxnSpPr/>
              <p:nvPr/>
            </p:nvCxnSpPr>
            <p:spPr>
              <a:xfrm flipV="1">
                <a:off x="10043191" y="13623024"/>
                <a:ext cx="0" cy="1192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C09BB27F-B72B-9A6B-D9D0-BCF82505667A}"/>
                  </a:ext>
                </a:extLst>
              </p:cNvPr>
              <p:cNvCxnSpPr/>
              <p:nvPr/>
            </p:nvCxnSpPr>
            <p:spPr>
              <a:xfrm flipH="1">
                <a:off x="8189917" y="13623024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7E94F50-EE5F-CDB3-F170-E2980D8D4068}"/>
                  </a:ext>
                </a:extLst>
              </p:cNvPr>
              <p:cNvSpPr txBox="1"/>
              <p:nvPr/>
            </p:nvSpPr>
            <p:spPr>
              <a:xfrm>
                <a:off x="8188805" y="13623024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D46E2541-2FF1-6966-799D-4DCDF8014186}"/>
                  </a:ext>
                </a:extLst>
              </p:cNvPr>
              <p:cNvSpPr/>
              <p:nvPr/>
            </p:nvSpPr>
            <p:spPr>
              <a:xfrm>
                <a:off x="7029021" y="9030872"/>
                <a:ext cx="2337829" cy="9334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Dense2</a:t>
                </a:r>
              </a:p>
              <a:p>
                <a:pPr algn="ctr"/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Dense1</a:t>
                </a:r>
                <a:endParaRPr lang="zh-CN" altLang="en-US" dirty="0"/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C8A05853-7591-0E62-90F1-25F05B49ED70}"/>
                  </a:ext>
                </a:extLst>
              </p:cNvPr>
              <p:cNvCxnSpPr>
                <a:cxnSpLocks/>
                <a:endCxn id="124" idx="2"/>
              </p:cNvCxnSpPr>
              <p:nvPr/>
            </p:nvCxnSpPr>
            <p:spPr>
              <a:xfrm flipV="1">
                <a:off x="8197936" y="9964294"/>
                <a:ext cx="0" cy="453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F721525F-94E4-396A-BF33-167998208589}"/>
                  </a:ext>
                </a:extLst>
              </p:cNvPr>
              <p:cNvSpPr/>
              <p:nvPr/>
            </p:nvSpPr>
            <p:spPr>
              <a:xfrm>
                <a:off x="6967014" y="8000282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73486596-B904-BD64-A031-E0852564671D}"/>
                  </a:ext>
                </a:extLst>
              </p:cNvPr>
              <p:cNvCxnSpPr>
                <a:stCxn id="124" idx="0"/>
                <a:endCxn id="126" idx="2"/>
              </p:cNvCxnSpPr>
              <p:nvPr/>
            </p:nvCxnSpPr>
            <p:spPr>
              <a:xfrm flipV="1">
                <a:off x="8197936" y="8453357"/>
                <a:ext cx="1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285A1FBE-FCEF-34F2-88DE-1C86C422A953}"/>
                  </a:ext>
                </a:extLst>
              </p:cNvPr>
              <p:cNvSpPr txBox="1"/>
              <p:nvPr/>
            </p:nvSpPr>
            <p:spPr>
              <a:xfrm>
                <a:off x="8188805" y="8636251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A9E1A641-6337-E8DE-9F4B-1B539BFE3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7935" y="10179861"/>
                <a:ext cx="1845256" cy="14623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76E1FA7-74AE-1093-0162-2A169786FE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3191" y="8620565"/>
                <a:ext cx="0" cy="1559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7AE050F6-90D1-FC1E-6F3D-CA4AFC9E17C5}"/>
                  </a:ext>
                </a:extLst>
              </p:cNvPr>
              <p:cNvCxnSpPr/>
              <p:nvPr/>
            </p:nvCxnSpPr>
            <p:spPr>
              <a:xfrm flipH="1">
                <a:off x="8189917" y="8620565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8A63645A-44E1-9076-8A98-711EFB1ECC13}"/>
                  </a:ext>
                </a:extLst>
              </p:cNvPr>
              <p:cNvSpPr/>
              <p:nvPr/>
            </p:nvSpPr>
            <p:spPr>
              <a:xfrm>
                <a:off x="6211480" y="7641160"/>
                <a:ext cx="4107608" cy="7377384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9462C06A-9A05-C3C1-04FB-7D1F2451AE9E}"/>
                  </a:ext>
                </a:extLst>
              </p:cNvPr>
              <p:cNvSpPr/>
              <p:nvPr/>
            </p:nvSpPr>
            <p:spPr>
              <a:xfrm>
                <a:off x="6953381" y="10427597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823C84E0-2B37-94F3-4F5B-B64DCBDAB9F6}"/>
                  </a:ext>
                </a:extLst>
              </p:cNvPr>
              <p:cNvSpPr/>
              <p:nvPr/>
            </p:nvSpPr>
            <p:spPr>
              <a:xfrm>
                <a:off x="6617294" y="11544693"/>
                <a:ext cx="3134019" cy="5374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</a:t>
                </a:r>
                <a:r>
                  <a:rPr lang="en-US" altLang="zh-CN" dirty="0" err="1"/>
                  <a:t>MultiHeadAttention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(</a:t>
                </a:r>
                <a:r>
                  <a:rPr lang="en-US" altLang="zh-CN" dirty="0" err="1"/>
                  <a:t>scaledDotProductAttention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3AC56477-566D-5D85-715A-C02A2C2A9F92}"/>
                  </a:ext>
                </a:extLst>
              </p:cNvPr>
              <p:cNvCxnSpPr>
                <a:stCxn id="119" idx="0"/>
                <a:endCxn id="134" idx="2"/>
              </p:cNvCxnSpPr>
              <p:nvPr/>
            </p:nvCxnSpPr>
            <p:spPr>
              <a:xfrm flipV="1">
                <a:off x="8184303" y="12082105"/>
                <a:ext cx="1" cy="894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2C451160-DA13-65B9-EE9C-6FDC2575768D}"/>
                  </a:ext>
                </a:extLst>
              </p:cNvPr>
              <p:cNvCxnSpPr/>
              <p:nvPr/>
            </p:nvCxnSpPr>
            <p:spPr>
              <a:xfrm flipV="1">
                <a:off x="7585229" y="12082104"/>
                <a:ext cx="0" cy="566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D7232DC5-C76A-ADE1-EF69-ECA459916737}"/>
                  </a:ext>
                </a:extLst>
              </p:cNvPr>
              <p:cNvCxnSpPr/>
              <p:nvPr/>
            </p:nvCxnSpPr>
            <p:spPr>
              <a:xfrm flipV="1">
                <a:off x="7044103" y="12082104"/>
                <a:ext cx="0" cy="566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924FCCF6-057C-C9EF-70AF-58E57F5804B0}"/>
                  </a:ext>
                </a:extLst>
              </p:cNvPr>
              <p:cNvCxnSpPr>
                <a:stCxn id="134" idx="0"/>
                <a:endCxn id="133" idx="2"/>
              </p:cNvCxnSpPr>
              <p:nvPr/>
            </p:nvCxnSpPr>
            <p:spPr>
              <a:xfrm flipV="1">
                <a:off x="8184304" y="10880672"/>
                <a:ext cx="0" cy="664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15BB364-7178-6467-9BCB-35B5A93FF51A}"/>
                  </a:ext>
                </a:extLst>
              </p:cNvPr>
              <p:cNvSpPr txBox="1"/>
              <p:nvPr/>
            </p:nvSpPr>
            <p:spPr>
              <a:xfrm>
                <a:off x="8198687" y="11126980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279A455C-BAEC-DD1F-06B7-DA1B2513C5CB}"/>
                  </a:ext>
                </a:extLst>
              </p:cNvPr>
              <p:cNvCxnSpPr/>
              <p:nvPr/>
            </p:nvCxnSpPr>
            <p:spPr>
              <a:xfrm flipV="1">
                <a:off x="10037577" y="11134256"/>
                <a:ext cx="0" cy="1192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79EA7192-CF3B-D1FD-B919-BE3636383E2D}"/>
                  </a:ext>
                </a:extLst>
              </p:cNvPr>
              <p:cNvCxnSpPr/>
              <p:nvPr/>
            </p:nvCxnSpPr>
            <p:spPr>
              <a:xfrm flipH="1">
                <a:off x="8184303" y="11134256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89E7B78B-415B-029F-452A-38F417C7A196}"/>
                  </a:ext>
                </a:extLst>
              </p:cNvPr>
              <p:cNvCxnSpPr/>
              <p:nvPr/>
            </p:nvCxnSpPr>
            <p:spPr>
              <a:xfrm>
                <a:off x="8184303" y="12327110"/>
                <a:ext cx="18532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C650CAA3-DB4A-C05A-CC12-95A2785FCDB0}"/>
                </a:ext>
              </a:extLst>
            </p:cNvPr>
            <p:cNvSpPr/>
            <p:nvPr/>
          </p:nvSpPr>
          <p:spPr>
            <a:xfrm>
              <a:off x="6582592" y="9995897"/>
              <a:ext cx="3134019" cy="537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Masked </a:t>
              </a:r>
              <a:r>
                <a:rPr lang="en-US" altLang="zh-CN" dirty="0" err="1"/>
                <a:t>MultiHeadAttention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scaledDotProductAttention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4637E28D-EEB0-FEC7-2735-C1CE3C17F219}"/>
                </a:ext>
              </a:extLst>
            </p:cNvPr>
            <p:cNvCxnSpPr>
              <a:cxnSpLocks/>
            </p:cNvCxnSpPr>
            <p:nvPr/>
          </p:nvCxnSpPr>
          <p:spPr>
            <a:xfrm>
              <a:off x="7535394" y="10832054"/>
              <a:ext cx="24783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F5DC65B2-BD86-0AED-6E07-4E833CEAFCB5}"/>
                </a:ext>
              </a:extLst>
            </p:cNvPr>
            <p:cNvCxnSpPr/>
            <p:nvPr/>
          </p:nvCxnSpPr>
          <p:spPr>
            <a:xfrm flipV="1">
              <a:off x="7535394" y="10561189"/>
              <a:ext cx="0" cy="27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17805FAE-4E02-67F2-7AFD-905598B95840}"/>
                </a:ext>
              </a:extLst>
            </p:cNvPr>
            <p:cNvCxnSpPr/>
            <p:nvPr/>
          </p:nvCxnSpPr>
          <p:spPr>
            <a:xfrm flipV="1">
              <a:off x="8801486" y="10561189"/>
              <a:ext cx="0" cy="27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628B35E7-FE2C-A21D-EA09-8626C159593D}"/>
                </a:ext>
              </a:extLst>
            </p:cNvPr>
            <p:cNvSpPr/>
            <p:nvPr/>
          </p:nvSpPr>
          <p:spPr>
            <a:xfrm>
              <a:off x="6918678" y="8993187"/>
              <a:ext cx="2461846" cy="453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Layer Norm</a:t>
              </a:r>
              <a:endParaRPr lang="zh-CN" altLang="en-US" dirty="0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64CE461-5760-3E3F-23B4-782F1576CC2C}"/>
                </a:ext>
              </a:extLst>
            </p:cNvPr>
            <p:cNvCxnSpPr>
              <a:cxnSpLocks/>
              <a:stCxn id="144" idx="0"/>
              <a:endCxn id="148" idx="2"/>
            </p:cNvCxnSpPr>
            <p:nvPr/>
          </p:nvCxnSpPr>
          <p:spPr>
            <a:xfrm flipH="1" flipV="1">
              <a:off x="8149601" y="9446262"/>
              <a:ext cx="1" cy="54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0A1B8A8-4602-7610-BEF3-06C457F9AC60}"/>
                </a:ext>
              </a:extLst>
            </p:cNvPr>
            <p:cNvCxnSpPr/>
            <p:nvPr/>
          </p:nvCxnSpPr>
          <p:spPr>
            <a:xfrm flipV="1">
              <a:off x="10013694" y="9639200"/>
              <a:ext cx="0" cy="1192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AE874951-F216-F9FD-FE2F-193D6AE5D1A2}"/>
                </a:ext>
              </a:extLst>
            </p:cNvPr>
            <p:cNvCxnSpPr/>
            <p:nvPr/>
          </p:nvCxnSpPr>
          <p:spPr>
            <a:xfrm flipH="1">
              <a:off x="8160420" y="9639200"/>
              <a:ext cx="1853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4B4D5B63-DD2A-94FB-EE2B-3D452DFA7FB9}"/>
                </a:ext>
              </a:extLst>
            </p:cNvPr>
            <p:cNvSpPr txBox="1"/>
            <p:nvPr/>
          </p:nvSpPr>
          <p:spPr>
            <a:xfrm>
              <a:off x="8159308" y="9639200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A4A2D5AE-E4CC-2C55-B3EB-0497A7C8FF49}"/>
                </a:ext>
              </a:extLst>
            </p:cNvPr>
            <p:cNvSpPr/>
            <p:nvPr/>
          </p:nvSpPr>
          <p:spPr>
            <a:xfrm>
              <a:off x="6999524" y="5047048"/>
              <a:ext cx="2337829" cy="9334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Dense2</a:t>
              </a:r>
            </a:p>
            <a:p>
              <a:pPr algn="ctr"/>
              <a:r>
                <a:rPr lang="en-US" altLang="zh-CN" dirty="0" err="1"/>
                <a:t>ReLu</a:t>
              </a:r>
              <a:endParaRPr lang="en-US" altLang="zh-CN" dirty="0"/>
            </a:p>
            <a:p>
              <a:pPr algn="ctr"/>
              <a:r>
                <a:rPr lang="en-US" altLang="zh-CN" dirty="0"/>
                <a:t>Dense1</a:t>
              </a:r>
              <a:endParaRPr lang="zh-CN" altLang="en-US" dirty="0"/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A273864C-8F17-64BF-1B85-5FCEDB4921A3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 flipV="1">
              <a:off x="8168439" y="5980470"/>
              <a:ext cx="0" cy="453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7D3FD306-76B7-D371-E8ED-23BE97E287ED}"/>
                </a:ext>
              </a:extLst>
            </p:cNvPr>
            <p:cNvSpPr/>
            <p:nvPr/>
          </p:nvSpPr>
          <p:spPr>
            <a:xfrm>
              <a:off x="6937517" y="4016458"/>
              <a:ext cx="2461846" cy="453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Layer Norm</a:t>
              </a:r>
              <a:endParaRPr lang="zh-CN" altLang="en-US" dirty="0"/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4C4EABA5-214D-2285-FF6E-78791A8759E3}"/>
                </a:ext>
              </a:extLst>
            </p:cNvPr>
            <p:cNvCxnSpPr>
              <a:stCxn id="153" idx="0"/>
              <a:endCxn id="155" idx="2"/>
            </p:cNvCxnSpPr>
            <p:nvPr/>
          </p:nvCxnSpPr>
          <p:spPr>
            <a:xfrm flipV="1">
              <a:off x="8168439" y="4469533"/>
              <a:ext cx="1" cy="57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A4515A0-73D5-8D68-891B-79AC7B7761F1}"/>
                </a:ext>
              </a:extLst>
            </p:cNvPr>
            <p:cNvSpPr txBox="1"/>
            <p:nvPr/>
          </p:nvSpPr>
          <p:spPr>
            <a:xfrm>
              <a:off x="8159308" y="4652427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1CF99398-615E-2AA2-1A9B-A69A6AAB08A0}"/>
                </a:ext>
              </a:extLst>
            </p:cNvPr>
            <p:cNvCxnSpPr>
              <a:cxnSpLocks/>
            </p:cNvCxnSpPr>
            <p:nvPr/>
          </p:nvCxnSpPr>
          <p:spPr>
            <a:xfrm>
              <a:off x="8168438" y="6196037"/>
              <a:ext cx="1845256" cy="14623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7C5C0C5-22BA-6DB3-C0B3-3F5CE17F7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3694" y="4636741"/>
              <a:ext cx="0" cy="1559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B71725CF-D36C-C967-B21F-7C054950EA56}"/>
                </a:ext>
              </a:extLst>
            </p:cNvPr>
            <p:cNvCxnSpPr/>
            <p:nvPr/>
          </p:nvCxnSpPr>
          <p:spPr>
            <a:xfrm flipH="1">
              <a:off x="8160420" y="4636741"/>
              <a:ext cx="1853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A777BE7D-9ADC-47DA-67D0-2B30293CD47A}"/>
                </a:ext>
              </a:extLst>
            </p:cNvPr>
            <p:cNvSpPr/>
            <p:nvPr/>
          </p:nvSpPr>
          <p:spPr>
            <a:xfrm>
              <a:off x="6181983" y="3657336"/>
              <a:ext cx="4107608" cy="7377384"/>
            </a:xfrm>
            <a:prstGeom prst="round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: 圆角 161">
              <a:extLst>
                <a:ext uri="{FF2B5EF4-FFF2-40B4-BE49-F238E27FC236}">
                  <a16:creationId xmlns:a16="http://schemas.microsoft.com/office/drawing/2014/main" id="{963B068D-6ECF-7693-177A-A98FDD531127}"/>
                </a:ext>
              </a:extLst>
            </p:cNvPr>
            <p:cNvSpPr/>
            <p:nvPr/>
          </p:nvSpPr>
          <p:spPr>
            <a:xfrm>
              <a:off x="6923884" y="6443773"/>
              <a:ext cx="2461846" cy="453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Layer Norm</a:t>
              </a:r>
              <a:endParaRPr lang="zh-CN" altLang="en-US" dirty="0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36A18020-923F-CA39-D5BF-3D37F930FEBF}"/>
                </a:ext>
              </a:extLst>
            </p:cNvPr>
            <p:cNvSpPr/>
            <p:nvPr/>
          </p:nvSpPr>
          <p:spPr>
            <a:xfrm>
              <a:off x="6587797" y="7560869"/>
              <a:ext cx="3134019" cy="537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r>
                <a:rPr lang="en-US" altLang="zh-CN" dirty="0" err="1"/>
                <a:t>MultiHeadAttention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scaledDotProductAttention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2EF8B3B4-9CA2-ADA3-A7BC-5E3BD55F7BD9}"/>
                </a:ext>
              </a:extLst>
            </p:cNvPr>
            <p:cNvCxnSpPr>
              <a:cxnSpLocks/>
              <a:stCxn id="148" idx="0"/>
              <a:endCxn id="163" idx="2"/>
            </p:cNvCxnSpPr>
            <p:nvPr/>
          </p:nvCxnSpPr>
          <p:spPr>
            <a:xfrm flipV="1">
              <a:off x="8149601" y="8098281"/>
              <a:ext cx="5206" cy="894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44DD3C54-2291-7827-20E0-7E05BB98A23F}"/>
                </a:ext>
              </a:extLst>
            </p:cNvPr>
            <p:cNvCxnSpPr/>
            <p:nvPr/>
          </p:nvCxnSpPr>
          <p:spPr>
            <a:xfrm flipV="1">
              <a:off x="7555732" y="8098280"/>
              <a:ext cx="0" cy="5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4DDFF0C3-9540-6F20-2FB7-EF8F94B03238}"/>
                </a:ext>
              </a:extLst>
            </p:cNvPr>
            <p:cNvCxnSpPr/>
            <p:nvPr/>
          </p:nvCxnSpPr>
          <p:spPr>
            <a:xfrm flipV="1">
              <a:off x="7014606" y="8098280"/>
              <a:ext cx="0" cy="5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2CBE902C-2107-B7B5-1F78-14494C9445C2}"/>
                </a:ext>
              </a:extLst>
            </p:cNvPr>
            <p:cNvCxnSpPr>
              <a:cxnSpLocks/>
              <a:stCxn id="163" idx="0"/>
              <a:endCxn id="162" idx="2"/>
            </p:cNvCxnSpPr>
            <p:nvPr/>
          </p:nvCxnSpPr>
          <p:spPr>
            <a:xfrm flipV="1">
              <a:off x="8154807" y="6896848"/>
              <a:ext cx="0" cy="66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D0587C03-2EC1-6BB6-815A-5FBB0E2A80CB}"/>
                </a:ext>
              </a:extLst>
            </p:cNvPr>
            <p:cNvSpPr txBox="1"/>
            <p:nvPr/>
          </p:nvSpPr>
          <p:spPr>
            <a:xfrm>
              <a:off x="8169190" y="7143156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89797E97-A284-1796-E5A7-9EA94AB143A4}"/>
                </a:ext>
              </a:extLst>
            </p:cNvPr>
            <p:cNvCxnSpPr/>
            <p:nvPr/>
          </p:nvCxnSpPr>
          <p:spPr>
            <a:xfrm flipV="1">
              <a:off x="10008080" y="7150432"/>
              <a:ext cx="0" cy="1192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56F30285-CE5D-3CF4-AF69-2DFBC18AD6C7}"/>
                </a:ext>
              </a:extLst>
            </p:cNvPr>
            <p:cNvCxnSpPr/>
            <p:nvPr/>
          </p:nvCxnSpPr>
          <p:spPr>
            <a:xfrm flipH="1">
              <a:off x="8154806" y="7150432"/>
              <a:ext cx="1853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954BB53-5D9D-C198-7B85-27FE30BB6B33}"/>
                </a:ext>
              </a:extLst>
            </p:cNvPr>
            <p:cNvCxnSpPr/>
            <p:nvPr/>
          </p:nvCxnSpPr>
          <p:spPr>
            <a:xfrm>
              <a:off x="8154806" y="8343286"/>
              <a:ext cx="18532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87913DEC-0D03-841A-E6A0-934F82FED806}"/>
                </a:ext>
              </a:extLst>
            </p:cNvPr>
            <p:cNvCxnSpPr>
              <a:stCxn id="126" idx="0"/>
            </p:cNvCxnSpPr>
            <p:nvPr/>
          </p:nvCxnSpPr>
          <p:spPr>
            <a:xfrm flipH="1" flipV="1">
              <a:off x="8167592" y="10561189"/>
              <a:ext cx="848" cy="949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9299D70-4871-438B-80E8-5CFA6159D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9514" y="8672115"/>
              <a:ext cx="21853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DB12077F-4A81-40C1-B82D-BFCAE40C14DD}"/>
                </a:ext>
              </a:extLst>
            </p:cNvPr>
            <p:cNvSpPr/>
            <p:nvPr/>
          </p:nvSpPr>
          <p:spPr>
            <a:xfrm>
              <a:off x="6898418" y="2355920"/>
              <a:ext cx="2538347" cy="622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Dense</a:t>
              </a:r>
              <a:endParaRPr lang="zh-CN" altLang="en-US" dirty="0"/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CA50F700-8552-7954-3EAE-938F2012B32E}"/>
                </a:ext>
              </a:extLst>
            </p:cNvPr>
            <p:cNvCxnSpPr>
              <a:stCxn id="155" idx="0"/>
              <a:endCxn id="181" idx="2"/>
            </p:cNvCxnSpPr>
            <p:nvPr/>
          </p:nvCxnSpPr>
          <p:spPr>
            <a:xfrm flipH="1" flipV="1">
              <a:off x="8167592" y="2978482"/>
              <a:ext cx="848" cy="1037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A871EFDA-1823-D337-2EBA-4E3357BDBC77}"/>
                </a:ext>
              </a:extLst>
            </p:cNvPr>
            <p:cNvCxnSpPr>
              <a:stCxn id="181" idx="0"/>
            </p:cNvCxnSpPr>
            <p:nvPr/>
          </p:nvCxnSpPr>
          <p:spPr>
            <a:xfrm flipH="1" flipV="1">
              <a:off x="8167591" y="1604832"/>
              <a:ext cx="1" cy="751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56C27407-422D-81E3-63B4-244B13931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852" y="3362632"/>
              <a:ext cx="2230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4F2186D4-1D0B-87A2-F38A-2112F762F003}"/>
                </a:ext>
              </a:extLst>
            </p:cNvPr>
            <p:cNvSpPr/>
            <p:nvPr/>
          </p:nvSpPr>
          <p:spPr>
            <a:xfrm>
              <a:off x="7616754" y="972457"/>
              <a:ext cx="1101674" cy="630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y_hat</a:t>
              </a:r>
              <a:endParaRPr lang="zh-CN" altLang="en-US" dirty="0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98772E26-8261-EF7F-ED97-5860277304CE}"/>
                </a:ext>
              </a:extLst>
            </p:cNvPr>
            <p:cNvSpPr/>
            <p:nvPr/>
          </p:nvSpPr>
          <p:spPr>
            <a:xfrm>
              <a:off x="4689969" y="3051356"/>
              <a:ext cx="1150374" cy="622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B202E42C-8395-6889-B709-8BA7BD1DC7CF}"/>
                </a:ext>
              </a:extLst>
            </p:cNvPr>
            <p:cNvSpPr txBox="1"/>
            <p:nvPr/>
          </p:nvSpPr>
          <p:spPr>
            <a:xfrm>
              <a:off x="714365" y="482472"/>
              <a:ext cx="1353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/>
                <a:t>train</a:t>
              </a:r>
              <a:endParaRPr lang="zh-CN" altLang="en-US" sz="4800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535DB036-F22C-E720-9827-25E6C3A8F5C8}"/>
                </a:ext>
              </a:extLst>
            </p:cNvPr>
            <p:cNvSpPr txBox="1"/>
            <p:nvPr/>
          </p:nvSpPr>
          <p:spPr>
            <a:xfrm>
              <a:off x="2409871" y="7601488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enc_output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31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2A8EC5E-B7EF-6B35-3551-74F0636D9EF3}"/>
              </a:ext>
            </a:extLst>
          </p:cNvPr>
          <p:cNvGrpSpPr/>
          <p:nvPr/>
        </p:nvGrpSpPr>
        <p:grpSpPr>
          <a:xfrm>
            <a:off x="356067" y="482472"/>
            <a:ext cx="10240215" cy="20691101"/>
            <a:chOff x="356067" y="482472"/>
            <a:chExt cx="10240215" cy="2069110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C5CA80A-B4C8-39E8-391A-FA9582BFAA8F}"/>
                </a:ext>
              </a:extLst>
            </p:cNvPr>
            <p:cNvSpPr/>
            <p:nvPr/>
          </p:nvSpPr>
          <p:spPr>
            <a:xfrm>
              <a:off x="2061788" y="20668781"/>
              <a:ext cx="561474" cy="4491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5D8F9628-76AA-2030-8EEC-91BB0A794508}"/>
                </a:ext>
              </a:extLst>
            </p:cNvPr>
            <p:cNvSpPr/>
            <p:nvPr/>
          </p:nvSpPr>
          <p:spPr>
            <a:xfrm>
              <a:off x="1612609" y="19783172"/>
              <a:ext cx="1459832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Embedding</a:t>
              </a:r>
            </a:p>
            <a:p>
              <a:pPr algn="ctr"/>
              <a:r>
                <a:rPr lang="en-US" altLang="zh-CN" dirty="0"/>
                <a:t>(scaled)</a:t>
              </a:r>
              <a:endParaRPr lang="zh-CN" altLang="en-US" dirty="0"/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AA10FFD-1A49-F2EE-6E0A-33FCE6F709E8}"/>
                </a:ext>
              </a:extLst>
            </p:cNvPr>
            <p:cNvSpPr/>
            <p:nvPr/>
          </p:nvSpPr>
          <p:spPr>
            <a:xfrm>
              <a:off x="1235620" y="18937666"/>
              <a:ext cx="2213810" cy="537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 position encoding</a:t>
              </a:r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E86E78B-0E0F-2465-2A81-FA63EE190D03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>
            <a:xfrm flipH="1" flipV="1">
              <a:off x="2342524" y="18055129"/>
              <a:ext cx="1" cy="88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83F9667-6723-E5D0-BB98-45CA848CE7F5}"/>
                </a:ext>
              </a:extLst>
            </p:cNvPr>
            <p:cNvSpPr txBox="1"/>
            <p:nvPr/>
          </p:nvSpPr>
          <p:spPr>
            <a:xfrm>
              <a:off x="2342523" y="18581867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2BEEEF6-8DCD-347F-E587-B893196B2E8E}"/>
                </a:ext>
              </a:extLst>
            </p:cNvPr>
            <p:cNvGrpSpPr/>
            <p:nvPr/>
          </p:nvGrpSpPr>
          <p:grpSpPr>
            <a:xfrm>
              <a:off x="356067" y="13789233"/>
              <a:ext cx="4107608" cy="4739426"/>
              <a:chOff x="385564" y="10279117"/>
              <a:chExt cx="4107608" cy="4739426"/>
            </a:xfrm>
          </p:grpSpPr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3C2D49A7-FA66-8A1B-A479-A0062ADDF082}"/>
                  </a:ext>
                </a:extLst>
              </p:cNvPr>
              <p:cNvSpPr/>
              <p:nvPr/>
            </p:nvSpPr>
            <p:spPr>
              <a:xfrm>
                <a:off x="939543" y="14007601"/>
                <a:ext cx="2864955" cy="5374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MultiHeadAttention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(</a:t>
                </a:r>
                <a:r>
                  <a:rPr lang="en-US" altLang="zh-CN" dirty="0" err="1"/>
                  <a:t>scaledDotProductAttention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9CF825DF-3F20-450A-0CE0-EA3B44E2C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8975" y="14815878"/>
                <a:ext cx="2478300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2A3D474-0E2E-9334-AD92-53A06676CDF5}"/>
                  </a:ext>
                </a:extLst>
              </p:cNvPr>
              <p:cNvCxnSpPr/>
              <p:nvPr/>
            </p:nvCxnSpPr>
            <p:spPr>
              <a:xfrm flipV="1">
                <a:off x="1738975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066E0527-ABBF-8E86-3E1E-8E158843A268}"/>
                  </a:ext>
                </a:extLst>
              </p:cNvPr>
              <p:cNvCxnSpPr/>
              <p:nvPr/>
            </p:nvCxnSpPr>
            <p:spPr>
              <a:xfrm flipV="1">
                <a:off x="3005067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7902C765-C364-106A-99A0-165818533A92}"/>
                  </a:ext>
                </a:extLst>
              </p:cNvPr>
              <p:cNvSpPr/>
              <p:nvPr/>
            </p:nvSpPr>
            <p:spPr>
              <a:xfrm>
                <a:off x="1141098" y="12977011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0B3B744D-FC42-C830-6705-9F9AC78782FC}"/>
                  </a:ext>
                </a:extLst>
              </p:cNvPr>
              <p:cNvCxnSpPr>
                <a:stCxn id="63" idx="0"/>
                <a:endCxn id="67" idx="2"/>
              </p:cNvCxnSpPr>
              <p:nvPr/>
            </p:nvCxnSpPr>
            <p:spPr>
              <a:xfrm flipV="1">
                <a:off x="2372021" y="13430086"/>
                <a:ext cx="0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E4A1C888-64D2-074A-A152-69E691B65420}"/>
                  </a:ext>
                </a:extLst>
              </p:cNvPr>
              <p:cNvCxnSpPr/>
              <p:nvPr/>
            </p:nvCxnSpPr>
            <p:spPr>
              <a:xfrm flipV="1">
                <a:off x="4217275" y="13623024"/>
                <a:ext cx="0" cy="1192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19678FF8-08DD-82D0-1E36-B04303F7F183}"/>
                  </a:ext>
                </a:extLst>
              </p:cNvPr>
              <p:cNvCxnSpPr/>
              <p:nvPr/>
            </p:nvCxnSpPr>
            <p:spPr>
              <a:xfrm flipH="1">
                <a:off x="2364001" y="13623024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04D467D-8B9F-8693-3AF4-837EE7FA02FF}"/>
                  </a:ext>
                </a:extLst>
              </p:cNvPr>
              <p:cNvSpPr txBox="1"/>
              <p:nvPr/>
            </p:nvSpPr>
            <p:spPr>
              <a:xfrm>
                <a:off x="2362889" y="13623024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386363C6-49CA-DD6B-12DC-627D4BB8D890}"/>
                  </a:ext>
                </a:extLst>
              </p:cNvPr>
              <p:cNvSpPr/>
              <p:nvPr/>
            </p:nvSpPr>
            <p:spPr>
              <a:xfrm>
                <a:off x="1203105" y="11583208"/>
                <a:ext cx="2337829" cy="9334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Dense2</a:t>
                </a:r>
              </a:p>
              <a:p>
                <a:pPr algn="ctr"/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Dense1</a:t>
                </a:r>
                <a:endParaRPr lang="zh-CN" altLang="en-US" dirty="0"/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97E3224F-46E4-FD71-25F0-1D6550AD79BE}"/>
                  </a:ext>
                </a:extLst>
              </p:cNvPr>
              <p:cNvCxnSpPr>
                <a:stCxn id="67" idx="0"/>
                <a:endCxn id="72" idx="2"/>
              </p:cNvCxnSpPr>
              <p:nvPr/>
            </p:nvCxnSpPr>
            <p:spPr>
              <a:xfrm flipH="1" flipV="1">
                <a:off x="2372020" y="12516630"/>
                <a:ext cx="1" cy="460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CDFB77FB-28AA-52E0-4071-12520FA76FBA}"/>
                  </a:ext>
                </a:extLst>
              </p:cNvPr>
              <p:cNvSpPr/>
              <p:nvPr/>
            </p:nvSpPr>
            <p:spPr>
              <a:xfrm>
                <a:off x="1141098" y="10552618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CE1F3178-DD51-354C-B360-6691DE16B0CD}"/>
                  </a:ext>
                </a:extLst>
              </p:cNvPr>
              <p:cNvCxnSpPr>
                <a:stCxn id="72" idx="0"/>
                <a:endCxn id="74" idx="2"/>
              </p:cNvCxnSpPr>
              <p:nvPr/>
            </p:nvCxnSpPr>
            <p:spPr>
              <a:xfrm flipV="1">
                <a:off x="2372020" y="11005693"/>
                <a:ext cx="1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8CCC586-A9F3-D0FB-A4BA-2D9A436B6C8B}"/>
                  </a:ext>
                </a:extLst>
              </p:cNvPr>
              <p:cNvSpPr txBox="1"/>
              <p:nvPr/>
            </p:nvSpPr>
            <p:spPr>
              <a:xfrm>
                <a:off x="2362889" y="11188587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5CA79F0F-B796-44A4-B760-A42596EBA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2019" y="12732197"/>
                <a:ext cx="1845256" cy="14623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4D36BE62-C918-340C-1255-E68446F929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7275" y="11172901"/>
                <a:ext cx="0" cy="1559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FF1A1424-6878-7D86-F3DC-52FC6DC4663D}"/>
                  </a:ext>
                </a:extLst>
              </p:cNvPr>
              <p:cNvCxnSpPr/>
              <p:nvPr/>
            </p:nvCxnSpPr>
            <p:spPr>
              <a:xfrm flipH="1">
                <a:off x="2364001" y="11172901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1E8116B1-170F-0617-16D5-C26BC4ADEBBE}"/>
                  </a:ext>
                </a:extLst>
              </p:cNvPr>
              <p:cNvSpPr/>
              <p:nvPr/>
            </p:nvSpPr>
            <p:spPr>
              <a:xfrm>
                <a:off x="385564" y="10279117"/>
                <a:ext cx="4107608" cy="4739426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F9F8B0B-6431-7D42-F952-E295F62CB908}"/>
                </a:ext>
              </a:extLst>
            </p:cNvPr>
            <p:cNvGrpSpPr/>
            <p:nvPr/>
          </p:nvGrpSpPr>
          <p:grpSpPr>
            <a:xfrm>
              <a:off x="356067" y="8453381"/>
              <a:ext cx="4107608" cy="4739426"/>
              <a:chOff x="385564" y="10279117"/>
              <a:chExt cx="4107608" cy="4739426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E3DE1884-597B-143A-97F0-A873711D9D2E}"/>
                  </a:ext>
                </a:extLst>
              </p:cNvPr>
              <p:cNvSpPr/>
              <p:nvPr/>
            </p:nvSpPr>
            <p:spPr>
              <a:xfrm>
                <a:off x="939543" y="14007601"/>
                <a:ext cx="2864955" cy="5374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MultiHeadAttention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(</a:t>
                </a:r>
                <a:r>
                  <a:rPr lang="en-US" altLang="zh-CN" dirty="0" err="1"/>
                  <a:t>scaledDotProductAttention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8D6CE11B-2274-3199-DB63-BA47AED90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8975" y="14815878"/>
                <a:ext cx="2478300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E8C48666-A76F-2F13-4814-851F71CE86F7}"/>
                  </a:ext>
                </a:extLst>
              </p:cNvPr>
              <p:cNvCxnSpPr/>
              <p:nvPr/>
            </p:nvCxnSpPr>
            <p:spPr>
              <a:xfrm flipV="1">
                <a:off x="1738975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6F70ECBE-C465-E07C-E92E-2E4833AABAED}"/>
                  </a:ext>
                </a:extLst>
              </p:cNvPr>
              <p:cNvCxnSpPr/>
              <p:nvPr/>
            </p:nvCxnSpPr>
            <p:spPr>
              <a:xfrm flipV="1">
                <a:off x="3005067" y="14545013"/>
                <a:ext cx="0" cy="270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64547AAC-60D9-C9BD-A110-6DDF41DB8627}"/>
                  </a:ext>
                </a:extLst>
              </p:cNvPr>
              <p:cNvSpPr/>
              <p:nvPr/>
            </p:nvSpPr>
            <p:spPr>
              <a:xfrm>
                <a:off x="1141098" y="12977011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5C967A30-B484-3064-0AFF-DE7A1B3A81BB}"/>
                  </a:ext>
                </a:extLst>
              </p:cNvPr>
              <p:cNvCxnSpPr>
                <a:cxnSpLocks/>
                <a:stCxn id="82" idx="0"/>
                <a:endCxn id="86" idx="2"/>
              </p:cNvCxnSpPr>
              <p:nvPr/>
            </p:nvCxnSpPr>
            <p:spPr>
              <a:xfrm flipV="1">
                <a:off x="2372021" y="13430086"/>
                <a:ext cx="0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E95DC692-1ECD-C975-9319-BE52580B4440}"/>
                  </a:ext>
                </a:extLst>
              </p:cNvPr>
              <p:cNvCxnSpPr/>
              <p:nvPr/>
            </p:nvCxnSpPr>
            <p:spPr>
              <a:xfrm flipV="1">
                <a:off x="4217275" y="13623024"/>
                <a:ext cx="0" cy="1192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A0A72F2C-CE53-15FE-8650-C5882223041F}"/>
                  </a:ext>
                </a:extLst>
              </p:cNvPr>
              <p:cNvCxnSpPr/>
              <p:nvPr/>
            </p:nvCxnSpPr>
            <p:spPr>
              <a:xfrm flipH="1">
                <a:off x="2364001" y="13623024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183EA8-FA31-DB09-66F9-74945D31D078}"/>
                  </a:ext>
                </a:extLst>
              </p:cNvPr>
              <p:cNvSpPr txBox="1"/>
              <p:nvPr/>
            </p:nvSpPr>
            <p:spPr>
              <a:xfrm>
                <a:off x="2362889" y="13623024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6452EAE9-46B7-BBF1-E6D6-1444BC223CB1}"/>
                  </a:ext>
                </a:extLst>
              </p:cNvPr>
              <p:cNvSpPr/>
              <p:nvPr/>
            </p:nvSpPr>
            <p:spPr>
              <a:xfrm>
                <a:off x="1203105" y="11583208"/>
                <a:ext cx="2337829" cy="9334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Dense2</a:t>
                </a:r>
              </a:p>
              <a:p>
                <a:pPr algn="ctr"/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Dense1</a:t>
                </a:r>
                <a:endParaRPr lang="zh-CN" altLang="en-US" dirty="0"/>
              </a:p>
            </p:txBody>
          </p: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D03232-A42D-6A0E-F293-92747672ADFB}"/>
                  </a:ext>
                </a:extLst>
              </p:cNvPr>
              <p:cNvCxnSpPr>
                <a:cxnSpLocks/>
                <a:stCxn id="86" idx="0"/>
                <a:endCxn id="91" idx="2"/>
              </p:cNvCxnSpPr>
              <p:nvPr/>
            </p:nvCxnSpPr>
            <p:spPr>
              <a:xfrm flipH="1" flipV="1">
                <a:off x="2372020" y="12516630"/>
                <a:ext cx="1" cy="460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571DAFB2-3A54-1010-9B79-2BC424FC95E4}"/>
                  </a:ext>
                </a:extLst>
              </p:cNvPr>
              <p:cNvSpPr/>
              <p:nvPr/>
            </p:nvSpPr>
            <p:spPr>
              <a:xfrm>
                <a:off x="1141098" y="10552618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98CD24A3-3F00-FDA9-8B80-F48AA13BB102}"/>
                  </a:ext>
                </a:extLst>
              </p:cNvPr>
              <p:cNvCxnSpPr>
                <a:cxnSpLocks/>
                <a:stCxn id="91" idx="0"/>
                <a:endCxn id="93" idx="2"/>
              </p:cNvCxnSpPr>
              <p:nvPr/>
            </p:nvCxnSpPr>
            <p:spPr>
              <a:xfrm flipV="1">
                <a:off x="2372020" y="11005693"/>
                <a:ext cx="1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8B3EE19-BD1F-A587-434D-18D82501E537}"/>
                  </a:ext>
                </a:extLst>
              </p:cNvPr>
              <p:cNvSpPr txBox="1"/>
              <p:nvPr/>
            </p:nvSpPr>
            <p:spPr>
              <a:xfrm>
                <a:off x="2362889" y="11188587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4231CA99-B098-30ED-7BE7-9D0293E47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2019" y="12732197"/>
                <a:ext cx="1845256" cy="14623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C8D82BE1-B893-D1B8-AABB-B65E4FD09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7275" y="11172901"/>
                <a:ext cx="0" cy="1559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2A95F35B-B154-2033-D11B-FD97861DCD49}"/>
                  </a:ext>
                </a:extLst>
              </p:cNvPr>
              <p:cNvCxnSpPr/>
              <p:nvPr/>
            </p:nvCxnSpPr>
            <p:spPr>
              <a:xfrm flipH="1">
                <a:off x="2364001" y="11172901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57A1C033-B03E-C3F6-6F12-FC26374C5895}"/>
                  </a:ext>
                </a:extLst>
              </p:cNvPr>
              <p:cNvSpPr/>
              <p:nvPr/>
            </p:nvSpPr>
            <p:spPr>
              <a:xfrm>
                <a:off x="385564" y="10279117"/>
                <a:ext cx="4107608" cy="4739426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218F3C0F-D90B-84F4-8BA0-D654A9F62244}"/>
                </a:ext>
              </a:extLst>
            </p:cNvPr>
            <p:cNvCxnSpPr>
              <a:cxnSpLocks/>
              <a:stCxn id="74" idx="0"/>
              <a:endCxn id="82" idx="2"/>
            </p:cNvCxnSpPr>
            <p:nvPr/>
          </p:nvCxnSpPr>
          <p:spPr>
            <a:xfrm flipV="1">
              <a:off x="2342524" y="12719277"/>
              <a:ext cx="0" cy="13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F2F21DF4-B864-D1EF-52C8-197A71AE3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1654" y="7596554"/>
              <a:ext cx="0" cy="114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7EF6A3A4-AFFD-711D-ED07-DD9EE2A61466}"/>
                </a:ext>
              </a:extLst>
            </p:cNvPr>
            <p:cNvCxnSpPr/>
            <p:nvPr/>
          </p:nvCxnSpPr>
          <p:spPr>
            <a:xfrm>
              <a:off x="2351654" y="7596554"/>
              <a:ext cx="301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B15F0234-F7D7-1E98-5D11-8A252FC2E0FF}"/>
                </a:ext>
              </a:extLst>
            </p:cNvPr>
            <p:cNvCxnSpPr>
              <a:cxnSpLocks/>
            </p:cNvCxnSpPr>
            <p:nvPr/>
          </p:nvCxnSpPr>
          <p:spPr>
            <a:xfrm>
              <a:off x="5370384" y="7596554"/>
              <a:ext cx="0" cy="8562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1C5A39EE-2462-4638-1A19-78C67D5E71D6}"/>
                </a:ext>
              </a:extLst>
            </p:cNvPr>
            <p:cNvSpPr/>
            <p:nvPr/>
          </p:nvSpPr>
          <p:spPr>
            <a:xfrm>
              <a:off x="7515158" y="20628910"/>
              <a:ext cx="1304867" cy="5446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BOS  or  </a:t>
              </a:r>
              <a:r>
                <a:rPr lang="en-US" altLang="zh-CN" dirty="0" err="1">
                  <a:solidFill>
                    <a:srgbClr val="FF0000"/>
                  </a:solidFill>
                </a:rPr>
                <a:t>Dec_x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42C6F1B1-81D4-838E-6933-DB9014F019B0}"/>
                </a:ext>
              </a:extLst>
            </p:cNvPr>
            <p:cNvSpPr/>
            <p:nvPr/>
          </p:nvSpPr>
          <p:spPr>
            <a:xfrm>
              <a:off x="7437676" y="19783172"/>
              <a:ext cx="1459832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Embedding</a:t>
              </a:r>
            </a:p>
            <a:p>
              <a:pPr algn="ctr"/>
              <a:r>
                <a:rPr lang="en-US" altLang="zh-CN" dirty="0"/>
                <a:t>(scaled)</a:t>
              </a:r>
              <a:endParaRPr lang="zh-CN" altLang="en-US" dirty="0"/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9A4B2BA9-A2A7-7BCF-278E-0252EEBD53F1}"/>
                </a:ext>
              </a:extLst>
            </p:cNvPr>
            <p:cNvSpPr/>
            <p:nvPr/>
          </p:nvSpPr>
          <p:spPr>
            <a:xfrm>
              <a:off x="7060687" y="18937666"/>
              <a:ext cx="2213810" cy="537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 position encoding</a:t>
              </a:r>
              <a:endParaRPr lang="zh-CN" altLang="en-US" dirty="0"/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0654040F-2D82-1804-42A7-E05BD810D8BA}"/>
                </a:ext>
              </a:extLst>
            </p:cNvPr>
            <p:cNvCxnSpPr>
              <a:stCxn id="57" idx="0"/>
              <a:endCxn id="58" idx="2"/>
            </p:cNvCxnSpPr>
            <p:nvPr/>
          </p:nvCxnSpPr>
          <p:spPr>
            <a:xfrm flipV="1">
              <a:off x="2342525" y="20360687"/>
              <a:ext cx="0" cy="308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AFF7DA7A-73E5-DAAC-CF2F-A3237415A04F}"/>
                </a:ext>
              </a:extLst>
            </p:cNvPr>
            <p:cNvCxnSpPr>
              <a:stCxn id="58" idx="0"/>
              <a:endCxn id="59" idx="2"/>
            </p:cNvCxnSpPr>
            <p:nvPr/>
          </p:nvCxnSpPr>
          <p:spPr>
            <a:xfrm flipV="1">
              <a:off x="2342525" y="19475078"/>
              <a:ext cx="0" cy="308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03DD0F33-2BD6-B2BF-586A-A77EBE59B1FC}"/>
                </a:ext>
              </a:extLst>
            </p:cNvPr>
            <p:cNvCxnSpPr>
              <a:cxnSpLocks/>
              <a:stCxn id="104" idx="0"/>
              <a:endCxn id="105" idx="2"/>
            </p:cNvCxnSpPr>
            <p:nvPr/>
          </p:nvCxnSpPr>
          <p:spPr>
            <a:xfrm flipV="1">
              <a:off x="8167592" y="20360687"/>
              <a:ext cx="0" cy="26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D772F30F-9257-51BA-53B4-E4C8FBEE56DA}"/>
                </a:ext>
              </a:extLst>
            </p:cNvPr>
            <p:cNvCxnSpPr>
              <a:stCxn id="105" idx="0"/>
              <a:endCxn id="106" idx="2"/>
            </p:cNvCxnSpPr>
            <p:nvPr/>
          </p:nvCxnSpPr>
          <p:spPr>
            <a:xfrm flipV="1">
              <a:off x="8167592" y="19475078"/>
              <a:ext cx="0" cy="308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B1484DC-EDD5-DF4D-57BD-A903E0194A9D}"/>
                </a:ext>
              </a:extLst>
            </p:cNvPr>
            <p:cNvSpPr txBox="1"/>
            <p:nvPr/>
          </p:nvSpPr>
          <p:spPr>
            <a:xfrm>
              <a:off x="8167592" y="18566134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C94D7171-3C6C-AECB-292E-02C5D0360296}"/>
                </a:ext>
              </a:extLst>
            </p:cNvPr>
            <p:cNvCxnSpPr>
              <a:cxnSpLocks/>
              <a:stCxn id="106" idx="0"/>
              <a:endCxn id="115" idx="2"/>
            </p:cNvCxnSpPr>
            <p:nvPr/>
          </p:nvCxnSpPr>
          <p:spPr>
            <a:xfrm flipV="1">
              <a:off x="8167592" y="18027249"/>
              <a:ext cx="3197" cy="910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4C9CD72-6659-D8DD-4C2F-60B08FD94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384" y="16158945"/>
              <a:ext cx="21853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DF87BE1-C2FD-E474-C611-66EA9602C05C}"/>
                </a:ext>
              </a:extLst>
            </p:cNvPr>
            <p:cNvGrpSpPr/>
            <p:nvPr/>
          </p:nvGrpSpPr>
          <p:grpSpPr>
            <a:xfrm>
              <a:off x="6181983" y="11151276"/>
              <a:ext cx="4107608" cy="7377384"/>
              <a:chOff x="6211480" y="7641160"/>
              <a:chExt cx="4107608" cy="7377384"/>
            </a:xfrm>
          </p:grpSpPr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08C79E7D-1C17-5993-F87A-649D771A50AC}"/>
                  </a:ext>
                </a:extLst>
              </p:cNvPr>
              <p:cNvSpPr/>
              <p:nvPr/>
            </p:nvSpPr>
            <p:spPr>
              <a:xfrm>
                <a:off x="6633276" y="13979721"/>
                <a:ext cx="3134019" cy="5374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rgbClr val="FF0000"/>
                    </a:solidFill>
                  </a:rPr>
                  <a:t>MultiHeadAttention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scaledDotProductAttention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AADDA513-E522-D8EA-2255-523123079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184" y="14807457"/>
                <a:ext cx="2953007" cy="842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83FF2FAE-9E6F-4C0A-A314-A46EE87BB10F}"/>
                  </a:ext>
                </a:extLst>
              </p:cNvPr>
              <p:cNvCxnSpPr/>
              <p:nvPr/>
            </p:nvCxnSpPr>
            <p:spPr>
              <a:xfrm flipV="1">
                <a:off x="7564891" y="14545013"/>
                <a:ext cx="0" cy="2708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A55C0AED-EB6D-DDB2-404A-F0F3D0634974}"/>
                  </a:ext>
                </a:extLst>
              </p:cNvPr>
              <p:cNvCxnSpPr/>
              <p:nvPr/>
            </p:nvCxnSpPr>
            <p:spPr>
              <a:xfrm flipV="1">
                <a:off x="7096382" y="14536592"/>
                <a:ext cx="0" cy="2708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8A8A4127-A0AA-7663-0D7A-16AB5CB880DC}"/>
                  </a:ext>
                </a:extLst>
              </p:cNvPr>
              <p:cNvSpPr/>
              <p:nvPr/>
            </p:nvSpPr>
            <p:spPr>
              <a:xfrm>
                <a:off x="6953380" y="12977011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0649C33A-FB37-2229-366A-16C1DC676ABF}"/>
                  </a:ext>
                </a:extLst>
              </p:cNvPr>
              <p:cNvCxnSpPr>
                <a:cxnSpLocks/>
                <a:stCxn id="115" idx="0"/>
                <a:endCxn id="119" idx="2"/>
              </p:cNvCxnSpPr>
              <p:nvPr/>
            </p:nvCxnSpPr>
            <p:spPr>
              <a:xfrm flipH="1" flipV="1">
                <a:off x="8184303" y="13430086"/>
                <a:ext cx="15983" cy="549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C2228AE9-1CC2-F8A9-07CB-F186952D9300}"/>
                  </a:ext>
                </a:extLst>
              </p:cNvPr>
              <p:cNvCxnSpPr/>
              <p:nvPr/>
            </p:nvCxnSpPr>
            <p:spPr>
              <a:xfrm flipV="1">
                <a:off x="10043191" y="13623024"/>
                <a:ext cx="0" cy="1192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C09BB27F-B72B-9A6B-D9D0-BCF82505667A}"/>
                  </a:ext>
                </a:extLst>
              </p:cNvPr>
              <p:cNvCxnSpPr/>
              <p:nvPr/>
            </p:nvCxnSpPr>
            <p:spPr>
              <a:xfrm flipH="1">
                <a:off x="8189917" y="13623024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7E94F50-EE5F-CDB3-F170-E2980D8D4068}"/>
                  </a:ext>
                </a:extLst>
              </p:cNvPr>
              <p:cNvSpPr txBox="1"/>
              <p:nvPr/>
            </p:nvSpPr>
            <p:spPr>
              <a:xfrm>
                <a:off x="8188805" y="13623024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D46E2541-2FF1-6966-799D-4DCDF8014186}"/>
                  </a:ext>
                </a:extLst>
              </p:cNvPr>
              <p:cNvSpPr/>
              <p:nvPr/>
            </p:nvSpPr>
            <p:spPr>
              <a:xfrm>
                <a:off x="7029021" y="9030872"/>
                <a:ext cx="2337829" cy="9334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Dense2</a:t>
                </a:r>
              </a:p>
              <a:p>
                <a:pPr algn="ctr"/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Dense1</a:t>
                </a:r>
                <a:endParaRPr lang="zh-CN" altLang="en-US" dirty="0"/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C8A05853-7591-0E62-90F1-25F05B49ED70}"/>
                  </a:ext>
                </a:extLst>
              </p:cNvPr>
              <p:cNvCxnSpPr>
                <a:cxnSpLocks/>
                <a:endCxn id="124" idx="2"/>
              </p:cNvCxnSpPr>
              <p:nvPr/>
            </p:nvCxnSpPr>
            <p:spPr>
              <a:xfrm flipV="1">
                <a:off x="8197936" y="9964294"/>
                <a:ext cx="0" cy="453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F721525F-94E4-396A-BF33-167998208589}"/>
                  </a:ext>
                </a:extLst>
              </p:cNvPr>
              <p:cNvSpPr/>
              <p:nvPr/>
            </p:nvSpPr>
            <p:spPr>
              <a:xfrm>
                <a:off x="6967014" y="8000282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73486596-B904-BD64-A031-E0852564671D}"/>
                  </a:ext>
                </a:extLst>
              </p:cNvPr>
              <p:cNvCxnSpPr>
                <a:stCxn id="124" idx="0"/>
                <a:endCxn id="126" idx="2"/>
              </p:cNvCxnSpPr>
              <p:nvPr/>
            </p:nvCxnSpPr>
            <p:spPr>
              <a:xfrm flipV="1">
                <a:off x="8197936" y="8453357"/>
                <a:ext cx="1" cy="577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285A1FBE-FCEF-34F2-88DE-1C86C422A953}"/>
                  </a:ext>
                </a:extLst>
              </p:cNvPr>
              <p:cNvSpPr txBox="1"/>
              <p:nvPr/>
            </p:nvSpPr>
            <p:spPr>
              <a:xfrm>
                <a:off x="8188805" y="8636251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A9E1A641-6337-E8DE-9F4B-1B539BFE3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7935" y="10179861"/>
                <a:ext cx="1845256" cy="14623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76E1FA7-74AE-1093-0162-2A169786FE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3191" y="8620565"/>
                <a:ext cx="0" cy="1559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7AE050F6-90D1-FC1E-6F3D-CA4AFC9E17C5}"/>
                  </a:ext>
                </a:extLst>
              </p:cNvPr>
              <p:cNvCxnSpPr/>
              <p:nvPr/>
            </p:nvCxnSpPr>
            <p:spPr>
              <a:xfrm flipH="1">
                <a:off x="8189917" y="8620565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8A63645A-44E1-9076-8A98-711EFB1ECC13}"/>
                  </a:ext>
                </a:extLst>
              </p:cNvPr>
              <p:cNvSpPr/>
              <p:nvPr/>
            </p:nvSpPr>
            <p:spPr>
              <a:xfrm>
                <a:off x="6211480" y="7641160"/>
                <a:ext cx="4107608" cy="7377384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9462C06A-9A05-C3C1-04FB-7D1F2451AE9E}"/>
                  </a:ext>
                </a:extLst>
              </p:cNvPr>
              <p:cNvSpPr/>
              <p:nvPr/>
            </p:nvSpPr>
            <p:spPr>
              <a:xfrm>
                <a:off x="6953381" y="10427597"/>
                <a:ext cx="2461846" cy="4530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Layer Norm</a:t>
                </a:r>
                <a:endParaRPr lang="zh-CN" altLang="en-US" dirty="0"/>
              </a:p>
            </p:txBody>
          </p:sp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823C84E0-2B37-94F3-4F5B-B64DCBDAB9F6}"/>
                  </a:ext>
                </a:extLst>
              </p:cNvPr>
              <p:cNvSpPr/>
              <p:nvPr/>
            </p:nvSpPr>
            <p:spPr>
              <a:xfrm>
                <a:off x="6617294" y="11544693"/>
                <a:ext cx="3134019" cy="5374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</a:t>
                </a:r>
                <a:r>
                  <a:rPr lang="en-US" altLang="zh-CN" dirty="0" err="1"/>
                  <a:t>MultiHeadAttention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(</a:t>
                </a:r>
                <a:r>
                  <a:rPr lang="en-US" altLang="zh-CN" dirty="0" err="1"/>
                  <a:t>scaledDotProductAttention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3AC56477-566D-5D85-715A-C02A2C2A9F92}"/>
                  </a:ext>
                </a:extLst>
              </p:cNvPr>
              <p:cNvCxnSpPr>
                <a:stCxn id="119" idx="0"/>
                <a:endCxn id="134" idx="2"/>
              </p:cNvCxnSpPr>
              <p:nvPr/>
            </p:nvCxnSpPr>
            <p:spPr>
              <a:xfrm flipV="1">
                <a:off x="8184303" y="12082105"/>
                <a:ext cx="1" cy="894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2C451160-DA13-65B9-EE9C-6FDC2575768D}"/>
                  </a:ext>
                </a:extLst>
              </p:cNvPr>
              <p:cNvCxnSpPr/>
              <p:nvPr/>
            </p:nvCxnSpPr>
            <p:spPr>
              <a:xfrm flipV="1">
                <a:off x="7585229" y="12082104"/>
                <a:ext cx="0" cy="566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D7232DC5-C76A-ADE1-EF69-ECA459916737}"/>
                  </a:ext>
                </a:extLst>
              </p:cNvPr>
              <p:cNvCxnSpPr/>
              <p:nvPr/>
            </p:nvCxnSpPr>
            <p:spPr>
              <a:xfrm flipV="1">
                <a:off x="7044103" y="12082104"/>
                <a:ext cx="0" cy="566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924FCCF6-057C-C9EF-70AF-58E57F5804B0}"/>
                  </a:ext>
                </a:extLst>
              </p:cNvPr>
              <p:cNvCxnSpPr>
                <a:stCxn id="134" idx="0"/>
                <a:endCxn id="133" idx="2"/>
              </p:cNvCxnSpPr>
              <p:nvPr/>
            </p:nvCxnSpPr>
            <p:spPr>
              <a:xfrm flipV="1">
                <a:off x="8184304" y="10880672"/>
                <a:ext cx="0" cy="664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15BB364-7178-6467-9BCB-35B5A93FF51A}"/>
                  </a:ext>
                </a:extLst>
              </p:cNvPr>
              <p:cNvSpPr txBox="1"/>
              <p:nvPr/>
            </p:nvSpPr>
            <p:spPr>
              <a:xfrm>
                <a:off x="8198687" y="11126980"/>
                <a:ext cx="10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drop out</a:t>
                </a:r>
                <a:endParaRPr lang="zh-CN" altLang="en-US" dirty="0"/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279A455C-BAEC-DD1F-06B7-DA1B2513C5CB}"/>
                  </a:ext>
                </a:extLst>
              </p:cNvPr>
              <p:cNvCxnSpPr/>
              <p:nvPr/>
            </p:nvCxnSpPr>
            <p:spPr>
              <a:xfrm flipV="1">
                <a:off x="10037577" y="11134256"/>
                <a:ext cx="0" cy="1192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79EA7192-CF3B-D1FD-B919-BE3636383E2D}"/>
                  </a:ext>
                </a:extLst>
              </p:cNvPr>
              <p:cNvCxnSpPr/>
              <p:nvPr/>
            </p:nvCxnSpPr>
            <p:spPr>
              <a:xfrm flipH="1">
                <a:off x="8184303" y="11134256"/>
                <a:ext cx="18532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89E7B78B-415B-029F-452A-38F417C7A196}"/>
                  </a:ext>
                </a:extLst>
              </p:cNvPr>
              <p:cNvCxnSpPr/>
              <p:nvPr/>
            </p:nvCxnSpPr>
            <p:spPr>
              <a:xfrm>
                <a:off x="8184303" y="12327110"/>
                <a:ext cx="18532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C650CAA3-DB4A-C05A-CC12-95A2785FCDB0}"/>
                </a:ext>
              </a:extLst>
            </p:cNvPr>
            <p:cNvSpPr/>
            <p:nvPr/>
          </p:nvSpPr>
          <p:spPr>
            <a:xfrm>
              <a:off x="6582592" y="9995897"/>
              <a:ext cx="3134019" cy="537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FF0000"/>
                  </a:solidFill>
                </a:rPr>
                <a:t>MultiHeadAttention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(</a:t>
              </a:r>
              <a:r>
                <a:rPr lang="en-US" altLang="zh-CN" dirty="0" err="1">
                  <a:solidFill>
                    <a:srgbClr val="FF0000"/>
                  </a:solidFill>
                </a:rPr>
                <a:t>scaledDotProductAttention</a:t>
              </a:r>
              <a:r>
                <a:rPr lang="en-US" altLang="zh-CN" dirty="0">
                  <a:solidFill>
                    <a:srgbClr val="FF0000"/>
                  </a:solidFill>
                </a:rPr>
                <a:t>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4637E28D-EEB0-FEC7-2735-C1CE3C17F219}"/>
                </a:ext>
              </a:extLst>
            </p:cNvPr>
            <p:cNvCxnSpPr>
              <a:cxnSpLocks/>
            </p:cNvCxnSpPr>
            <p:nvPr/>
          </p:nvCxnSpPr>
          <p:spPr>
            <a:xfrm>
              <a:off x="7535394" y="10832054"/>
              <a:ext cx="24783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F5DC65B2-BD86-0AED-6E07-4E833CEAFCB5}"/>
                </a:ext>
              </a:extLst>
            </p:cNvPr>
            <p:cNvCxnSpPr/>
            <p:nvPr/>
          </p:nvCxnSpPr>
          <p:spPr>
            <a:xfrm flipV="1">
              <a:off x="7535394" y="10561189"/>
              <a:ext cx="0" cy="2708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17805FAE-4E02-67F2-7AFD-905598B95840}"/>
                </a:ext>
              </a:extLst>
            </p:cNvPr>
            <p:cNvCxnSpPr/>
            <p:nvPr/>
          </p:nvCxnSpPr>
          <p:spPr>
            <a:xfrm flipV="1">
              <a:off x="7014606" y="10551733"/>
              <a:ext cx="0" cy="2708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628B35E7-FE2C-A21D-EA09-8626C159593D}"/>
                </a:ext>
              </a:extLst>
            </p:cNvPr>
            <p:cNvSpPr/>
            <p:nvPr/>
          </p:nvSpPr>
          <p:spPr>
            <a:xfrm>
              <a:off x="6918678" y="8993187"/>
              <a:ext cx="2461846" cy="453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Layer Norm</a:t>
              </a:r>
              <a:endParaRPr lang="zh-CN" altLang="en-US" dirty="0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64CE461-5760-3E3F-23B4-782F1576CC2C}"/>
                </a:ext>
              </a:extLst>
            </p:cNvPr>
            <p:cNvCxnSpPr>
              <a:cxnSpLocks/>
              <a:stCxn id="144" idx="0"/>
              <a:endCxn id="148" idx="2"/>
            </p:cNvCxnSpPr>
            <p:nvPr/>
          </p:nvCxnSpPr>
          <p:spPr>
            <a:xfrm flipH="1" flipV="1">
              <a:off x="8149601" y="9446262"/>
              <a:ext cx="1" cy="54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0A1B8A8-4602-7610-BEF3-06C457F9AC60}"/>
                </a:ext>
              </a:extLst>
            </p:cNvPr>
            <p:cNvCxnSpPr/>
            <p:nvPr/>
          </p:nvCxnSpPr>
          <p:spPr>
            <a:xfrm flipV="1">
              <a:off x="10013694" y="9639200"/>
              <a:ext cx="0" cy="1192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AE874951-F216-F9FD-FE2F-193D6AE5D1A2}"/>
                </a:ext>
              </a:extLst>
            </p:cNvPr>
            <p:cNvCxnSpPr/>
            <p:nvPr/>
          </p:nvCxnSpPr>
          <p:spPr>
            <a:xfrm flipH="1">
              <a:off x="8160420" y="9639200"/>
              <a:ext cx="1853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4B4D5B63-DD2A-94FB-EE2B-3D452DFA7FB9}"/>
                </a:ext>
              </a:extLst>
            </p:cNvPr>
            <p:cNvSpPr txBox="1"/>
            <p:nvPr/>
          </p:nvSpPr>
          <p:spPr>
            <a:xfrm>
              <a:off x="8159308" y="9639200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A4A2D5AE-E4CC-2C55-B3EB-0497A7C8FF49}"/>
                </a:ext>
              </a:extLst>
            </p:cNvPr>
            <p:cNvSpPr/>
            <p:nvPr/>
          </p:nvSpPr>
          <p:spPr>
            <a:xfrm>
              <a:off x="6999524" y="5047048"/>
              <a:ext cx="2337829" cy="9334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Dense2</a:t>
              </a:r>
            </a:p>
            <a:p>
              <a:pPr algn="ctr"/>
              <a:r>
                <a:rPr lang="en-US" altLang="zh-CN" dirty="0" err="1"/>
                <a:t>ReLu</a:t>
              </a:r>
              <a:endParaRPr lang="en-US" altLang="zh-CN" dirty="0"/>
            </a:p>
            <a:p>
              <a:pPr algn="ctr"/>
              <a:r>
                <a:rPr lang="en-US" altLang="zh-CN" dirty="0"/>
                <a:t>Dense1</a:t>
              </a:r>
              <a:endParaRPr lang="zh-CN" altLang="en-US" dirty="0"/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A273864C-8F17-64BF-1B85-5FCEDB4921A3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 flipV="1">
              <a:off x="8168439" y="5980470"/>
              <a:ext cx="0" cy="453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7D3FD306-76B7-D371-E8ED-23BE97E287ED}"/>
                </a:ext>
              </a:extLst>
            </p:cNvPr>
            <p:cNvSpPr/>
            <p:nvPr/>
          </p:nvSpPr>
          <p:spPr>
            <a:xfrm>
              <a:off x="6937517" y="4016458"/>
              <a:ext cx="2461846" cy="453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Layer Norm</a:t>
              </a:r>
              <a:endParaRPr lang="zh-CN" altLang="en-US" dirty="0"/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4C4EABA5-214D-2285-FF6E-78791A8759E3}"/>
                </a:ext>
              </a:extLst>
            </p:cNvPr>
            <p:cNvCxnSpPr>
              <a:stCxn id="153" idx="0"/>
              <a:endCxn id="155" idx="2"/>
            </p:cNvCxnSpPr>
            <p:nvPr/>
          </p:nvCxnSpPr>
          <p:spPr>
            <a:xfrm flipV="1">
              <a:off x="8168439" y="4469533"/>
              <a:ext cx="1" cy="57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A4515A0-73D5-8D68-891B-79AC7B7761F1}"/>
                </a:ext>
              </a:extLst>
            </p:cNvPr>
            <p:cNvSpPr txBox="1"/>
            <p:nvPr/>
          </p:nvSpPr>
          <p:spPr>
            <a:xfrm>
              <a:off x="8159308" y="4652427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1CF99398-615E-2AA2-1A9B-A69A6AAB08A0}"/>
                </a:ext>
              </a:extLst>
            </p:cNvPr>
            <p:cNvCxnSpPr>
              <a:cxnSpLocks/>
            </p:cNvCxnSpPr>
            <p:nvPr/>
          </p:nvCxnSpPr>
          <p:spPr>
            <a:xfrm>
              <a:off x="8168438" y="6196037"/>
              <a:ext cx="1845256" cy="14623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7C5C0C5-22BA-6DB3-C0B3-3F5CE17F7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3694" y="4636741"/>
              <a:ext cx="0" cy="1559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B71725CF-D36C-C967-B21F-7C054950EA56}"/>
                </a:ext>
              </a:extLst>
            </p:cNvPr>
            <p:cNvCxnSpPr/>
            <p:nvPr/>
          </p:nvCxnSpPr>
          <p:spPr>
            <a:xfrm flipH="1">
              <a:off x="8160420" y="4636741"/>
              <a:ext cx="1853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A777BE7D-9ADC-47DA-67D0-2B30293CD47A}"/>
                </a:ext>
              </a:extLst>
            </p:cNvPr>
            <p:cNvSpPr/>
            <p:nvPr/>
          </p:nvSpPr>
          <p:spPr>
            <a:xfrm>
              <a:off x="6181983" y="3657336"/>
              <a:ext cx="4107608" cy="7377384"/>
            </a:xfrm>
            <a:prstGeom prst="round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: 圆角 161">
              <a:extLst>
                <a:ext uri="{FF2B5EF4-FFF2-40B4-BE49-F238E27FC236}">
                  <a16:creationId xmlns:a16="http://schemas.microsoft.com/office/drawing/2014/main" id="{963B068D-6ECF-7693-177A-A98FDD531127}"/>
                </a:ext>
              </a:extLst>
            </p:cNvPr>
            <p:cNvSpPr/>
            <p:nvPr/>
          </p:nvSpPr>
          <p:spPr>
            <a:xfrm>
              <a:off x="6923884" y="6443773"/>
              <a:ext cx="2461846" cy="4530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Layer Norm</a:t>
              </a:r>
              <a:endParaRPr lang="zh-CN" altLang="en-US" dirty="0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36A18020-923F-CA39-D5BF-3D37F930FEBF}"/>
                </a:ext>
              </a:extLst>
            </p:cNvPr>
            <p:cNvSpPr/>
            <p:nvPr/>
          </p:nvSpPr>
          <p:spPr>
            <a:xfrm>
              <a:off x="6587797" y="7560869"/>
              <a:ext cx="3134019" cy="537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r>
                <a:rPr lang="en-US" altLang="zh-CN" dirty="0" err="1"/>
                <a:t>MultiHeadAttention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scaledDotProductAttention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2EF8B3B4-9CA2-ADA3-A7BC-5E3BD55F7BD9}"/>
                </a:ext>
              </a:extLst>
            </p:cNvPr>
            <p:cNvCxnSpPr>
              <a:cxnSpLocks/>
              <a:stCxn id="148" idx="0"/>
              <a:endCxn id="163" idx="2"/>
            </p:cNvCxnSpPr>
            <p:nvPr/>
          </p:nvCxnSpPr>
          <p:spPr>
            <a:xfrm flipV="1">
              <a:off x="8149601" y="8098281"/>
              <a:ext cx="5206" cy="894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44DD3C54-2291-7827-20E0-7E05BB98A23F}"/>
                </a:ext>
              </a:extLst>
            </p:cNvPr>
            <p:cNvCxnSpPr/>
            <p:nvPr/>
          </p:nvCxnSpPr>
          <p:spPr>
            <a:xfrm flipV="1">
              <a:off x="7555732" y="8098280"/>
              <a:ext cx="0" cy="5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4DDFF0C3-9540-6F20-2FB7-EF8F94B03238}"/>
                </a:ext>
              </a:extLst>
            </p:cNvPr>
            <p:cNvCxnSpPr/>
            <p:nvPr/>
          </p:nvCxnSpPr>
          <p:spPr>
            <a:xfrm flipV="1">
              <a:off x="7014606" y="8098280"/>
              <a:ext cx="0" cy="5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2CBE902C-2107-B7B5-1F78-14494C9445C2}"/>
                </a:ext>
              </a:extLst>
            </p:cNvPr>
            <p:cNvCxnSpPr>
              <a:cxnSpLocks/>
              <a:stCxn id="163" idx="0"/>
              <a:endCxn id="162" idx="2"/>
            </p:cNvCxnSpPr>
            <p:nvPr/>
          </p:nvCxnSpPr>
          <p:spPr>
            <a:xfrm flipV="1">
              <a:off x="8154807" y="6896848"/>
              <a:ext cx="0" cy="66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D0587C03-2EC1-6BB6-815A-5FBB0E2A80CB}"/>
                </a:ext>
              </a:extLst>
            </p:cNvPr>
            <p:cNvSpPr txBox="1"/>
            <p:nvPr/>
          </p:nvSpPr>
          <p:spPr>
            <a:xfrm>
              <a:off x="8169190" y="7143156"/>
              <a:ext cx="10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drop out</a:t>
              </a:r>
              <a:endParaRPr lang="zh-CN" altLang="en-US" dirty="0"/>
            </a:p>
          </p:txBody>
        </p: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89797E97-A284-1796-E5A7-9EA94AB143A4}"/>
                </a:ext>
              </a:extLst>
            </p:cNvPr>
            <p:cNvCxnSpPr/>
            <p:nvPr/>
          </p:nvCxnSpPr>
          <p:spPr>
            <a:xfrm flipV="1">
              <a:off x="10008080" y="7150432"/>
              <a:ext cx="0" cy="1192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56F30285-CE5D-3CF4-AF69-2DFBC18AD6C7}"/>
                </a:ext>
              </a:extLst>
            </p:cNvPr>
            <p:cNvCxnSpPr/>
            <p:nvPr/>
          </p:nvCxnSpPr>
          <p:spPr>
            <a:xfrm flipH="1">
              <a:off x="8154806" y="7150432"/>
              <a:ext cx="1853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954BB53-5D9D-C198-7B85-27FE30BB6B33}"/>
                </a:ext>
              </a:extLst>
            </p:cNvPr>
            <p:cNvCxnSpPr/>
            <p:nvPr/>
          </p:nvCxnSpPr>
          <p:spPr>
            <a:xfrm>
              <a:off x="8154806" y="8343286"/>
              <a:ext cx="18532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87913DEC-0D03-841A-E6A0-934F82FED806}"/>
                </a:ext>
              </a:extLst>
            </p:cNvPr>
            <p:cNvCxnSpPr>
              <a:stCxn id="126" idx="0"/>
            </p:cNvCxnSpPr>
            <p:nvPr/>
          </p:nvCxnSpPr>
          <p:spPr>
            <a:xfrm flipH="1" flipV="1">
              <a:off x="8167592" y="10561189"/>
              <a:ext cx="848" cy="949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9299D70-4871-438B-80E8-5CFA6159D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9514" y="8672115"/>
              <a:ext cx="21853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DB12077F-4A81-40C1-B82D-BFCAE40C14DD}"/>
                </a:ext>
              </a:extLst>
            </p:cNvPr>
            <p:cNvSpPr/>
            <p:nvPr/>
          </p:nvSpPr>
          <p:spPr>
            <a:xfrm>
              <a:off x="6898418" y="2355920"/>
              <a:ext cx="2538347" cy="622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Dense</a:t>
              </a:r>
              <a:endParaRPr lang="zh-CN" altLang="en-US" dirty="0"/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CA50F700-8552-7954-3EAE-938F2012B32E}"/>
                </a:ext>
              </a:extLst>
            </p:cNvPr>
            <p:cNvCxnSpPr>
              <a:stCxn id="155" idx="0"/>
              <a:endCxn id="181" idx="2"/>
            </p:cNvCxnSpPr>
            <p:nvPr/>
          </p:nvCxnSpPr>
          <p:spPr>
            <a:xfrm flipH="1" flipV="1">
              <a:off x="8167592" y="2978482"/>
              <a:ext cx="848" cy="1037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A871EFDA-1823-D337-2EBA-4E3357BDBC77}"/>
                </a:ext>
              </a:extLst>
            </p:cNvPr>
            <p:cNvCxnSpPr>
              <a:stCxn id="181" idx="0"/>
            </p:cNvCxnSpPr>
            <p:nvPr/>
          </p:nvCxnSpPr>
          <p:spPr>
            <a:xfrm flipH="1" flipV="1">
              <a:off x="8167591" y="1604832"/>
              <a:ext cx="1" cy="751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4F2186D4-1D0B-87A2-F38A-2112F762F003}"/>
                </a:ext>
              </a:extLst>
            </p:cNvPr>
            <p:cNvSpPr/>
            <p:nvPr/>
          </p:nvSpPr>
          <p:spPr>
            <a:xfrm>
              <a:off x="7616754" y="972457"/>
              <a:ext cx="1101674" cy="630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y_hat</a:t>
              </a:r>
              <a:endParaRPr lang="zh-CN" altLang="en-US" dirty="0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98772E26-8261-EF7F-ED97-5860277304CE}"/>
                </a:ext>
              </a:extLst>
            </p:cNvPr>
            <p:cNvSpPr/>
            <p:nvPr/>
          </p:nvSpPr>
          <p:spPr>
            <a:xfrm>
              <a:off x="4988748" y="1946366"/>
              <a:ext cx="1414988" cy="173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State(</a:t>
              </a:r>
              <a:r>
                <a:rPr lang="zh-CN" altLang="en-US" sz="1400" dirty="0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实际为前面的</a:t>
              </a:r>
              <a:r>
                <a:rPr lang="en-US" altLang="zh-CN" sz="1400" dirty="0" err="1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dec_x</a:t>
              </a:r>
              <a:r>
                <a:rPr lang="zh-CN" altLang="en-US" sz="1400" dirty="0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和前面的</a:t>
              </a:r>
              <a:r>
                <a:rPr lang="en-US" altLang="zh-CN" sz="1400" dirty="0" err="1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dec_x</a:t>
              </a:r>
              <a:r>
                <a:rPr lang="zh-CN" altLang="en-US" sz="1400" dirty="0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在第一个</a:t>
              </a:r>
              <a:r>
                <a:rPr lang="en-US" altLang="zh-CN" sz="1400" dirty="0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decoder</a:t>
              </a:r>
            </a:p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block</a:t>
              </a:r>
              <a:r>
                <a:rPr lang="zh-CN" altLang="en-US" sz="1400" dirty="0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之后的输出</a:t>
              </a:r>
              <a:r>
                <a:rPr lang="en-US" altLang="zh-CN" sz="1400" dirty="0">
                  <a:solidFill>
                    <a:srgbClr val="FF0000"/>
                  </a:solidFill>
                  <a:latin typeface="Adobe 楷体 Std R" panose="02020400000000000000" pitchFamily="18" charset="-122"/>
                  <a:ea typeface="Adobe 楷体 Std R" panose="02020400000000000000" pitchFamily="18" charset="-122"/>
                </a:rPr>
                <a:t>)</a:t>
              </a:r>
              <a:endParaRPr lang="zh-CN" altLang="en-US" sz="1400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B202E42C-8395-6889-B709-8BA7BD1DC7CF}"/>
                </a:ext>
              </a:extLst>
            </p:cNvPr>
            <p:cNvSpPr txBox="1"/>
            <p:nvPr/>
          </p:nvSpPr>
          <p:spPr>
            <a:xfrm>
              <a:off x="714365" y="482472"/>
              <a:ext cx="19526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/>
                <a:t>predict</a:t>
              </a:r>
              <a:endParaRPr lang="zh-CN" altLang="en-US" sz="4800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589DFB7-87C4-3C30-F643-7828073FF58C}"/>
                </a:ext>
              </a:extLst>
            </p:cNvPr>
            <p:cNvSpPr txBox="1"/>
            <p:nvPr/>
          </p:nvSpPr>
          <p:spPr>
            <a:xfrm>
              <a:off x="2409871" y="7601488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enc_output</a:t>
              </a:r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6BBD72B-0513-81E2-7721-37E1125122BF}"/>
                </a:ext>
              </a:extLst>
            </p:cNvPr>
            <p:cNvCxnSpPr>
              <a:cxnSpLocks/>
              <a:stCxn id="196" idx="3"/>
            </p:cNvCxnSpPr>
            <p:nvPr/>
          </p:nvCxnSpPr>
          <p:spPr>
            <a:xfrm>
              <a:off x="8718428" y="1287640"/>
              <a:ext cx="18778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CB88A24-C421-8091-B669-9F411687CA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96282" y="1287640"/>
              <a:ext cx="0" cy="195296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C6B635F-38F8-C4D4-1196-1AA7A8B90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7508" y="20817269"/>
              <a:ext cx="16987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59B23E-AA93-ADA4-C5C4-DCE0268E00AC}"/>
                </a:ext>
              </a:extLst>
            </p:cNvPr>
            <p:cNvCxnSpPr>
              <a:cxnSpLocks/>
              <a:stCxn id="197" idx="2"/>
            </p:cNvCxnSpPr>
            <p:nvPr/>
          </p:nvCxnSpPr>
          <p:spPr>
            <a:xfrm>
              <a:off x="5696242" y="3676886"/>
              <a:ext cx="80621" cy="146406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0C17E9E-0C45-5667-9DCC-F90ACB4724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3736" y="3270943"/>
              <a:ext cx="1763855" cy="12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EBB9BEC-7417-F7E3-D5EA-A5CA5EE51BCE}"/>
                </a:ext>
              </a:extLst>
            </p:cNvPr>
            <p:cNvCxnSpPr>
              <a:cxnSpLocks/>
            </p:cNvCxnSpPr>
            <p:nvPr/>
          </p:nvCxnSpPr>
          <p:spPr>
            <a:xfrm>
              <a:off x="5776863" y="18317573"/>
              <a:ext cx="173829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C9D435A-487D-458B-7915-8D0AE45502BC}"/>
                </a:ext>
              </a:extLst>
            </p:cNvPr>
            <p:cNvSpPr txBox="1"/>
            <p:nvPr/>
          </p:nvSpPr>
          <p:spPr>
            <a:xfrm>
              <a:off x="5734250" y="18350356"/>
              <a:ext cx="1853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与现在的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dec_x</a:t>
              </a:r>
              <a:r>
                <a:rPr lang="en-US" altLang="zh-CN" sz="1400" dirty="0">
                  <a:solidFill>
                    <a:srgbClr val="FF0000"/>
                  </a:solidFill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concat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</a:rPr>
                <a:t>作为</a:t>
              </a:r>
              <a:r>
                <a:rPr lang="en-US" altLang="zh-CN" sz="1400" dirty="0">
                  <a:solidFill>
                    <a:srgbClr val="FF0000"/>
                  </a:solidFill>
                </a:rPr>
                <a:t>key</a:t>
              </a:r>
              <a:r>
                <a:rPr lang="zh-CN" altLang="en-US" sz="1400" dirty="0">
                  <a:solidFill>
                    <a:srgbClr val="FF0000"/>
                  </a:solidFill>
                </a:rPr>
                <a:t>和</a:t>
              </a:r>
              <a:r>
                <a:rPr lang="en-US" altLang="zh-CN" sz="1400" dirty="0">
                  <a:solidFill>
                    <a:srgbClr val="FF0000"/>
                  </a:solidFill>
                </a:rPr>
                <a:t>value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304EB1E-44AE-2C7C-04F1-E50F94EB1729}"/>
                </a:ext>
              </a:extLst>
            </p:cNvPr>
            <p:cNvCxnSpPr>
              <a:cxnSpLocks/>
            </p:cNvCxnSpPr>
            <p:nvPr/>
          </p:nvCxnSpPr>
          <p:spPr>
            <a:xfrm>
              <a:off x="5734631" y="10822598"/>
              <a:ext cx="18211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1DE87D5-ABD1-7E94-46C3-DCE9BFBB8B94}"/>
                </a:ext>
              </a:extLst>
            </p:cNvPr>
            <p:cNvSpPr txBox="1"/>
            <p:nvPr/>
          </p:nvSpPr>
          <p:spPr>
            <a:xfrm>
              <a:off x="5747709" y="10870979"/>
              <a:ext cx="1784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与现在的输出</a:t>
              </a:r>
              <a:r>
                <a:rPr lang="en-US" altLang="zh-CN" sz="1400" dirty="0">
                  <a:solidFill>
                    <a:srgbClr val="FF0000"/>
                  </a:solidFill>
                </a:rPr>
                <a:t> </a:t>
              </a:r>
              <a:r>
                <a:rPr lang="en-US" altLang="zh-CN" sz="1400" dirty="0" err="1">
                  <a:solidFill>
                    <a:srgbClr val="FF0000"/>
                  </a:solidFill>
                </a:rPr>
                <a:t>concat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</a:rPr>
                <a:t>作为</a:t>
              </a:r>
              <a:r>
                <a:rPr lang="en-US" altLang="zh-CN" sz="1400" dirty="0">
                  <a:solidFill>
                    <a:srgbClr val="FF0000"/>
                  </a:solidFill>
                </a:rPr>
                <a:t>key</a:t>
              </a:r>
              <a:r>
                <a:rPr lang="zh-CN" altLang="en-US" sz="1400" dirty="0">
                  <a:solidFill>
                    <a:srgbClr val="FF0000"/>
                  </a:solidFill>
                </a:rPr>
                <a:t>和</a:t>
              </a:r>
              <a:r>
                <a:rPr lang="en-US" altLang="zh-CN" sz="1400" dirty="0">
                  <a:solidFill>
                    <a:srgbClr val="FF0000"/>
                  </a:solidFill>
                </a:rPr>
                <a:t>value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36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534</TotalTime>
  <Words>268</Words>
  <Application>Microsoft Office PowerPoint</Application>
  <PresentationFormat>自定义</PresentationFormat>
  <Paragraphs>123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Adobe 楷体 Std R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Qingfang</dc:creator>
  <cp:lastModifiedBy>Zhang Qingfang</cp:lastModifiedBy>
  <cp:revision>14</cp:revision>
  <dcterms:created xsi:type="dcterms:W3CDTF">2023-04-24T05:23:14Z</dcterms:created>
  <dcterms:modified xsi:type="dcterms:W3CDTF">2023-05-11T13:52:24Z</dcterms:modified>
</cp:coreProperties>
</file>