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5" autoAdjust="0"/>
    <p:restoredTop sz="94758" autoAdjust="0"/>
  </p:normalViewPr>
  <p:slideViewPr>
    <p:cSldViewPr>
      <p:cViewPr>
        <p:scale>
          <a:sx n="72" d="100"/>
          <a:sy n="72" d="100"/>
        </p:scale>
        <p:origin x="-876" y="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7CF7-BF48-47D5-BC07-59B4199A9B39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9D086C9-C6E6-4C01-B7FD-63AB8B3457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7CF7-BF48-47D5-BC07-59B4199A9B39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86C9-C6E6-4C01-B7FD-63AB8B3457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7CF7-BF48-47D5-BC07-59B4199A9B39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86C9-C6E6-4C01-B7FD-63AB8B3457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7CF7-BF48-47D5-BC07-59B4199A9B39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9D086C9-C6E6-4C01-B7FD-63AB8B3457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7CF7-BF48-47D5-BC07-59B4199A9B39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86C9-C6E6-4C01-B7FD-63AB8B3457C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7CF7-BF48-47D5-BC07-59B4199A9B39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86C9-C6E6-4C01-B7FD-63AB8B3457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7CF7-BF48-47D5-BC07-59B4199A9B39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9D086C9-C6E6-4C01-B7FD-63AB8B3457C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7CF7-BF48-47D5-BC07-59B4199A9B39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86C9-C6E6-4C01-B7FD-63AB8B3457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7CF7-BF48-47D5-BC07-59B4199A9B39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86C9-C6E6-4C01-B7FD-63AB8B3457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7CF7-BF48-47D5-BC07-59B4199A9B39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86C9-C6E6-4C01-B7FD-63AB8B3457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7CF7-BF48-47D5-BC07-59B4199A9B39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86C9-C6E6-4C01-B7FD-63AB8B3457C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3CD7CF7-BF48-47D5-BC07-59B4199A9B39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9D086C9-C6E6-4C01-B7FD-63AB8B3457C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n1.itc.cn/img8/wb/recom/2016/06/26/146689294105127275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642918"/>
            <a:ext cx="2786082" cy="2428892"/>
          </a:xfrm>
          <a:prstGeom prst="rect">
            <a:avLst/>
          </a:prstGeom>
          <a:noFill/>
        </p:spPr>
      </p:pic>
      <p:sp>
        <p:nvSpPr>
          <p:cNvPr id="5" name="云形标注 4"/>
          <p:cNvSpPr/>
          <p:nvPr/>
        </p:nvSpPr>
        <p:spPr>
          <a:xfrm>
            <a:off x="3286116" y="214290"/>
            <a:ext cx="4714908" cy="135732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6" y="428604"/>
            <a:ext cx="31432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en-US" sz="1600" dirty="0"/>
              <a:t>You and your two brothers are all skilled in medicine, which of you is the best?</a:t>
            </a:r>
            <a:endParaRPr lang="zh-CN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143372" y="642918"/>
            <a:ext cx="3143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Then how is it that you are the most famous?</a:t>
            </a:r>
            <a:endParaRPr lang="zh-CN" altLang="en-US" sz="1600" dirty="0"/>
          </a:p>
        </p:txBody>
      </p:sp>
      <p:pic>
        <p:nvPicPr>
          <p:cNvPr id="9" name="Picture 2" descr="https://ss2.baidu.com/6ONYsjip0QIZ8tyhnq/it/u=3631065323,2436910145&amp;fm=173&amp;app=25&amp;f=JPEG?w=500&amp;h=300&amp;s=ED1AA7574B4042C04DEDC9550300906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4500569"/>
            <a:ext cx="3643338" cy="2186003"/>
          </a:xfrm>
          <a:prstGeom prst="rect">
            <a:avLst/>
          </a:prstGeom>
          <a:noFill/>
        </p:spPr>
      </p:pic>
      <p:sp>
        <p:nvSpPr>
          <p:cNvPr id="11" name="任意多边形 10"/>
          <p:cNvSpPr/>
          <p:nvPr/>
        </p:nvSpPr>
        <p:spPr>
          <a:xfrm flipH="1">
            <a:off x="1857356" y="3286124"/>
            <a:ext cx="4714908" cy="1643074"/>
          </a:xfrm>
          <a:custGeom>
            <a:avLst/>
            <a:gdLst>
              <a:gd name="connsiteX0" fmla="*/ 3900 w 43200"/>
              <a:gd name="connsiteY0" fmla="*/ 14370 h 43200"/>
              <a:gd name="connsiteX1" fmla="*/ 5623 w 43200"/>
              <a:gd name="connsiteY1" fmla="*/ 6907 h 43200"/>
              <a:gd name="connsiteX2" fmla="*/ 14005 w 43200"/>
              <a:gd name="connsiteY2" fmla="*/ 5202 h 43200"/>
              <a:gd name="connsiteX3" fmla="*/ 22456 w 43200"/>
              <a:gd name="connsiteY3" fmla="*/ 3432 h 43200"/>
              <a:gd name="connsiteX4" fmla="*/ 25749 w 43200"/>
              <a:gd name="connsiteY4" fmla="*/ 200 h 43200"/>
              <a:gd name="connsiteX5" fmla="*/ 29833 w 43200"/>
              <a:gd name="connsiteY5" fmla="*/ 2481 h 43200"/>
              <a:gd name="connsiteX6" fmla="*/ 35463 w 43200"/>
              <a:gd name="connsiteY6" fmla="*/ 690 h 43200"/>
              <a:gd name="connsiteX7" fmla="*/ 38318 w 43200"/>
              <a:gd name="connsiteY7" fmla="*/ 5576 h 43200"/>
              <a:gd name="connsiteX8" fmla="*/ 41982 w 43200"/>
              <a:gd name="connsiteY8" fmla="*/ 10318 h 43200"/>
              <a:gd name="connsiteX9" fmla="*/ 41818 w 43200"/>
              <a:gd name="connsiteY9" fmla="*/ 15460 h 43200"/>
              <a:gd name="connsiteX10" fmla="*/ 43016 w 43200"/>
              <a:gd name="connsiteY10" fmla="*/ 23322 h 43200"/>
              <a:gd name="connsiteX11" fmla="*/ 37404 w 43200"/>
              <a:gd name="connsiteY11" fmla="*/ 30204 h 43200"/>
              <a:gd name="connsiteX12" fmla="*/ 35395 w 43200"/>
              <a:gd name="connsiteY12" fmla="*/ 36101 h 43200"/>
              <a:gd name="connsiteX13" fmla="*/ 28555 w 43200"/>
              <a:gd name="connsiteY13" fmla="*/ 36815 h 43200"/>
              <a:gd name="connsiteX14" fmla="*/ 23667 w 43200"/>
              <a:gd name="connsiteY14" fmla="*/ 43106 h 43200"/>
              <a:gd name="connsiteX15" fmla="*/ 16480 w 43200"/>
              <a:gd name="connsiteY15" fmla="*/ 39266 h 43200"/>
              <a:gd name="connsiteX16" fmla="*/ 5804 w 43200"/>
              <a:gd name="connsiteY16" fmla="*/ 35472 h 43200"/>
              <a:gd name="connsiteX17" fmla="*/ 1110 w 43200"/>
              <a:gd name="connsiteY17" fmla="*/ 31250 h 43200"/>
              <a:gd name="connsiteX18" fmla="*/ 2113 w 43200"/>
              <a:gd name="connsiteY18" fmla="*/ 25551 h 43200"/>
              <a:gd name="connsiteX19" fmla="*/ -5 w 43200"/>
              <a:gd name="connsiteY19" fmla="*/ 19704 h 43200"/>
              <a:gd name="connsiteX20" fmla="*/ 3863 w 43200"/>
              <a:gd name="connsiteY20" fmla="*/ 14507 h 43200"/>
              <a:gd name="connsiteX21" fmla="*/ 3900 w 43200"/>
              <a:gd name="connsiteY21" fmla="*/ 14370 h 43200"/>
              <a:gd name="connsiteX0" fmla="*/ 1443659 w 4786346"/>
              <a:gd name="connsiteY0" fmla="*/ 1928826 h 1714512"/>
              <a:gd name="connsiteX1" fmla="*/ 1396034 w 4786346"/>
              <a:gd name="connsiteY1" fmla="*/ 1976451 h 1714512"/>
              <a:gd name="connsiteX2" fmla="*/ 1348409 w 4786346"/>
              <a:gd name="connsiteY2" fmla="*/ 1928826 h 1714512"/>
              <a:gd name="connsiteX3" fmla="*/ 1396034 w 4786346"/>
              <a:gd name="connsiteY3" fmla="*/ 1881201 h 1714512"/>
              <a:gd name="connsiteX4" fmla="*/ 1443659 w 4786346"/>
              <a:gd name="connsiteY4" fmla="*/ 1928826 h 1714512"/>
              <a:gd name="connsiteX0" fmla="*/ 1549776 w 4786346"/>
              <a:gd name="connsiteY0" fmla="*/ 1865968 h 1714512"/>
              <a:gd name="connsiteX1" fmla="*/ 1454525 w 4786346"/>
              <a:gd name="connsiteY1" fmla="*/ 1961219 h 1714512"/>
              <a:gd name="connsiteX2" fmla="*/ 1359274 w 4786346"/>
              <a:gd name="connsiteY2" fmla="*/ 1865968 h 1714512"/>
              <a:gd name="connsiteX3" fmla="*/ 1454525 w 4786346"/>
              <a:gd name="connsiteY3" fmla="*/ 1770717 h 1714512"/>
              <a:gd name="connsiteX4" fmla="*/ 1549776 w 4786346"/>
              <a:gd name="connsiteY4" fmla="*/ 1865968 h 1714512"/>
              <a:gd name="connsiteX0" fmla="*/ 1720780 w 4786346"/>
              <a:gd name="connsiteY0" fmla="*/ 1733380 h 1714512"/>
              <a:gd name="connsiteX1" fmla="*/ 1577904 w 4786346"/>
              <a:gd name="connsiteY1" fmla="*/ 1876256 h 1714512"/>
              <a:gd name="connsiteX2" fmla="*/ 1435028 w 4786346"/>
              <a:gd name="connsiteY2" fmla="*/ 1733380 h 1714512"/>
              <a:gd name="connsiteX3" fmla="*/ 1577904 w 4786346"/>
              <a:gd name="connsiteY3" fmla="*/ 1590504 h 1714512"/>
              <a:gd name="connsiteX4" fmla="*/ 1720780 w 4786346"/>
              <a:gd name="connsiteY4" fmla="*/ 1733380 h 1714512"/>
              <a:gd name="connsiteX0" fmla="*/ 4693 w 43200"/>
              <a:gd name="connsiteY0" fmla="*/ 26177 h 43200"/>
              <a:gd name="connsiteX1" fmla="*/ 2160 w 43200"/>
              <a:gd name="connsiteY1" fmla="*/ 25380 h 43200"/>
              <a:gd name="connsiteX2" fmla="*/ 6928 w 43200"/>
              <a:gd name="connsiteY2" fmla="*/ 34899 h 43200"/>
              <a:gd name="connsiteX3" fmla="*/ 5820 w 43200"/>
              <a:gd name="connsiteY3" fmla="*/ 35280 h 43200"/>
              <a:gd name="connsiteX4" fmla="*/ 16478 w 43200"/>
              <a:gd name="connsiteY4" fmla="*/ 39090 h 43200"/>
              <a:gd name="connsiteX5" fmla="*/ 15810 w 43200"/>
              <a:gd name="connsiteY5" fmla="*/ 37350 h 43200"/>
              <a:gd name="connsiteX6" fmla="*/ 28827 w 43200"/>
              <a:gd name="connsiteY6" fmla="*/ 34751 h 43200"/>
              <a:gd name="connsiteX7" fmla="*/ 28560 w 43200"/>
              <a:gd name="connsiteY7" fmla="*/ 36660 h 43200"/>
              <a:gd name="connsiteX8" fmla="*/ 34129 w 43200"/>
              <a:gd name="connsiteY8" fmla="*/ 22954 h 43200"/>
              <a:gd name="connsiteX9" fmla="*/ 37380 w 43200"/>
              <a:gd name="connsiteY9" fmla="*/ 30090 h 43200"/>
              <a:gd name="connsiteX10" fmla="*/ 41798 w 43200"/>
              <a:gd name="connsiteY10" fmla="*/ 15354 h 43200"/>
              <a:gd name="connsiteX11" fmla="*/ 40350 w 43200"/>
              <a:gd name="connsiteY11" fmla="*/ 18030 h 43200"/>
              <a:gd name="connsiteX12" fmla="*/ 38324 w 43200"/>
              <a:gd name="connsiteY12" fmla="*/ 5426 h 43200"/>
              <a:gd name="connsiteX13" fmla="*/ 38400 w 43200"/>
              <a:gd name="connsiteY13" fmla="*/ 6690 h 43200"/>
              <a:gd name="connsiteX14" fmla="*/ 29078 w 43200"/>
              <a:gd name="connsiteY14" fmla="*/ 3952 h 43200"/>
              <a:gd name="connsiteX15" fmla="*/ 29820 w 43200"/>
              <a:gd name="connsiteY15" fmla="*/ 2340 h 43200"/>
              <a:gd name="connsiteX16" fmla="*/ 22141 w 43200"/>
              <a:gd name="connsiteY16" fmla="*/ 4720 h 43200"/>
              <a:gd name="connsiteX17" fmla="*/ 22500 w 43200"/>
              <a:gd name="connsiteY17" fmla="*/ 3330 h 43200"/>
              <a:gd name="connsiteX18" fmla="*/ 14000 w 43200"/>
              <a:gd name="connsiteY18" fmla="*/ 5192 h 43200"/>
              <a:gd name="connsiteX19" fmla="*/ 15300 w 43200"/>
              <a:gd name="connsiteY19" fmla="*/ 6540 h 43200"/>
              <a:gd name="connsiteX20" fmla="*/ 4127 w 43200"/>
              <a:gd name="connsiteY20" fmla="*/ 15789 h 43200"/>
              <a:gd name="connsiteX21" fmla="*/ 3900 w 43200"/>
              <a:gd name="connsiteY21" fmla="*/ 1437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200" h="43200">
                <a:moveTo>
                  <a:pt x="3900" y="14370"/>
                </a:moveTo>
                <a:cubicBezTo>
                  <a:pt x="3629" y="11657"/>
                  <a:pt x="4261" y="8921"/>
                  <a:pt x="5623" y="6907"/>
                </a:cubicBezTo>
                <a:cubicBezTo>
                  <a:pt x="7775" y="3726"/>
                  <a:pt x="11264" y="3017"/>
                  <a:pt x="14005" y="5202"/>
                </a:cubicBezTo>
                <a:cubicBezTo>
                  <a:pt x="15678" y="909"/>
                  <a:pt x="19914" y="22"/>
                  <a:pt x="22456" y="3432"/>
                </a:cubicBezTo>
                <a:cubicBezTo>
                  <a:pt x="23097" y="1683"/>
                  <a:pt x="24328" y="474"/>
                  <a:pt x="25749" y="200"/>
                </a:cubicBezTo>
                <a:cubicBezTo>
                  <a:pt x="27313" y="-102"/>
                  <a:pt x="28875" y="770"/>
                  <a:pt x="29833" y="2481"/>
                </a:cubicBezTo>
                <a:cubicBezTo>
                  <a:pt x="31215" y="267"/>
                  <a:pt x="33501" y="-460"/>
                  <a:pt x="35463" y="690"/>
                </a:cubicBezTo>
                <a:cubicBezTo>
                  <a:pt x="36958" y="1566"/>
                  <a:pt x="38030" y="3400"/>
                  <a:pt x="38318" y="5576"/>
                </a:cubicBezTo>
                <a:cubicBezTo>
                  <a:pt x="40046" y="6218"/>
                  <a:pt x="41422" y="7998"/>
                  <a:pt x="41982" y="10318"/>
                </a:cubicBezTo>
                <a:cubicBezTo>
                  <a:pt x="42389" y="12002"/>
                  <a:pt x="42331" y="13831"/>
                  <a:pt x="41818" y="15460"/>
                </a:cubicBezTo>
                <a:cubicBezTo>
                  <a:pt x="43079" y="17694"/>
                  <a:pt x="43520" y="20590"/>
                  <a:pt x="43016" y="23322"/>
                </a:cubicBezTo>
                <a:cubicBezTo>
                  <a:pt x="42346" y="26954"/>
                  <a:pt x="40128" y="29674"/>
                  <a:pt x="37404" y="30204"/>
                </a:cubicBezTo>
                <a:cubicBezTo>
                  <a:pt x="37391" y="32471"/>
                  <a:pt x="36658" y="34621"/>
                  <a:pt x="35395" y="36101"/>
                </a:cubicBezTo>
                <a:cubicBezTo>
                  <a:pt x="33476" y="38350"/>
                  <a:pt x="30704" y="38639"/>
                  <a:pt x="28555" y="36815"/>
                </a:cubicBezTo>
                <a:cubicBezTo>
                  <a:pt x="27860" y="39948"/>
                  <a:pt x="25999" y="42343"/>
                  <a:pt x="23667" y="43106"/>
                </a:cubicBezTo>
                <a:cubicBezTo>
                  <a:pt x="20919" y="44005"/>
                  <a:pt x="18051" y="42473"/>
                  <a:pt x="16480" y="39266"/>
                </a:cubicBezTo>
                <a:cubicBezTo>
                  <a:pt x="12772" y="42310"/>
                  <a:pt x="7956" y="40599"/>
                  <a:pt x="5804" y="35472"/>
                </a:cubicBezTo>
                <a:cubicBezTo>
                  <a:pt x="3690" y="35809"/>
                  <a:pt x="1705" y="34024"/>
                  <a:pt x="1110" y="31250"/>
                </a:cubicBezTo>
                <a:cubicBezTo>
                  <a:pt x="679" y="29243"/>
                  <a:pt x="1060" y="27077"/>
                  <a:pt x="2113" y="25551"/>
                </a:cubicBezTo>
                <a:cubicBezTo>
                  <a:pt x="619" y="24354"/>
                  <a:pt x="-213" y="22057"/>
                  <a:pt x="-5" y="19704"/>
                </a:cubicBezTo>
                <a:cubicBezTo>
                  <a:pt x="239" y="16949"/>
                  <a:pt x="1845" y="14791"/>
                  <a:pt x="3863" y="14507"/>
                </a:cubicBezTo>
                <a:cubicBezTo>
                  <a:pt x="3875" y="14461"/>
                  <a:pt x="3888" y="14416"/>
                  <a:pt x="3900" y="14370"/>
                </a:cubicBezTo>
                <a:close/>
              </a:path>
              <a:path w="4786346" h="1714512">
                <a:moveTo>
                  <a:pt x="1443659" y="1928826"/>
                </a:moveTo>
                <a:cubicBezTo>
                  <a:pt x="1443659" y="1955129"/>
                  <a:pt x="1422337" y="1976451"/>
                  <a:pt x="1396034" y="1976451"/>
                </a:cubicBezTo>
                <a:cubicBezTo>
                  <a:pt x="1369731" y="1976451"/>
                  <a:pt x="1348409" y="1955129"/>
                  <a:pt x="1348409" y="1928826"/>
                </a:cubicBezTo>
                <a:cubicBezTo>
                  <a:pt x="1348409" y="1902523"/>
                  <a:pt x="1369731" y="1881201"/>
                  <a:pt x="1396034" y="1881201"/>
                </a:cubicBezTo>
                <a:cubicBezTo>
                  <a:pt x="1422337" y="1881201"/>
                  <a:pt x="1443659" y="1902523"/>
                  <a:pt x="1443659" y="1928826"/>
                </a:cubicBezTo>
                <a:close/>
              </a:path>
              <a:path w="4786346" h="1714512">
                <a:moveTo>
                  <a:pt x="1549776" y="1865968"/>
                </a:moveTo>
                <a:cubicBezTo>
                  <a:pt x="1549776" y="1918574"/>
                  <a:pt x="1507131" y="1961219"/>
                  <a:pt x="1454525" y="1961219"/>
                </a:cubicBezTo>
                <a:cubicBezTo>
                  <a:pt x="1401919" y="1961219"/>
                  <a:pt x="1359274" y="1918574"/>
                  <a:pt x="1359274" y="1865968"/>
                </a:cubicBezTo>
                <a:cubicBezTo>
                  <a:pt x="1359274" y="1813362"/>
                  <a:pt x="1401919" y="1770717"/>
                  <a:pt x="1454525" y="1770717"/>
                </a:cubicBezTo>
                <a:cubicBezTo>
                  <a:pt x="1507131" y="1770717"/>
                  <a:pt x="1549776" y="1813362"/>
                  <a:pt x="1549776" y="1865968"/>
                </a:cubicBezTo>
                <a:close/>
              </a:path>
              <a:path w="4786346" h="1714512">
                <a:moveTo>
                  <a:pt x="1720780" y="1733380"/>
                </a:moveTo>
                <a:cubicBezTo>
                  <a:pt x="1720780" y="1812288"/>
                  <a:pt x="1656812" y="1876256"/>
                  <a:pt x="1577904" y="1876256"/>
                </a:cubicBezTo>
                <a:cubicBezTo>
                  <a:pt x="1498996" y="1876256"/>
                  <a:pt x="1435028" y="1812288"/>
                  <a:pt x="1435028" y="1733380"/>
                </a:cubicBezTo>
                <a:cubicBezTo>
                  <a:pt x="1435028" y="1654472"/>
                  <a:pt x="1498996" y="1590504"/>
                  <a:pt x="1577904" y="1590504"/>
                </a:cubicBezTo>
                <a:cubicBezTo>
                  <a:pt x="1656812" y="1590504"/>
                  <a:pt x="1720780" y="1654472"/>
                  <a:pt x="1720780" y="1733380"/>
                </a:cubicBezTo>
                <a:close/>
              </a:path>
              <a:path w="43200" h="43200" fill="none" extrusionOk="0">
                <a:moveTo>
                  <a:pt x="4693" y="26177"/>
                </a:moveTo>
                <a:cubicBezTo>
                  <a:pt x="3809" y="26271"/>
                  <a:pt x="2925" y="25993"/>
                  <a:pt x="2160" y="25380"/>
                </a:cubicBezTo>
                <a:moveTo>
                  <a:pt x="6928" y="34899"/>
                </a:moveTo>
                <a:cubicBezTo>
                  <a:pt x="6573" y="35092"/>
                  <a:pt x="6200" y="35220"/>
                  <a:pt x="5820" y="35280"/>
                </a:cubicBezTo>
                <a:moveTo>
                  <a:pt x="16478" y="39090"/>
                </a:moveTo>
                <a:cubicBezTo>
                  <a:pt x="16211" y="38544"/>
                  <a:pt x="15987" y="37961"/>
                  <a:pt x="15810" y="37350"/>
                </a:cubicBezTo>
                <a:moveTo>
                  <a:pt x="28827" y="34751"/>
                </a:moveTo>
                <a:cubicBezTo>
                  <a:pt x="28788" y="35398"/>
                  <a:pt x="28698" y="36038"/>
                  <a:pt x="28560" y="36660"/>
                </a:cubicBezTo>
                <a:moveTo>
                  <a:pt x="34129" y="22954"/>
                </a:moveTo>
                <a:cubicBezTo>
                  <a:pt x="36133" y="24282"/>
                  <a:pt x="37398" y="27058"/>
                  <a:pt x="37380" y="30090"/>
                </a:cubicBezTo>
                <a:moveTo>
                  <a:pt x="41798" y="15354"/>
                </a:move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cubicBezTo>
                  <a:pt x="38379" y="5843"/>
                  <a:pt x="38405" y="6266"/>
                  <a:pt x="38400" y="6690"/>
                </a:cubicBezTo>
                <a:moveTo>
                  <a:pt x="29078" y="3952"/>
                </a:moveTo>
                <a:cubicBezTo>
                  <a:pt x="29267" y="3369"/>
                  <a:pt x="29516" y="2826"/>
                  <a:pt x="29820" y="2340"/>
                </a:cubicBezTo>
                <a:moveTo>
                  <a:pt x="22141" y="4720"/>
                </a:moveTo>
                <a:cubicBezTo>
                  <a:pt x="22218" y="4238"/>
                  <a:pt x="22339" y="3771"/>
                  <a:pt x="22500" y="3330"/>
                </a:cubicBezTo>
                <a:moveTo>
                  <a:pt x="14000" y="5192"/>
                </a:moveTo>
                <a:cubicBezTo>
                  <a:pt x="14472" y="5568"/>
                  <a:pt x="14908" y="6021"/>
                  <a:pt x="15300" y="6540"/>
                </a:cubicBezTo>
                <a:moveTo>
                  <a:pt x="4127" y="15789"/>
                </a:moveTo>
                <a:cubicBezTo>
                  <a:pt x="4024" y="15325"/>
                  <a:pt x="3948" y="14851"/>
                  <a:pt x="3900" y="14370"/>
                </a:cubicBezTo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643174" y="3500438"/>
            <a:ext cx="3214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eldest brother is the best, the next is my second brother , and the last is me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28860" y="3500438"/>
            <a:ext cx="3786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eldest brother treats a disease when it is just beginning to show symptoms</a:t>
            </a:r>
            <a:r>
              <a:rPr lang="en-US" dirty="0" smtClean="0"/>
              <a:t>..….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00298" y="3500438"/>
            <a:ext cx="3214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second brother cures a disease in its early stages...….</a:t>
            </a:r>
          </a:p>
          <a:p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00298" y="3429000"/>
            <a:ext cx="3000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for me, I treat a disease when it is already well developed and very serious……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43372" y="714356"/>
            <a:ext cx="35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You’ve given a cogent explanation.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0034" y="321468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魏王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71934" y="6215082"/>
            <a:ext cx="100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扁鹊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6" grpId="0" build="allAtOnce"/>
      <p:bldP spid="8" grpId="0" build="allAtOnce"/>
      <p:bldP spid="11" grpId="0" animBg="1"/>
      <p:bldP spid="12" grpId="0" build="allAtOnce"/>
      <p:bldP spid="13" grpId="0"/>
      <p:bldP spid="13" grpId="1"/>
      <p:bldP spid="15" grpId="0"/>
      <p:bldP spid="15" grpId="1"/>
      <p:bldP spid="16" grpId="0"/>
      <p:bldP spid="16" grpId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ss0.baidu.com/6ONWsjip0QIZ8tyhnq/it/u=2702715939,2193470049&amp;fm=173&amp;app=25&amp;f=JPEG?w=500&amp;h=300&amp;s=0918E41109D059C00669EDD7010050B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14290"/>
            <a:ext cx="4762500" cy="2857500"/>
          </a:xfrm>
          <a:prstGeom prst="rect">
            <a:avLst/>
          </a:prstGeom>
          <a:noFill/>
        </p:spPr>
      </p:pic>
      <p:pic>
        <p:nvPicPr>
          <p:cNvPr id="6148" name="Picture 4" descr="https://ss0.baidu.com/6ONWsjip0QIZ8tyhnq/it/u=757365180,1708115061&amp;fm=173&amp;app=25&amp;f=JPEG?w=500&amp;h=300&amp;s=BD0BA55F0193F9EB58F4C96F0300F07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3357562"/>
            <a:ext cx="4762500" cy="28575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00100" y="321468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86314" y="6429396"/>
            <a:ext cx="71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二哥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72132" y="1071546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Do you know them?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85</TotalTime>
  <Words>109</Words>
  <Application>Microsoft Office PowerPoint</Application>
  <PresentationFormat>全屏显示(4:3)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跋涉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Qinghai</dc:creator>
  <cp:lastModifiedBy>Qinghai</cp:lastModifiedBy>
  <cp:revision>12</cp:revision>
  <dcterms:created xsi:type="dcterms:W3CDTF">2018-11-05T15:09:17Z</dcterms:created>
  <dcterms:modified xsi:type="dcterms:W3CDTF">2018-11-05T16:35:05Z</dcterms:modified>
</cp:coreProperties>
</file>