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28ebabd2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0a28ebabd2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for the introduction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Thanks to the organizers for the invitation to give a keynote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Of course, I would like also to thank all the collaborators and students, postdocs and researchers who collaborated with me.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Don’t count, there are more than 450 ;-)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You know it already; it is extremely hard to succeed alone in research. So, I took the easy way: I collaborated with many talented researchers.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"/>
              <a:t>I would like to thank all of them for sharing some of their time and for all the discussions we had.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30a28ebabd2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a4ff57cd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0a4ff57cd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a4ff57cd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a4ff57cd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a4ff57cd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a4ff57cd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a4ff57cd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a4ff57cd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a4ff57cd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a4ff57cd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628560" y="273780"/>
            <a:ext cx="78864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8560" y="1369170"/>
            <a:ext cx="78864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4" name="Google Shape;64;p1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047589" y="4767263"/>
            <a:ext cx="935523" cy="32743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878"/>
            <a:ext cx="9143999" cy="515337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5"/>
          <p:cNvSpPr txBox="1"/>
          <p:nvPr>
            <p:ph type="ctrTitle"/>
          </p:nvPr>
        </p:nvSpPr>
        <p:spPr>
          <a:xfrm>
            <a:off x="800100" y="849092"/>
            <a:ext cx="7543800" cy="66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00"/>
              <a:buFont typeface="Calibri"/>
              <a:buNone/>
            </a:pPr>
            <a:r>
              <a:rPr lang="en" sz="3900">
                <a:solidFill>
                  <a:schemeClr val="lt1"/>
                </a:solidFill>
              </a:rPr>
              <a:t>Model</a:t>
            </a:r>
            <a:r>
              <a:rPr lang="en" sz="3900">
                <a:solidFill>
                  <a:schemeClr val="lt1"/>
                </a:solidFill>
              </a:rPr>
              <a:t> Session 1&amp;2 Report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742481" y="1992810"/>
            <a:ext cx="7543800" cy="660600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700"/>
              <a:buNone/>
            </a:pPr>
            <a:r>
              <a:rPr lang="en" sz="2900">
                <a:solidFill>
                  <a:srgbClr val="FFFFFF"/>
                </a:solidFill>
              </a:rPr>
              <a:t>About 16 participants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Model Architecture and Performance Evaluation</a:t>
            </a:r>
            <a:endParaRPr sz="3100"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500"/>
              <a:t>We separated into 4 groups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5443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500"/>
              <a:t>Pretraining: 6 people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5443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500"/>
              <a:t>Inference: 3 people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5443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500"/>
              <a:t>Micro-benchmarks: 2 people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75443" lvl="0" marL="457200" rtl="0" algn="l">
              <a:spcBef>
                <a:spcPts val="800"/>
              </a:spcBef>
              <a:spcAft>
                <a:spcPts val="0"/>
              </a:spcAft>
              <a:buSzPct val="100000"/>
              <a:buChar char="•"/>
            </a:pPr>
            <a:r>
              <a:rPr lang="en" sz="2500"/>
              <a:t>Vision Transformer: 2 people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Pretraining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System: Stampede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Framework: Huggingface Transformers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Model: Llama2-7B LoRA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Data: Alpaca-cleaned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Performance: Full 130 TFlop/s per tile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Multiple node not working (Intel MPI and HF trainer problem)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nference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System: Sophia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Framework: </a:t>
            </a:r>
            <a:r>
              <a:rPr lang="en" sz="2500"/>
              <a:t>vLLM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Model: </a:t>
            </a:r>
            <a:r>
              <a:rPr lang="en" sz="2500"/>
              <a:t>Llama3.2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Data: Random prompts (dummy data)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Performance: P</a:t>
            </a:r>
            <a:r>
              <a:rPr lang="en" sz="2500"/>
              <a:t>rovide plots</a:t>
            </a:r>
            <a:endParaRPr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Micro-benchmarks (discussion)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Defining base and peak performance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Apples to apples comparison between different GPUs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Comparison between specialized hardware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Stressing all parts of the network (intra,inter-node)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SC24 BoF: "The future of benchmarks in supercomputing", "MLPerf"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H</a:t>
            </a:r>
            <a:r>
              <a:rPr lang="en" sz="2500"/>
              <a:t>ardware specific</a:t>
            </a:r>
            <a:r>
              <a:rPr lang="en" sz="2500"/>
              <a:t> optimizations</a:t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https://github.com/argonne-lcf/ml_communications/tree/main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Transformer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87350" lvl="0" marL="457200" rtl="0" algn="l">
              <a:spcBef>
                <a:spcPts val="80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System: Sunspot, Polaris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Framework: Megatron-DeepSpeed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Model: Vision Transformer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Data: CIFAR10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Performance: Provide plots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Sunspot: 410 TFlop/s  (4 PVC tiles), BS 256 per tile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Polaris: 710 TFlop/s (4 A100), BS 256 per GPU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" sz="2500"/>
              <a:t>Memory: 32GB for both Sunspot and Polaris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Vision Transformer</a:t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3900" y="1136394"/>
            <a:ext cx="6796196" cy="35706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