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4"/>
    <p:sldMasterId id="214748369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IBM Plex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Mono-italic.fntdata"/><Relationship Id="rId21" Type="http://schemas.openxmlformats.org/officeDocument/2006/relationships/font" Target="fonts/IBMPlex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IBMPlexMono-bold.fntdata"/><Relationship Id="rId18" Type="http://schemas.openxmlformats.org/officeDocument/2006/relationships/font" Target="fonts/IBMPlexMon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omp.nus.edu.sg/~atung/publication/treematch.pdf" TargetMode="External"/><Relationship Id="rId3" Type="http://schemas.openxmlformats.org/officeDocument/2006/relationships/hyperlink" Target="https://leodemoura.github.io/files/ICSM98.pdf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0a88e64f30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g30a88e64f30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Thanks for the introduction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Thanks to the organizers for the invitation to give a keynote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Of course, I would like also to thank all the collaborators and students, postdocs and researchers who collaborated with me.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Don’t count, there are more than 450 ;-)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You know it already; it is extremely hard to succeed alone in research. So, I took the easy way: I collaborated with many talented researchers.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I would like to thank all of them for sharing some of their time and for all the discussions we had.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g30a88e64f30_0_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0a88e64f30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0a88e64f30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0a88e64f30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0a88e64f30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0a88e64f30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0a88e64f30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https://www.comp.nus.edu.sg/~atung/publication/treematch.pdf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https://leodemoura.github.io/files/ICSM98.pdf</a:t>
            </a: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0a88e64f30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0a88e64f30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0a88e64f30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0a88e64f30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5" name="Google Shape;65;p11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7" name="Google Shape;67;p11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78" name="Google Shape;78;p13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9" name="Google Shape;79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4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86" name="Google Shape;86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Cover Option A" showMasterSp="0">
  <p:cSld name="*Cover Option A"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68796" y="574696"/>
            <a:ext cx="5685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47484A"/>
              </a:buClr>
              <a:buSzPts val="1800"/>
              <a:buNone/>
              <a:defRPr b="1" sz="1800" cap="none">
                <a:solidFill>
                  <a:srgbClr val="47484A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228600" lvl="2" marL="13716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C:\Users\amiesen\Desktop\anlrgbpptlogo.png" id="110" name="Google Shape;11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77314" y="408441"/>
            <a:ext cx="1786845" cy="64370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/>
          <p:nvPr>
            <p:ph idx="2" type="pic"/>
          </p:nvPr>
        </p:nvSpPr>
        <p:spPr>
          <a:xfrm>
            <a:off x="4863726" y="1266825"/>
            <a:ext cx="4280400" cy="20301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1" y="1266825"/>
            <a:ext cx="4863600" cy="203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457200" spcFirstLastPara="1" rIns="91425" wrap="square" tIns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3" type="body"/>
          </p:nvPr>
        </p:nvSpPr>
        <p:spPr>
          <a:xfrm>
            <a:off x="-1" y="1266825"/>
            <a:ext cx="239700" cy="203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00"/>
              <a:buNone/>
              <a:defRPr sz="1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4" type="body"/>
          </p:nvPr>
        </p:nvSpPr>
        <p:spPr>
          <a:xfrm>
            <a:off x="469901" y="3437210"/>
            <a:ext cx="2692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47484A"/>
              </a:buClr>
              <a:buSzPts val="1400"/>
              <a:buNone/>
              <a:defRPr b="1" sz="1400" cap="none">
                <a:solidFill>
                  <a:srgbClr val="47484A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228600" lvl="2" marL="13716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5" type="body"/>
          </p:nvPr>
        </p:nvSpPr>
        <p:spPr>
          <a:xfrm>
            <a:off x="469901" y="3720288"/>
            <a:ext cx="269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7484A"/>
              </a:buClr>
              <a:buSzPts val="1400"/>
              <a:buNone/>
              <a:defRPr sz="1400">
                <a:solidFill>
                  <a:srgbClr val="47484A"/>
                </a:solidFill>
              </a:defRPr>
            </a:lvl1pPr>
            <a:lvl2pPr indent="-228600" lvl="1" marL="9144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6" type="body"/>
          </p:nvPr>
        </p:nvSpPr>
        <p:spPr>
          <a:xfrm>
            <a:off x="3417372" y="3437210"/>
            <a:ext cx="2692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47484A"/>
              </a:buClr>
              <a:buSzPts val="1400"/>
              <a:buFont typeface="Arial"/>
              <a:buNone/>
              <a:defRPr b="1" sz="1400" cap="none">
                <a:solidFill>
                  <a:srgbClr val="47484A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228600" lvl="2" marL="13716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7" type="body"/>
          </p:nvPr>
        </p:nvSpPr>
        <p:spPr>
          <a:xfrm>
            <a:off x="3417372" y="3720288"/>
            <a:ext cx="269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7484A"/>
              </a:buClr>
              <a:buSzPts val="1400"/>
              <a:buFont typeface="Arial"/>
              <a:buNone/>
              <a:defRPr sz="1400">
                <a:solidFill>
                  <a:srgbClr val="47484A"/>
                </a:solidFill>
              </a:defRPr>
            </a:lvl1pPr>
            <a:lvl2pPr indent="-228600" lvl="1" marL="9144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8" type="body"/>
          </p:nvPr>
        </p:nvSpPr>
        <p:spPr>
          <a:xfrm>
            <a:off x="6360197" y="3437210"/>
            <a:ext cx="2692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47484A"/>
              </a:buClr>
              <a:buSzPts val="1400"/>
              <a:buFont typeface="Arial"/>
              <a:buNone/>
              <a:defRPr b="1" sz="1400" cap="none">
                <a:solidFill>
                  <a:srgbClr val="47484A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228600" lvl="2" marL="13716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9" type="body"/>
          </p:nvPr>
        </p:nvSpPr>
        <p:spPr>
          <a:xfrm>
            <a:off x="6360197" y="3720288"/>
            <a:ext cx="269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7484A"/>
              </a:buClr>
              <a:buSzPts val="1400"/>
              <a:buFont typeface="Arial"/>
              <a:buNone/>
              <a:defRPr sz="1400">
                <a:solidFill>
                  <a:srgbClr val="47484A"/>
                </a:solidFill>
              </a:defRPr>
            </a:lvl1pPr>
            <a:lvl2pPr indent="-228600" lvl="1" marL="9144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3" type="body"/>
          </p:nvPr>
        </p:nvSpPr>
        <p:spPr>
          <a:xfrm>
            <a:off x="6360197" y="4570711"/>
            <a:ext cx="26928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47484A"/>
              </a:buClr>
              <a:buSzPts val="1400"/>
              <a:buNone/>
              <a:defRPr sz="1400">
                <a:solidFill>
                  <a:srgbClr val="47484A"/>
                </a:solidFill>
              </a:defRPr>
            </a:lvl1pPr>
            <a:lvl2pPr indent="-228600" lvl="1" marL="9144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121" y="4702076"/>
            <a:ext cx="2046367" cy="26026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45700">
            <a:noAutofit/>
          </a:bodyPr>
          <a:lstStyle>
            <a:lvl1pPr lvl="0" algn="r">
              <a:buNone/>
              <a:defRPr sz="1300">
                <a:solidFill>
                  <a:srgbClr val="47484A"/>
                </a:solidFill>
              </a:defRPr>
            </a:lvl1pPr>
            <a:lvl2pPr lvl="1" algn="r">
              <a:buNone/>
              <a:defRPr sz="1300">
                <a:solidFill>
                  <a:srgbClr val="47484A"/>
                </a:solidFill>
              </a:defRPr>
            </a:lvl2pPr>
            <a:lvl3pPr lvl="2" algn="r">
              <a:buNone/>
              <a:defRPr sz="1300">
                <a:solidFill>
                  <a:srgbClr val="47484A"/>
                </a:solidFill>
              </a:defRPr>
            </a:lvl3pPr>
            <a:lvl4pPr lvl="3" algn="r">
              <a:buNone/>
              <a:defRPr sz="1300">
                <a:solidFill>
                  <a:srgbClr val="47484A"/>
                </a:solidFill>
              </a:defRPr>
            </a:lvl4pPr>
            <a:lvl5pPr lvl="4" algn="r">
              <a:buNone/>
              <a:defRPr sz="1300">
                <a:solidFill>
                  <a:srgbClr val="47484A"/>
                </a:solidFill>
              </a:defRPr>
            </a:lvl5pPr>
            <a:lvl6pPr lvl="5" algn="r">
              <a:buNone/>
              <a:defRPr sz="1300">
                <a:solidFill>
                  <a:srgbClr val="47484A"/>
                </a:solidFill>
              </a:defRPr>
            </a:lvl6pPr>
            <a:lvl7pPr lvl="6" algn="r">
              <a:buNone/>
              <a:defRPr sz="1300">
                <a:solidFill>
                  <a:srgbClr val="47484A"/>
                </a:solidFill>
              </a:defRPr>
            </a:lvl7pPr>
            <a:lvl8pPr lvl="7" algn="r">
              <a:buNone/>
              <a:defRPr sz="1300">
                <a:solidFill>
                  <a:srgbClr val="47484A"/>
                </a:solidFill>
              </a:defRPr>
            </a:lvl8pPr>
            <a:lvl9pPr lvl="8" algn="r">
              <a:buNone/>
              <a:defRPr sz="1300">
                <a:solidFill>
                  <a:srgbClr val="47484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Title and Content">
  <p:cSld name="*Title and Conten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1" y="358378"/>
            <a:ext cx="83730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457201" y="1408346"/>
            <a:ext cx="8373000" cy="3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2" type="body"/>
          </p:nvPr>
        </p:nvSpPr>
        <p:spPr>
          <a:xfrm>
            <a:off x="457201" y="1009912"/>
            <a:ext cx="8373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4343400" y="4855282"/>
            <a:ext cx="4572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Section Break" showMasterSp="0">
  <p:cSld name="*Section Brea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miesen\Desktop\anlrgbpptlogo.png" id="129" name="Google Shape;12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9754" y="4562475"/>
            <a:ext cx="1540845" cy="555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rial view of Argonne with APS in front 5730-00068.jpg" id="130" name="Google Shape;130;p20"/>
          <p:cNvPicPr preferRelativeResize="0"/>
          <p:nvPr/>
        </p:nvPicPr>
        <p:blipFill rotWithShape="1">
          <a:blip r:embed="rId3">
            <a:alphaModFix/>
          </a:blip>
          <a:srcRect b="7133" l="0" r="0" t="10683"/>
          <a:stretch/>
        </p:blipFill>
        <p:spPr>
          <a:xfrm>
            <a:off x="0" y="0"/>
            <a:ext cx="9144000" cy="448868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0" y="-10684"/>
            <a:ext cx="9144000" cy="4499400"/>
          </a:xfrm>
          <a:prstGeom prst="rect">
            <a:avLst/>
          </a:prstGeom>
          <a:solidFill>
            <a:schemeClr val="accent2">
              <a:alpha val="89800"/>
            </a:schemeClr>
          </a:solidFill>
          <a:ln>
            <a:noFill/>
          </a:ln>
        </p:spPr>
        <p:txBody>
          <a:bodyPr anchorCtr="0" anchor="ctr" bIns="457200" lIns="45720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121" y="4702076"/>
            <a:ext cx="2046367" cy="26026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4570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</a:defRPr>
            </a:lvl1pPr>
            <a:lvl2pPr lvl="1" algn="r">
              <a:buNone/>
              <a:defRPr sz="1300">
                <a:solidFill>
                  <a:schemeClr val="lt1"/>
                </a:solidFill>
              </a:defRPr>
            </a:lvl2pPr>
            <a:lvl3pPr lvl="2" algn="r">
              <a:buNone/>
              <a:defRPr sz="1300">
                <a:solidFill>
                  <a:schemeClr val="lt1"/>
                </a:solidFill>
              </a:defRPr>
            </a:lvl3pPr>
            <a:lvl4pPr lvl="3" algn="r">
              <a:buNone/>
              <a:defRPr sz="1300">
                <a:solidFill>
                  <a:schemeClr val="lt1"/>
                </a:solidFill>
              </a:defRPr>
            </a:lvl4pPr>
            <a:lvl5pPr lvl="4" algn="r">
              <a:buNone/>
              <a:defRPr sz="1300">
                <a:solidFill>
                  <a:schemeClr val="lt1"/>
                </a:solidFill>
              </a:defRPr>
            </a:lvl5pPr>
            <a:lvl6pPr lvl="5" algn="r">
              <a:buNone/>
              <a:defRPr sz="1300">
                <a:solidFill>
                  <a:schemeClr val="lt1"/>
                </a:solidFill>
              </a:defRPr>
            </a:lvl6pPr>
            <a:lvl7pPr lvl="6" algn="r">
              <a:buNone/>
              <a:defRPr sz="1300">
                <a:solidFill>
                  <a:schemeClr val="lt1"/>
                </a:solidFill>
              </a:defRPr>
            </a:lvl7pPr>
            <a:lvl8pPr lvl="7" algn="r">
              <a:buNone/>
              <a:defRPr sz="1300">
                <a:solidFill>
                  <a:schemeClr val="lt1"/>
                </a:solidFill>
              </a:defRPr>
            </a:lvl8pPr>
            <a:lvl9pPr lvl="8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Closing slide" showMasterSp="0">
  <p:cSld name="*Closing slid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miesen\Desktop\anlrgbpptlogo.png" id="135" name="Google Shape;13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9754" y="4562475"/>
            <a:ext cx="1540845" cy="555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rial view of Argonne with APS in front 5730-00068.jpg" id="136" name="Google Shape;136;p21"/>
          <p:cNvPicPr preferRelativeResize="0"/>
          <p:nvPr/>
        </p:nvPicPr>
        <p:blipFill rotWithShape="1">
          <a:blip r:embed="rId3">
            <a:alphaModFix/>
          </a:blip>
          <a:srcRect b="7133" l="0" r="0" t="10683"/>
          <a:stretch/>
        </p:blipFill>
        <p:spPr>
          <a:xfrm>
            <a:off x="0" y="0"/>
            <a:ext cx="9144000" cy="448868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0" y="-10684"/>
            <a:ext cx="9144000" cy="4499400"/>
          </a:xfrm>
          <a:prstGeom prst="rect">
            <a:avLst/>
          </a:prstGeom>
          <a:solidFill>
            <a:schemeClr val="accent2">
              <a:alpha val="89800"/>
            </a:schemeClr>
          </a:solidFill>
          <a:ln>
            <a:noFill/>
          </a:ln>
        </p:spPr>
        <p:txBody>
          <a:bodyPr anchorCtr="0" anchor="ctr" bIns="457200" lIns="45720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38" name="Google Shape;13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121" y="4702076"/>
            <a:ext cx="2046367" cy="26026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4570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</a:defRPr>
            </a:lvl1pPr>
            <a:lvl2pPr lvl="1" algn="r">
              <a:buNone/>
              <a:defRPr sz="1300">
                <a:solidFill>
                  <a:schemeClr val="lt1"/>
                </a:solidFill>
              </a:defRPr>
            </a:lvl2pPr>
            <a:lvl3pPr lvl="2" algn="r">
              <a:buNone/>
              <a:defRPr sz="1300">
                <a:solidFill>
                  <a:schemeClr val="lt1"/>
                </a:solidFill>
              </a:defRPr>
            </a:lvl3pPr>
            <a:lvl4pPr lvl="3" algn="r">
              <a:buNone/>
              <a:defRPr sz="1300">
                <a:solidFill>
                  <a:schemeClr val="lt1"/>
                </a:solidFill>
              </a:defRPr>
            </a:lvl4pPr>
            <a:lvl5pPr lvl="4" algn="r">
              <a:buNone/>
              <a:defRPr sz="1300">
                <a:solidFill>
                  <a:schemeClr val="lt1"/>
                </a:solidFill>
              </a:defRPr>
            </a:lvl5pPr>
            <a:lvl6pPr lvl="5" algn="r">
              <a:buNone/>
              <a:defRPr sz="1300">
                <a:solidFill>
                  <a:schemeClr val="lt1"/>
                </a:solidFill>
              </a:defRPr>
            </a:lvl6pPr>
            <a:lvl7pPr lvl="6" algn="r">
              <a:buNone/>
              <a:defRPr sz="1300">
                <a:solidFill>
                  <a:schemeClr val="lt1"/>
                </a:solidFill>
              </a:defRPr>
            </a:lvl7pPr>
            <a:lvl8pPr lvl="7" algn="r">
              <a:buNone/>
              <a:defRPr sz="1300">
                <a:solidFill>
                  <a:schemeClr val="lt1"/>
                </a:solidFill>
              </a:defRPr>
            </a:lvl8pPr>
            <a:lvl9pPr lvl="8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28560" y="1369170"/>
            <a:ext cx="7886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Title Only">
  <p:cSld name="*Title 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57201" y="367903"/>
            <a:ext cx="83730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57201" y="1019437"/>
            <a:ext cx="8373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5A2"/>
              </a:buClr>
              <a:buSzPts val="2000"/>
              <a:buNone/>
              <a:defRPr b="1" sz="2000">
                <a:solidFill>
                  <a:srgbClr val="0065A2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2"/>
          <p:cNvSpPr txBox="1"/>
          <p:nvPr/>
        </p:nvSpPr>
        <p:spPr>
          <a:xfrm>
            <a:off x="2148350" y="108417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4343400" y="4855282"/>
            <a:ext cx="4572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Columns-TWO">
  <p:cSld name="*Columns-TWO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4343400" y="4855282"/>
            <a:ext cx="4572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457201" y="1030288"/>
            <a:ext cx="8373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5A2"/>
              </a:buClr>
              <a:buSzPts val="2000"/>
              <a:buNone/>
              <a:defRPr b="1" sz="2000">
                <a:solidFill>
                  <a:srgbClr val="0065A2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2" type="body"/>
          </p:nvPr>
        </p:nvSpPr>
        <p:spPr>
          <a:xfrm>
            <a:off x="457200" y="1428723"/>
            <a:ext cx="4023300" cy="3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  <a:defRPr sz="18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3" type="body"/>
          </p:nvPr>
        </p:nvSpPr>
        <p:spPr>
          <a:xfrm>
            <a:off x="4700588" y="1418007"/>
            <a:ext cx="4023300" cy="3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  <a:defRPr sz="18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type="title"/>
          </p:nvPr>
        </p:nvSpPr>
        <p:spPr>
          <a:xfrm>
            <a:off x="457201" y="358378"/>
            <a:ext cx="83730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Columns-TWO w/boxed heads">
  <p:cSld name="*Columns-TWO w/boxed heads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460895" y="1840702"/>
            <a:ext cx="4114800" cy="28770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  <a:defRPr sz="18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2" type="body"/>
          </p:nvPr>
        </p:nvSpPr>
        <p:spPr>
          <a:xfrm>
            <a:off x="4714875" y="1840702"/>
            <a:ext cx="4114800" cy="28770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  <a:defRPr sz="18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3" type="body"/>
          </p:nvPr>
        </p:nvSpPr>
        <p:spPr>
          <a:xfrm>
            <a:off x="4714875" y="1406047"/>
            <a:ext cx="4114800" cy="465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2875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 cap="none">
                <a:solidFill>
                  <a:schemeClr val="lt1"/>
                </a:solidFill>
              </a:defRPr>
            </a:lvl1pPr>
            <a:lvl2pPr indent="-3302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600"/>
              <a:buChar char="–"/>
              <a:defRPr sz="1600"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4343400" y="4855282"/>
            <a:ext cx="4572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4"/>
          <p:cNvSpPr txBox="1"/>
          <p:nvPr>
            <p:ph idx="4" type="body"/>
          </p:nvPr>
        </p:nvSpPr>
        <p:spPr>
          <a:xfrm>
            <a:off x="457201" y="1019437"/>
            <a:ext cx="8373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5A2"/>
              </a:buClr>
              <a:buSzPts val="2000"/>
              <a:buNone/>
              <a:defRPr b="1" sz="2000">
                <a:solidFill>
                  <a:srgbClr val="0065A2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5" type="body"/>
          </p:nvPr>
        </p:nvSpPr>
        <p:spPr>
          <a:xfrm>
            <a:off x="460895" y="1406047"/>
            <a:ext cx="4114800" cy="465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2875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 cap="none">
                <a:solidFill>
                  <a:schemeClr val="lt1"/>
                </a:solidFill>
              </a:defRPr>
            </a:lvl1pPr>
            <a:lvl2pPr indent="-3302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600"/>
              <a:buChar char="–"/>
              <a:defRPr sz="1600"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type="title"/>
          </p:nvPr>
        </p:nvSpPr>
        <p:spPr>
          <a:xfrm>
            <a:off x="457201" y="358378"/>
            <a:ext cx="83730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TWO IMAGES - Vertical">
  <p:cSld name="*TWO IMAGES - Vertical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4343400" y="4855282"/>
            <a:ext cx="4572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4503575" y="1417872"/>
            <a:ext cx="4319700" cy="15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  <a:defRPr sz="18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5"/>
          <p:cNvSpPr/>
          <p:nvPr>
            <p:ph idx="2" type="pic"/>
          </p:nvPr>
        </p:nvSpPr>
        <p:spPr>
          <a:xfrm>
            <a:off x="495680" y="1417871"/>
            <a:ext cx="3729600" cy="156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63" name="Google Shape;163;p25"/>
          <p:cNvSpPr/>
          <p:nvPr>
            <p:ph idx="3" type="pic"/>
          </p:nvPr>
        </p:nvSpPr>
        <p:spPr>
          <a:xfrm>
            <a:off x="495680" y="3203316"/>
            <a:ext cx="3729600" cy="1566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64" name="Google Shape;164;p25"/>
          <p:cNvSpPr txBox="1"/>
          <p:nvPr>
            <p:ph type="title"/>
          </p:nvPr>
        </p:nvSpPr>
        <p:spPr>
          <a:xfrm>
            <a:off x="457201" y="358378"/>
            <a:ext cx="83730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5"/>
          <p:cNvSpPr txBox="1"/>
          <p:nvPr>
            <p:ph idx="4" type="body"/>
          </p:nvPr>
        </p:nvSpPr>
        <p:spPr>
          <a:xfrm>
            <a:off x="457201" y="1019437"/>
            <a:ext cx="8373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5A2"/>
              </a:buClr>
              <a:buSzPts val="2000"/>
              <a:buNone/>
              <a:defRPr b="1" sz="2000">
                <a:solidFill>
                  <a:srgbClr val="0065A2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5"/>
          <p:cNvSpPr txBox="1"/>
          <p:nvPr>
            <p:ph idx="5" type="body"/>
          </p:nvPr>
        </p:nvSpPr>
        <p:spPr>
          <a:xfrm>
            <a:off x="4503575" y="3193094"/>
            <a:ext cx="4319700" cy="15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  <a:defRPr sz="18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THREE IMAGES - vertical">
  <p:cSld name="*THREE IMAGES - vertical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4343400" y="4855282"/>
            <a:ext cx="4572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045309" y="1451045"/>
            <a:ext cx="58149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  <a:defRPr sz="18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6"/>
          <p:cNvSpPr/>
          <p:nvPr>
            <p:ph idx="2" type="pic"/>
          </p:nvPr>
        </p:nvSpPr>
        <p:spPr>
          <a:xfrm>
            <a:off x="489394" y="1442711"/>
            <a:ext cx="2023800" cy="8901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71" name="Google Shape;171;p26"/>
          <p:cNvSpPr/>
          <p:nvPr>
            <p:ph idx="3" type="pic"/>
          </p:nvPr>
        </p:nvSpPr>
        <p:spPr>
          <a:xfrm>
            <a:off x="487015" y="2620206"/>
            <a:ext cx="2028600" cy="8901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72" name="Google Shape;172;p26"/>
          <p:cNvSpPr txBox="1"/>
          <p:nvPr>
            <p:ph type="title"/>
          </p:nvPr>
        </p:nvSpPr>
        <p:spPr>
          <a:xfrm>
            <a:off x="457201" y="358378"/>
            <a:ext cx="83730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6"/>
          <p:cNvSpPr txBox="1"/>
          <p:nvPr>
            <p:ph idx="4" type="body"/>
          </p:nvPr>
        </p:nvSpPr>
        <p:spPr>
          <a:xfrm>
            <a:off x="457201" y="1028962"/>
            <a:ext cx="8373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5A2"/>
              </a:buClr>
              <a:buSzPts val="2000"/>
              <a:buNone/>
              <a:defRPr b="1" sz="2000">
                <a:solidFill>
                  <a:srgbClr val="0065A2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26"/>
          <p:cNvSpPr txBox="1"/>
          <p:nvPr>
            <p:ph idx="5" type="body"/>
          </p:nvPr>
        </p:nvSpPr>
        <p:spPr>
          <a:xfrm>
            <a:off x="3045309" y="2630976"/>
            <a:ext cx="58149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  <a:defRPr sz="18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26"/>
          <p:cNvSpPr/>
          <p:nvPr>
            <p:ph idx="6" type="pic"/>
          </p:nvPr>
        </p:nvSpPr>
        <p:spPr>
          <a:xfrm>
            <a:off x="487014" y="3807136"/>
            <a:ext cx="2028600" cy="8901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76" name="Google Shape;176;p26"/>
          <p:cNvSpPr txBox="1"/>
          <p:nvPr>
            <p:ph idx="7" type="body"/>
          </p:nvPr>
        </p:nvSpPr>
        <p:spPr>
          <a:xfrm>
            <a:off x="3045309" y="3794491"/>
            <a:ext cx="58149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  <a:defRPr sz="18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TWO IMAGES - top horizontal">
  <p:cSld name="*TWO IMAGES - top horizontal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4343400" y="4855282"/>
            <a:ext cx="4572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457201" y="1019437"/>
            <a:ext cx="8373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5A2"/>
              </a:buClr>
              <a:buSzPts val="2000"/>
              <a:buNone/>
              <a:defRPr b="1" sz="2000">
                <a:solidFill>
                  <a:srgbClr val="0065A2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27"/>
          <p:cNvSpPr txBox="1"/>
          <p:nvPr>
            <p:ph idx="2" type="body"/>
          </p:nvPr>
        </p:nvSpPr>
        <p:spPr>
          <a:xfrm>
            <a:off x="488732" y="3141637"/>
            <a:ext cx="4114800" cy="1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91425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  <a:defRPr sz="18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7"/>
          <p:cNvSpPr txBox="1"/>
          <p:nvPr>
            <p:ph idx="3" type="body"/>
          </p:nvPr>
        </p:nvSpPr>
        <p:spPr>
          <a:xfrm>
            <a:off x="4716216" y="3141637"/>
            <a:ext cx="4097700" cy="1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91425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  <a:defRPr sz="18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7"/>
          <p:cNvSpPr/>
          <p:nvPr>
            <p:ph idx="4" type="pic"/>
          </p:nvPr>
        </p:nvSpPr>
        <p:spPr>
          <a:xfrm>
            <a:off x="495679" y="1417871"/>
            <a:ext cx="4023300" cy="1714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83" name="Google Shape;183;p27"/>
          <p:cNvSpPr/>
          <p:nvPr>
            <p:ph idx="5" type="pic"/>
          </p:nvPr>
        </p:nvSpPr>
        <p:spPr>
          <a:xfrm>
            <a:off x="4709050" y="1417871"/>
            <a:ext cx="4023300" cy="1714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84" name="Google Shape;184;p27"/>
          <p:cNvSpPr txBox="1"/>
          <p:nvPr>
            <p:ph type="title"/>
          </p:nvPr>
        </p:nvSpPr>
        <p:spPr>
          <a:xfrm>
            <a:off x="457201" y="358378"/>
            <a:ext cx="83730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TWO IMAGES - Bottom horizontal">
  <p:cSld name="*TWO IMAGES - Bottom horizontal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4343400" y="4855282"/>
            <a:ext cx="4572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457201" y="1016890"/>
            <a:ext cx="8373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5A2"/>
              </a:buClr>
              <a:buSzPts val="2000"/>
              <a:buNone/>
              <a:defRPr b="1" sz="2000">
                <a:solidFill>
                  <a:srgbClr val="0065A2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28"/>
          <p:cNvSpPr txBox="1"/>
          <p:nvPr>
            <p:ph idx="2" type="body"/>
          </p:nvPr>
        </p:nvSpPr>
        <p:spPr>
          <a:xfrm>
            <a:off x="457200" y="1408347"/>
            <a:ext cx="4114800" cy="12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  <a:defRPr sz="18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28"/>
          <p:cNvSpPr txBox="1"/>
          <p:nvPr>
            <p:ph idx="3" type="body"/>
          </p:nvPr>
        </p:nvSpPr>
        <p:spPr>
          <a:xfrm>
            <a:off x="4716215" y="1408347"/>
            <a:ext cx="4114800" cy="12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  <a:defRPr sz="18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28"/>
          <p:cNvSpPr/>
          <p:nvPr>
            <p:ph idx="4" type="pic"/>
          </p:nvPr>
        </p:nvSpPr>
        <p:spPr>
          <a:xfrm>
            <a:off x="464146" y="2711336"/>
            <a:ext cx="4023300" cy="1714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91" name="Google Shape;191;p28"/>
          <p:cNvSpPr/>
          <p:nvPr>
            <p:ph idx="5" type="pic"/>
          </p:nvPr>
        </p:nvSpPr>
        <p:spPr>
          <a:xfrm>
            <a:off x="4730864" y="2711336"/>
            <a:ext cx="4023300" cy="1714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92" name="Google Shape;192;p28"/>
          <p:cNvSpPr txBox="1"/>
          <p:nvPr>
            <p:ph type="title"/>
          </p:nvPr>
        </p:nvSpPr>
        <p:spPr>
          <a:xfrm>
            <a:off x="457201" y="358378"/>
            <a:ext cx="83730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8"/>
          <p:cNvSpPr txBox="1"/>
          <p:nvPr>
            <p:ph idx="6" type="body"/>
          </p:nvPr>
        </p:nvSpPr>
        <p:spPr>
          <a:xfrm>
            <a:off x="476266" y="4434669"/>
            <a:ext cx="39957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200"/>
              <a:buNone/>
              <a:defRPr sz="12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28"/>
          <p:cNvSpPr txBox="1"/>
          <p:nvPr>
            <p:ph idx="7" type="body"/>
          </p:nvPr>
        </p:nvSpPr>
        <p:spPr>
          <a:xfrm>
            <a:off x="4750290" y="4444194"/>
            <a:ext cx="39957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200"/>
              <a:buNone/>
              <a:defRPr sz="12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TWO LRG IMAGES - top horizontal">
  <p:cSld name="*TWO LRG IMAGES - top horizontal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idx="12" type="sldNum"/>
          </p:nvPr>
        </p:nvSpPr>
        <p:spPr>
          <a:xfrm>
            <a:off x="4343400" y="4855282"/>
            <a:ext cx="4572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488732" y="4106864"/>
            <a:ext cx="41148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91425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  <a:defRPr sz="18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29"/>
          <p:cNvSpPr txBox="1"/>
          <p:nvPr>
            <p:ph idx="2" type="body"/>
          </p:nvPr>
        </p:nvSpPr>
        <p:spPr>
          <a:xfrm>
            <a:off x="4716216" y="4106864"/>
            <a:ext cx="40977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91425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  <a:defRPr sz="18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29"/>
          <p:cNvSpPr/>
          <p:nvPr>
            <p:ph idx="3" type="pic"/>
          </p:nvPr>
        </p:nvSpPr>
        <p:spPr>
          <a:xfrm>
            <a:off x="495679" y="1420813"/>
            <a:ext cx="4023300" cy="268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00" name="Google Shape;200;p29"/>
          <p:cNvSpPr/>
          <p:nvPr>
            <p:ph idx="4" type="pic"/>
          </p:nvPr>
        </p:nvSpPr>
        <p:spPr>
          <a:xfrm>
            <a:off x="4709050" y="1420813"/>
            <a:ext cx="4023300" cy="2685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01" name="Google Shape;201;p29"/>
          <p:cNvSpPr txBox="1"/>
          <p:nvPr>
            <p:ph type="title"/>
          </p:nvPr>
        </p:nvSpPr>
        <p:spPr>
          <a:xfrm>
            <a:off x="457201" y="358378"/>
            <a:ext cx="83730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9"/>
          <p:cNvSpPr txBox="1"/>
          <p:nvPr>
            <p:ph idx="5" type="body"/>
          </p:nvPr>
        </p:nvSpPr>
        <p:spPr>
          <a:xfrm>
            <a:off x="457201" y="1009912"/>
            <a:ext cx="8373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5A2"/>
              </a:buClr>
              <a:buSzPts val="2000"/>
              <a:buNone/>
              <a:defRPr b="1" sz="2000">
                <a:solidFill>
                  <a:srgbClr val="0065A2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PICS/caption - TWO images">
  <p:cSld name="*PICS/caption - TWO image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/>
          <p:nvPr>
            <p:ph idx="2" type="pic"/>
          </p:nvPr>
        </p:nvSpPr>
        <p:spPr>
          <a:xfrm>
            <a:off x="676630" y="1417046"/>
            <a:ext cx="3790500" cy="280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676630" y="4256434"/>
            <a:ext cx="3840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200"/>
              <a:buFont typeface="Noto Sans Symbols"/>
              <a:buNone/>
              <a:defRPr b="0" sz="1200" cap="none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30"/>
          <p:cNvSpPr txBox="1"/>
          <p:nvPr>
            <p:ph type="title"/>
          </p:nvPr>
        </p:nvSpPr>
        <p:spPr>
          <a:xfrm>
            <a:off x="457201" y="358378"/>
            <a:ext cx="83730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0"/>
          <p:cNvSpPr txBox="1"/>
          <p:nvPr>
            <p:ph idx="12" type="sldNum"/>
          </p:nvPr>
        </p:nvSpPr>
        <p:spPr>
          <a:xfrm>
            <a:off x="4343400" y="4855282"/>
            <a:ext cx="4572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0"/>
          <p:cNvSpPr txBox="1"/>
          <p:nvPr>
            <p:ph idx="3" type="body"/>
          </p:nvPr>
        </p:nvSpPr>
        <p:spPr>
          <a:xfrm>
            <a:off x="457201" y="1009912"/>
            <a:ext cx="8373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5A2"/>
              </a:buClr>
              <a:buSzPts val="2000"/>
              <a:buNone/>
              <a:defRPr b="1" sz="2000">
                <a:solidFill>
                  <a:srgbClr val="0065A2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30"/>
          <p:cNvSpPr/>
          <p:nvPr>
            <p:ph idx="4" type="pic"/>
          </p:nvPr>
        </p:nvSpPr>
        <p:spPr>
          <a:xfrm>
            <a:off x="4765130" y="1416462"/>
            <a:ext cx="3790500" cy="280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10" name="Google Shape;210;p30"/>
          <p:cNvSpPr txBox="1"/>
          <p:nvPr>
            <p:ph idx="5" type="body"/>
          </p:nvPr>
        </p:nvSpPr>
        <p:spPr>
          <a:xfrm>
            <a:off x="4765130" y="4255850"/>
            <a:ext cx="38406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200"/>
              <a:buFont typeface="Noto Sans Symbols"/>
              <a:buNone/>
              <a:defRPr b="0" sz="1200" cap="none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THREE IMAGES">
  <p:cSld name="*THREE IMAGES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idx="12" type="sldNum"/>
          </p:nvPr>
        </p:nvSpPr>
        <p:spPr>
          <a:xfrm>
            <a:off x="4343400" y="4855282"/>
            <a:ext cx="4572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457201" y="1019437"/>
            <a:ext cx="83730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5A2"/>
              </a:buClr>
              <a:buSzPts val="2000"/>
              <a:buNone/>
              <a:defRPr b="1" sz="2000">
                <a:solidFill>
                  <a:srgbClr val="0065A2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31"/>
          <p:cNvSpPr txBox="1"/>
          <p:nvPr>
            <p:ph idx="2" type="body"/>
          </p:nvPr>
        </p:nvSpPr>
        <p:spPr>
          <a:xfrm>
            <a:off x="495879" y="2854960"/>
            <a:ext cx="24657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  <a:defRPr sz="18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 sz="1800"/>
            </a:lvl3pPr>
            <a:lvl4pPr indent="-3048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31"/>
          <p:cNvSpPr txBox="1"/>
          <p:nvPr>
            <p:ph idx="3" type="body"/>
          </p:nvPr>
        </p:nvSpPr>
        <p:spPr>
          <a:xfrm>
            <a:off x="3381086" y="2854960"/>
            <a:ext cx="24657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  <a:defRPr sz="18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 sz="1800"/>
            </a:lvl3pPr>
            <a:lvl4pPr indent="-3048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31"/>
          <p:cNvSpPr/>
          <p:nvPr>
            <p:ph idx="4" type="pic"/>
          </p:nvPr>
        </p:nvSpPr>
        <p:spPr>
          <a:xfrm>
            <a:off x="503079" y="1415695"/>
            <a:ext cx="2361300" cy="13653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17" name="Google Shape;217;p31"/>
          <p:cNvSpPr/>
          <p:nvPr>
            <p:ph idx="5" type="pic"/>
          </p:nvPr>
        </p:nvSpPr>
        <p:spPr>
          <a:xfrm>
            <a:off x="3388286" y="1415695"/>
            <a:ext cx="2361300" cy="13653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18" name="Google Shape;218;p31"/>
          <p:cNvSpPr txBox="1"/>
          <p:nvPr>
            <p:ph idx="6" type="body"/>
          </p:nvPr>
        </p:nvSpPr>
        <p:spPr>
          <a:xfrm>
            <a:off x="6261696" y="2856834"/>
            <a:ext cx="24657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  <a:defRPr sz="18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 sz="1800"/>
            </a:lvl3pPr>
            <a:lvl4pPr indent="-3048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31"/>
          <p:cNvSpPr/>
          <p:nvPr>
            <p:ph idx="7" type="pic"/>
          </p:nvPr>
        </p:nvSpPr>
        <p:spPr>
          <a:xfrm>
            <a:off x="6268896" y="1417569"/>
            <a:ext cx="2361300" cy="13653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20" name="Google Shape;220;p31"/>
          <p:cNvSpPr txBox="1"/>
          <p:nvPr>
            <p:ph type="title"/>
          </p:nvPr>
        </p:nvSpPr>
        <p:spPr>
          <a:xfrm>
            <a:off x="457201" y="358378"/>
            <a:ext cx="83730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29845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2pPr>
            <a:lvl3pPr indent="-29845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3pPr>
            <a:lvl4pPr indent="-29845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4pPr>
            <a:lvl5pPr indent="-29845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5pPr>
            <a:lvl6pPr indent="-29845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6pPr>
            <a:lvl7pPr indent="-29845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7pPr>
            <a:lvl8pPr indent="-29845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8pPr>
            <a:lvl9pPr indent="-29845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PICS/captions/bullets - FOUR Images">
  <p:cSld name="*PICS/captions/bullets - FOUR Images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/>
          <p:nvPr>
            <p:ph idx="2" type="pic"/>
          </p:nvPr>
        </p:nvSpPr>
        <p:spPr>
          <a:xfrm>
            <a:off x="218127" y="1418980"/>
            <a:ext cx="2240400" cy="16788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23" name="Google Shape;223;p32"/>
          <p:cNvSpPr/>
          <p:nvPr>
            <p:ph idx="3" type="pic"/>
          </p:nvPr>
        </p:nvSpPr>
        <p:spPr>
          <a:xfrm>
            <a:off x="2453235" y="1418980"/>
            <a:ext cx="2240400" cy="1678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24" name="Google Shape;224;p32"/>
          <p:cNvSpPr/>
          <p:nvPr>
            <p:ph idx="4" type="pic"/>
          </p:nvPr>
        </p:nvSpPr>
        <p:spPr>
          <a:xfrm>
            <a:off x="4688341" y="1418980"/>
            <a:ext cx="2240400" cy="16788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25" name="Google Shape;225;p32"/>
          <p:cNvSpPr/>
          <p:nvPr>
            <p:ph idx="5" type="pic"/>
          </p:nvPr>
        </p:nvSpPr>
        <p:spPr>
          <a:xfrm>
            <a:off x="6906022" y="1418980"/>
            <a:ext cx="2240400" cy="1678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469900" y="3672521"/>
            <a:ext cx="84345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91425">
            <a:noAutofit/>
          </a:bodyPr>
          <a:lstStyle>
            <a:lvl1pPr indent="-355600" lvl="0" marL="4572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▪"/>
              <a:defRPr sz="2000">
                <a:solidFill>
                  <a:srgbClr val="000000"/>
                </a:solidFill>
              </a:defRPr>
            </a:lvl1pPr>
            <a:lvl2pPr indent="-355600" lvl="1" marL="9144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  <a:defRPr sz="2000">
                <a:solidFill>
                  <a:srgbClr val="000000"/>
                </a:solidFill>
              </a:defRPr>
            </a:lvl2pPr>
            <a:lvl3pPr indent="-355600" lvl="2" marL="13716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>
                <a:solidFill>
                  <a:srgbClr val="000000"/>
                </a:solidFill>
              </a:defRPr>
            </a:lvl3pPr>
            <a:lvl4pPr indent="-355600" lvl="3" marL="18288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  <a:defRPr sz="2000">
                <a:solidFill>
                  <a:srgbClr val="000000"/>
                </a:solidFill>
              </a:defRPr>
            </a:lvl4pPr>
            <a:lvl5pPr indent="-355600" lvl="4" marL="22860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»"/>
              <a:defRPr sz="2000">
                <a:solidFill>
                  <a:srgbClr val="000000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32"/>
          <p:cNvSpPr txBox="1"/>
          <p:nvPr>
            <p:ph type="title"/>
          </p:nvPr>
        </p:nvSpPr>
        <p:spPr>
          <a:xfrm>
            <a:off x="457201" y="358378"/>
            <a:ext cx="83730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  <a:defRPr b="1" i="0" sz="2800" cap="none">
                <a:solidFill>
                  <a:srgbClr val="2324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2"/>
          <p:cNvSpPr txBox="1"/>
          <p:nvPr>
            <p:ph idx="6" type="body"/>
          </p:nvPr>
        </p:nvSpPr>
        <p:spPr>
          <a:xfrm>
            <a:off x="218128" y="3127171"/>
            <a:ext cx="22386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0" sz="1200">
                <a:solidFill>
                  <a:srgbClr val="000000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32"/>
          <p:cNvSpPr txBox="1"/>
          <p:nvPr>
            <p:ph idx="7" type="body"/>
          </p:nvPr>
        </p:nvSpPr>
        <p:spPr>
          <a:xfrm>
            <a:off x="2442595" y="3127171"/>
            <a:ext cx="22386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0" sz="1200">
                <a:solidFill>
                  <a:srgbClr val="000000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32"/>
          <p:cNvSpPr txBox="1"/>
          <p:nvPr>
            <p:ph idx="8" type="body"/>
          </p:nvPr>
        </p:nvSpPr>
        <p:spPr>
          <a:xfrm>
            <a:off x="4681064" y="3127171"/>
            <a:ext cx="22386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0" sz="1200">
                <a:solidFill>
                  <a:srgbClr val="000000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32"/>
          <p:cNvSpPr txBox="1"/>
          <p:nvPr>
            <p:ph idx="9" type="body"/>
          </p:nvPr>
        </p:nvSpPr>
        <p:spPr>
          <a:xfrm>
            <a:off x="6905532" y="3127171"/>
            <a:ext cx="22386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0" sz="1200">
                <a:solidFill>
                  <a:srgbClr val="000000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32"/>
          <p:cNvSpPr txBox="1"/>
          <p:nvPr>
            <p:ph idx="12" type="sldNum"/>
          </p:nvPr>
        </p:nvSpPr>
        <p:spPr>
          <a:xfrm>
            <a:off x="4343400" y="4855282"/>
            <a:ext cx="4572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2"/>
          <p:cNvSpPr txBox="1"/>
          <p:nvPr>
            <p:ph idx="13" type="body"/>
          </p:nvPr>
        </p:nvSpPr>
        <p:spPr>
          <a:xfrm>
            <a:off x="457201" y="1019437"/>
            <a:ext cx="8373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5A2"/>
              </a:buClr>
              <a:buSzPts val="2000"/>
              <a:buNone/>
              <a:defRPr b="1" sz="2000">
                <a:solidFill>
                  <a:srgbClr val="0065A2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PICS/caption - FOUR images">
  <p:cSld name="*PICS/caption - FOUR images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457201" y="358378"/>
            <a:ext cx="83730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3"/>
          <p:cNvSpPr txBox="1"/>
          <p:nvPr>
            <p:ph idx="12" type="sldNum"/>
          </p:nvPr>
        </p:nvSpPr>
        <p:spPr>
          <a:xfrm>
            <a:off x="4343400" y="4855282"/>
            <a:ext cx="4572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3"/>
          <p:cNvSpPr txBox="1"/>
          <p:nvPr>
            <p:ph idx="1" type="body"/>
          </p:nvPr>
        </p:nvSpPr>
        <p:spPr>
          <a:xfrm>
            <a:off x="457201" y="1019437"/>
            <a:ext cx="83730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5A2"/>
              </a:buClr>
              <a:buSzPts val="2000"/>
              <a:buNone/>
              <a:defRPr b="1" sz="2000">
                <a:solidFill>
                  <a:srgbClr val="0065A2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8" name="Google Shape;238;p33"/>
          <p:cNvSpPr/>
          <p:nvPr>
            <p:ph idx="2" type="pic"/>
          </p:nvPr>
        </p:nvSpPr>
        <p:spPr>
          <a:xfrm>
            <a:off x="487437" y="1420813"/>
            <a:ext cx="3790500" cy="13833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39" name="Google Shape;239;p33"/>
          <p:cNvSpPr txBox="1"/>
          <p:nvPr>
            <p:ph idx="3" type="body"/>
          </p:nvPr>
        </p:nvSpPr>
        <p:spPr>
          <a:xfrm>
            <a:off x="487437" y="2822383"/>
            <a:ext cx="38406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200"/>
              <a:buFont typeface="Noto Sans Symbols"/>
              <a:buNone/>
              <a:defRPr b="0" sz="1200" cap="none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33"/>
          <p:cNvSpPr/>
          <p:nvPr>
            <p:ph idx="4" type="pic"/>
          </p:nvPr>
        </p:nvSpPr>
        <p:spPr>
          <a:xfrm>
            <a:off x="4912432" y="1420813"/>
            <a:ext cx="3790500" cy="13833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41" name="Google Shape;241;p33"/>
          <p:cNvSpPr txBox="1"/>
          <p:nvPr>
            <p:ph idx="5" type="body"/>
          </p:nvPr>
        </p:nvSpPr>
        <p:spPr>
          <a:xfrm>
            <a:off x="4912432" y="2822383"/>
            <a:ext cx="38406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200"/>
              <a:buFont typeface="Noto Sans Symbols"/>
              <a:buNone/>
              <a:defRPr b="0" sz="1200" cap="none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2" name="Google Shape;242;p33"/>
          <p:cNvSpPr/>
          <p:nvPr>
            <p:ph idx="6" type="pic"/>
          </p:nvPr>
        </p:nvSpPr>
        <p:spPr>
          <a:xfrm>
            <a:off x="487437" y="3097650"/>
            <a:ext cx="3790500" cy="13833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43" name="Google Shape;243;p33"/>
          <p:cNvSpPr txBox="1"/>
          <p:nvPr>
            <p:ph idx="7" type="body"/>
          </p:nvPr>
        </p:nvSpPr>
        <p:spPr>
          <a:xfrm>
            <a:off x="487437" y="4502674"/>
            <a:ext cx="38406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200"/>
              <a:buFont typeface="Noto Sans Symbols"/>
              <a:buNone/>
              <a:defRPr b="0" sz="1200" cap="none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33"/>
          <p:cNvSpPr/>
          <p:nvPr>
            <p:ph idx="8" type="pic"/>
          </p:nvPr>
        </p:nvSpPr>
        <p:spPr>
          <a:xfrm>
            <a:off x="4912432" y="3097650"/>
            <a:ext cx="3790500" cy="13833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45" name="Google Shape;245;p33"/>
          <p:cNvSpPr txBox="1"/>
          <p:nvPr>
            <p:ph idx="9" type="body"/>
          </p:nvPr>
        </p:nvSpPr>
        <p:spPr>
          <a:xfrm>
            <a:off x="4912432" y="4505517"/>
            <a:ext cx="38406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200"/>
              <a:buFont typeface="Noto Sans Symbols"/>
              <a:buNone/>
              <a:defRPr b="0" sz="1200" cap="none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Charts, Graphs, Tables">
  <p:cSld name="*Charts, Graphs, Tables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457201" y="358378"/>
            <a:ext cx="83730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457201" y="1417579"/>
            <a:ext cx="8373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9" name="Google Shape;249;p34"/>
          <p:cNvSpPr txBox="1"/>
          <p:nvPr>
            <p:ph idx="12" type="sldNum"/>
          </p:nvPr>
        </p:nvSpPr>
        <p:spPr>
          <a:xfrm>
            <a:off x="4343400" y="4855282"/>
            <a:ext cx="4572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4"/>
          <p:cNvSpPr txBox="1"/>
          <p:nvPr>
            <p:ph idx="2" type="body"/>
          </p:nvPr>
        </p:nvSpPr>
        <p:spPr>
          <a:xfrm>
            <a:off x="457201" y="1019437"/>
            <a:ext cx="8373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5A2"/>
              </a:buClr>
              <a:buSzPts val="2000"/>
              <a:buNone/>
              <a:defRPr b="1" sz="2000">
                <a:solidFill>
                  <a:srgbClr val="0065A2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1" name="Google Shape;251;p34"/>
          <p:cNvSpPr txBox="1"/>
          <p:nvPr>
            <p:ph idx="3" type="body"/>
          </p:nvPr>
        </p:nvSpPr>
        <p:spPr>
          <a:xfrm>
            <a:off x="443573" y="4457863"/>
            <a:ext cx="37110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050"/>
              <a:buNone/>
              <a:defRPr sz="105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Video" showMasterSp="0">
  <p:cSld name="*Video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/>
          <p:nvPr/>
        </p:nvSpPr>
        <p:spPr>
          <a:xfrm>
            <a:off x="0" y="-5043"/>
            <a:ext cx="9144000" cy="514860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5"/>
          <p:cNvSpPr txBox="1"/>
          <p:nvPr>
            <p:ph type="title"/>
          </p:nvPr>
        </p:nvSpPr>
        <p:spPr>
          <a:xfrm>
            <a:off x="457201" y="386954"/>
            <a:ext cx="83730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45700">
            <a:noAutofit/>
          </a:bodyPr>
          <a:lstStyle>
            <a:lvl1pPr lvl="0" algn="r">
              <a:buNone/>
              <a:defRPr sz="1300">
                <a:solidFill>
                  <a:srgbClr val="232425"/>
                </a:solidFill>
              </a:defRPr>
            </a:lvl1pPr>
            <a:lvl2pPr lvl="1" algn="r">
              <a:buNone/>
              <a:defRPr sz="1300">
                <a:solidFill>
                  <a:srgbClr val="232425"/>
                </a:solidFill>
              </a:defRPr>
            </a:lvl2pPr>
            <a:lvl3pPr lvl="2" algn="r">
              <a:buNone/>
              <a:defRPr sz="1300">
                <a:solidFill>
                  <a:srgbClr val="232425"/>
                </a:solidFill>
              </a:defRPr>
            </a:lvl3pPr>
            <a:lvl4pPr lvl="3" algn="r">
              <a:buNone/>
              <a:defRPr sz="1300">
                <a:solidFill>
                  <a:srgbClr val="232425"/>
                </a:solidFill>
              </a:defRPr>
            </a:lvl4pPr>
            <a:lvl5pPr lvl="4" algn="r">
              <a:buNone/>
              <a:defRPr sz="1300">
                <a:solidFill>
                  <a:srgbClr val="232425"/>
                </a:solidFill>
              </a:defRPr>
            </a:lvl5pPr>
            <a:lvl6pPr lvl="5" algn="r">
              <a:buNone/>
              <a:defRPr sz="1300">
                <a:solidFill>
                  <a:srgbClr val="232425"/>
                </a:solidFill>
              </a:defRPr>
            </a:lvl6pPr>
            <a:lvl7pPr lvl="6" algn="r">
              <a:buNone/>
              <a:defRPr sz="1300">
                <a:solidFill>
                  <a:srgbClr val="232425"/>
                </a:solidFill>
              </a:defRPr>
            </a:lvl7pPr>
            <a:lvl8pPr lvl="7" algn="r">
              <a:buNone/>
              <a:defRPr sz="1300">
                <a:solidFill>
                  <a:srgbClr val="232425"/>
                </a:solidFill>
              </a:defRPr>
            </a:lvl8pPr>
            <a:lvl9pPr lvl="8" algn="r">
              <a:buNone/>
              <a:defRPr sz="1300">
                <a:solidFill>
                  <a:srgbClr val="2324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Blank" showMasterSp="0" type="blank">
  <p:cSld name="BLANK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45700">
            <a:noAutofit/>
          </a:bodyPr>
          <a:lstStyle>
            <a:lvl1pPr lvl="0" algn="r">
              <a:buNone/>
              <a:defRPr sz="1300">
                <a:solidFill>
                  <a:srgbClr val="232425"/>
                </a:solidFill>
              </a:defRPr>
            </a:lvl1pPr>
            <a:lvl2pPr lvl="1" algn="r">
              <a:buNone/>
              <a:defRPr sz="1300">
                <a:solidFill>
                  <a:srgbClr val="232425"/>
                </a:solidFill>
              </a:defRPr>
            </a:lvl2pPr>
            <a:lvl3pPr lvl="2" algn="r">
              <a:buNone/>
              <a:defRPr sz="1300">
                <a:solidFill>
                  <a:srgbClr val="232425"/>
                </a:solidFill>
              </a:defRPr>
            </a:lvl3pPr>
            <a:lvl4pPr lvl="3" algn="r">
              <a:buNone/>
              <a:defRPr sz="1300">
                <a:solidFill>
                  <a:srgbClr val="232425"/>
                </a:solidFill>
              </a:defRPr>
            </a:lvl4pPr>
            <a:lvl5pPr lvl="4" algn="r">
              <a:buNone/>
              <a:defRPr sz="1300">
                <a:solidFill>
                  <a:srgbClr val="232425"/>
                </a:solidFill>
              </a:defRPr>
            </a:lvl5pPr>
            <a:lvl6pPr lvl="5" algn="r">
              <a:buNone/>
              <a:defRPr sz="1300">
                <a:solidFill>
                  <a:srgbClr val="232425"/>
                </a:solidFill>
              </a:defRPr>
            </a:lvl6pPr>
            <a:lvl7pPr lvl="6" algn="r">
              <a:buNone/>
              <a:defRPr sz="1300">
                <a:solidFill>
                  <a:srgbClr val="232425"/>
                </a:solidFill>
              </a:defRPr>
            </a:lvl7pPr>
            <a:lvl8pPr lvl="7" algn="r">
              <a:buNone/>
              <a:defRPr sz="1300">
                <a:solidFill>
                  <a:srgbClr val="232425"/>
                </a:solidFill>
              </a:defRPr>
            </a:lvl8pPr>
            <a:lvl9pPr lvl="8" algn="r">
              <a:buNone/>
              <a:defRPr sz="1300">
                <a:solidFill>
                  <a:srgbClr val="2324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Cover Option B" showMasterSp="0">
  <p:cSld name="*Cover Option B"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miesen\Desktop\anlrgbpptlogo.png" id="259" name="Google Shape;259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7976" y="4545002"/>
            <a:ext cx="1557335" cy="5610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rial view of Argonne with APS in front 5730-00068.jpg" id="260" name="Google Shape;260;p37"/>
          <p:cNvPicPr preferRelativeResize="0"/>
          <p:nvPr/>
        </p:nvPicPr>
        <p:blipFill rotWithShape="1">
          <a:blip r:embed="rId3">
            <a:alphaModFix/>
          </a:blip>
          <a:srcRect b="7133" l="0" r="0" t="10683"/>
          <a:stretch/>
        </p:blipFill>
        <p:spPr>
          <a:xfrm>
            <a:off x="0" y="-20265"/>
            <a:ext cx="9144000" cy="450895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 txBox="1"/>
          <p:nvPr>
            <p:ph idx="1" type="body"/>
          </p:nvPr>
        </p:nvSpPr>
        <p:spPr>
          <a:xfrm>
            <a:off x="0" y="-20265"/>
            <a:ext cx="9144000" cy="4509000"/>
          </a:xfrm>
          <a:prstGeom prst="rect">
            <a:avLst/>
          </a:prstGeom>
          <a:solidFill>
            <a:schemeClr val="accent2">
              <a:alpha val="84710"/>
            </a:schemeClr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00"/>
              <a:buNone/>
              <a:defRPr sz="1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37"/>
          <p:cNvSpPr/>
          <p:nvPr>
            <p:ph idx="2" type="pic"/>
          </p:nvPr>
        </p:nvSpPr>
        <p:spPr>
          <a:xfrm>
            <a:off x="4863726" y="1266825"/>
            <a:ext cx="4280400" cy="20301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63" name="Google Shape;263;p37"/>
          <p:cNvSpPr txBox="1"/>
          <p:nvPr>
            <p:ph type="title"/>
          </p:nvPr>
        </p:nvSpPr>
        <p:spPr>
          <a:xfrm>
            <a:off x="1" y="1266825"/>
            <a:ext cx="4863600" cy="2030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457200" spcFirstLastPara="1" rIns="91425" wrap="square" tIns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7"/>
          <p:cNvSpPr txBox="1"/>
          <p:nvPr>
            <p:ph idx="3" type="body"/>
          </p:nvPr>
        </p:nvSpPr>
        <p:spPr>
          <a:xfrm>
            <a:off x="1" y="153714"/>
            <a:ext cx="58515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200" spcFirstLastPara="1" rIns="27430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5" name="Google Shape;265;p37"/>
          <p:cNvSpPr txBox="1"/>
          <p:nvPr>
            <p:ph idx="4" type="body"/>
          </p:nvPr>
        </p:nvSpPr>
        <p:spPr>
          <a:xfrm>
            <a:off x="469901" y="3437210"/>
            <a:ext cx="2692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228600" lvl="2" marL="13716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6" name="Google Shape;266;p37"/>
          <p:cNvSpPr txBox="1"/>
          <p:nvPr>
            <p:ph idx="5" type="body"/>
          </p:nvPr>
        </p:nvSpPr>
        <p:spPr>
          <a:xfrm>
            <a:off x="469901" y="3720288"/>
            <a:ext cx="269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7" name="Google Shape;267;p37"/>
          <p:cNvSpPr txBox="1"/>
          <p:nvPr>
            <p:ph idx="6" type="body"/>
          </p:nvPr>
        </p:nvSpPr>
        <p:spPr>
          <a:xfrm>
            <a:off x="3417372" y="3437210"/>
            <a:ext cx="2692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14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228600" lvl="2" marL="13716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8" name="Google Shape;268;p37"/>
          <p:cNvSpPr txBox="1"/>
          <p:nvPr>
            <p:ph idx="7" type="body"/>
          </p:nvPr>
        </p:nvSpPr>
        <p:spPr>
          <a:xfrm>
            <a:off x="3417372" y="3720288"/>
            <a:ext cx="269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37"/>
          <p:cNvSpPr txBox="1"/>
          <p:nvPr>
            <p:ph idx="8" type="body"/>
          </p:nvPr>
        </p:nvSpPr>
        <p:spPr>
          <a:xfrm>
            <a:off x="6360197" y="3437210"/>
            <a:ext cx="2692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14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228600" lvl="2" marL="13716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0" name="Google Shape;270;p37"/>
          <p:cNvSpPr txBox="1"/>
          <p:nvPr>
            <p:ph idx="9" type="body"/>
          </p:nvPr>
        </p:nvSpPr>
        <p:spPr>
          <a:xfrm>
            <a:off x="6360197" y="3720288"/>
            <a:ext cx="269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1" name="Google Shape;271;p37"/>
          <p:cNvSpPr txBox="1"/>
          <p:nvPr>
            <p:ph idx="13" type="body"/>
          </p:nvPr>
        </p:nvSpPr>
        <p:spPr>
          <a:xfrm>
            <a:off x="-1" y="1266825"/>
            <a:ext cx="239700" cy="203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00"/>
              <a:buNone/>
              <a:defRPr sz="1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72" name="Google Shape;27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121" y="4702076"/>
            <a:ext cx="2046367" cy="26026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45700">
            <a:noAutofit/>
          </a:bodyPr>
          <a:lstStyle>
            <a:lvl1pPr lvl="0" algn="r">
              <a:buNone/>
              <a:defRPr sz="1300">
                <a:solidFill>
                  <a:srgbClr val="232425"/>
                </a:solidFill>
              </a:defRPr>
            </a:lvl1pPr>
            <a:lvl2pPr lvl="1" algn="r">
              <a:buNone/>
              <a:defRPr sz="1300">
                <a:solidFill>
                  <a:srgbClr val="232425"/>
                </a:solidFill>
              </a:defRPr>
            </a:lvl2pPr>
            <a:lvl3pPr lvl="2" algn="r">
              <a:buNone/>
              <a:defRPr sz="1300">
                <a:solidFill>
                  <a:srgbClr val="232425"/>
                </a:solidFill>
              </a:defRPr>
            </a:lvl3pPr>
            <a:lvl4pPr lvl="3" algn="r">
              <a:buNone/>
              <a:defRPr sz="1300">
                <a:solidFill>
                  <a:srgbClr val="232425"/>
                </a:solidFill>
              </a:defRPr>
            </a:lvl4pPr>
            <a:lvl5pPr lvl="4" algn="r">
              <a:buNone/>
              <a:defRPr sz="1300">
                <a:solidFill>
                  <a:srgbClr val="232425"/>
                </a:solidFill>
              </a:defRPr>
            </a:lvl5pPr>
            <a:lvl6pPr lvl="5" algn="r">
              <a:buNone/>
              <a:defRPr sz="1300">
                <a:solidFill>
                  <a:srgbClr val="232425"/>
                </a:solidFill>
              </a:defRPr>
            </a:lvl6pPr>
            <a:lvl7pPr lvl="6" algn="r">
              <a:buNone/>
              <a:defRPr sz="1300">
                <a:solidFill>
                  <a:srgbClr val="232425"/>
                </a:solidFill>
              </a:defRPr>
            </a:lvl7pPr>
            <a:lvl8pPr lvl="7" algn="r">
              <a:buNone/>
              <a:defRPr sz="1300">
                <a:solidFill>
                  <a:srgbClr val="232425"/>
                </a:solidFill>
              </a:defRPr>
            </a:lvl8pPr>
            <a:lvl9pPr lvl="8" algn="r">
              <a:buNone/>
              <a:defRPr sz="1300">
                <a:solidFill>
                  <a:srgbClr val="2324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Cover Option C" showMasterSp="0">
  <p:cSld name="*Cover Option C">
    <p:bg>
      <p:bgPr>
        <a:solidFill>
          <a:schemeClr val="lt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miesen\Desktop\anlrgbpptlogo.png" id="275" name="Google Shape;275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7976" y="82331"/>
            <a:ext cx="1557335" cy="561028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8"/>
          <p:cNvSpPr txBox="1"/>
          <p:nvPr>
            <p:ph idx="1" type="body"/>
          </p:nvPr>
        </p:nvSpPr>
        <p:spPr>
          <a:xfrm>
            <a:off x="469901" y="3709174"/>
            <a:ext cx="2692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47484A"/>
              </a:buClr>
              <a:buSzPts val="1400"/>
              <a:buNone/>
              <a:defRPr b="1" sz="1400" cap="none">
                <a:solidFill>
                  <a:srgbClr val="47484A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228600" lvl="2" marL="13716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7" name="Google Shape;277;p38"/>
          <p:cNvSpPr txBox="1"/>
          <p:nvPr>
            <p:ph idx="2" type="body"/>
          </p:nvPr>
        </p:nvSpPr>
        <p:spPr>
          <a:xfrm>
            <a:off x="469901" y="3992251"/>
            <a:ext cx="26928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7484A"/>
              </a:buClr>
              <a:buSzPts val="1400"/>
              <a:buNone/>
              <a:defRPr sz="1400">
                <a:solidFill>
                  <a:srgbClr val="47484A"/>
                </a:solidFill>
              </a:defRPr>
            </a:lvl1pPr>
            <a:lvl2pPr indent="-228600" lvl="1" marL="9144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8" name="Google Shape;278;p38"/>
          <p:cNvSpPr txBox="1"/>
          <p:nvPr>
            <p:ph idx="3" type="body"/>
          </p:nvPr>
        </p:nvSpPr>
        <p:spPr>
          <a:xfrm>
            <a:off x="3417372" y="3709174"/>
            <a:ext cx="2692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47484A"/>
              </a:buClr>
              <a:buSzPts val="1400"/>
              <a:buFont typeface="Arial"/>
              <a:buNone/>
              <a:defRPr b="1" sz="1400" cap="none">
                <a:solidFill>
                  <a:srgbClr val="47484A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228600" lvl="2" marL="13716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9" name="Google Shape;279;p38"/>
          <p:cNvSpPr txBox="1"/>
          <p:nvPr>
            <p:ph idx="4" type="body"/>
          </p:nvPr>
        </p:nvSpPr>
        <p:spPr>
          <a:xfrm>
            <a:off x="3417372" y="3992251"/>
            <a:ext cx="26928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7484A"/>
              </a:buClr>
              <a:buSzPts val="1400"/>
              <a:buFont typeface="Arial"/>
              <a:buNone/>
              <a:defRPr sz="1400">
                <a:solidFill>
                  <a:srgbClr val="47484A"/>
                </a:solidFill>
              </a:defRPr>
            </a:lvl1pPr>
            <a:lvl2pPr indent="-228600" lvl="1" marL="9144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0" name="Google Shape;280;p38"/>
          <p:cNvSpPr/>
          <p:nvPr>
            <p:ph idx="5" type="pic"/>
          </p:nvPr>
        </p:nvSpPr>
        <p:spPr>
          <a:xfrm>
            <a:off x="218127" y="674681"/>
            <a:ext cx="8925900" cy="20712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81" name="Google Shape;281;p38"/>
          <p:cNvSpPr txBox="1"/>
          <p:nvPr>
            <p:ph type="title"/>
          </p:nvPr>
        </p:nvSpPr>
        <p:spPr>
          <a:xfrm>
            <a:off x="469900" y="2794775"/>
            <a:ext cx="84528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  <a:defRPr sz="2800">
                <a:solidFill>
                  <a:srgbClr val="23242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38"/>
          <p:cNvSpPr txBox="1"/>
          <p:nvPr>
            <p:ph idx="6" type="body"/>
          </p:nvPr>
        </p:nvSpPr>
        <p:spPr>
          <a:xfrm>
            <a:off x="6360197" y="3709174"/>
            <a:ext cx="2692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47484A"/>
              </a:buClr>
              <a:buSzPts val="1400"/>
              <a:buFont typeface="Arial"/>
              <a:buNone/>
              <a:defRPr b="1" sz="1400" cap="none">
                <a:solidFill>
                  <a:srgbClr val="47484A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228600" lvl="2" marL="13716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3" name="Google Shape;283;p38"/>
          <p:cNvSpPr txBox="1"/>
          <p:nvPr>
            <p:ph idx="7" type="body"/>
          </p:nvPr>
        </p:nvSpPr>
        <p:spPr>
          <a:xfrm>
            <a:off x="6360197" y="3992251"/>
            <a:ext cx="26928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7484A"/>
              </a:buClr>
              <a:buSzPts val="1400"/>
              <a:buFont typeface="Arial"/>
              <a:buNone/>
              <a:defRPr sz="1400">
                <a:solidFill>
                  <a:srgbClr val="47484A"/>
                </a:solidFill>
              </a:defRPr>
            </a:lvl1pPr>
            <a:lvl2pPr indent="-228600" lvl="1" marL="9144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4" name="Google Shape;284;p38"/>
          <p:cNvSpPr txBox="1"/>
          <p:nvPr>
            <p:ph idx="8" type="body"/>
          </p:nvPr>
        </p:nvSpPr>
        <p:spPr>
          <a:xfrm>
            <a:off x="469900" y="3441935"/>
            <a:ext cx="8484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>
                <a:solidFill>
                  <a:schemeClr val="accent2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5" name="Google Shape;285;p38"/>
          <p:cNvSpPr txBox="1"/>
          <p:nvPr>
            <p:ph idx="9" type="body"/>
          </p:nvPr>
        </p:nvSpPr>
        <p:spPr>
          <a:xfrm>
            <a:off x="2" y="674680"/>
            <a:ext cx="224700" cy="207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00"/>
              <a:buNone/>
              <a:defRPr sz="1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6" name="Google Shape;286;p38"/>
          <p:cNvSpPr txBox="1"/>
          <p:nvPr>
            <p:ph idx="13" type="body"/>
          </p:nvPr>
        </p:nvSpPr>
        <p:spPr>
          <a:xfrm>
            <a:off x="503238" y="300961"/>
            <a:ext cx="59847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 cap="none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7" name="Google Shape;287;p38"/>
          <p:cNvSpPr txBox="1"/>
          <p:nvPr>
            <p:ph idx="14" type="body"/>
          </p:nvPr>
        </p:nvSpPr>
        <p:spPr>
          <a:xfrm>
            <a:off x="6360197" y="4570711"/>
            <a:ext cx="26928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47484A"/>
              </a:buClr>
              <a:buSzPts val="1400"/>
              <a:buNone/>
              <a:defRPr sz="1400">
                <a:solidFill>
                  <a:srgbClr val="47484A"/>
                </a:solidFill>
              </a:defRPr>
            </a:lvl1pPr>
            <a:lvl2pPr indent="-228600" lvl="1" marL="9144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88" name="Google Shape;28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121" y="4702076"/>
            <a:ext cx="2046367" cy="260262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45700">
            <a:noAutofit/>
          </a:bodyPr>
          <a:lstStyle>
            <a:lvl1pPr lvl="0" algn="r">
              <a:buNone/>
              <a:defRPr sz="1300">
                <a:solidFill>
                  <a:srgbClr val="47484A"/>
                </a:solidFill>
              </a:defRPr>
            </a:lvl1pPr>
            <a:lvl2pPr lvl="1" algn="r">
              <a:buNone/>
              <a:defRPr sz="1300">
                <a:solidFill>
                  <a:srgbClr val="47484A"/>
                </a:solidFill>
              </a:defRPr>
            </a:lvl2pPr>
            <a:lvl3pPr lvl="2" algn="r">
              <a:buNone/>
              <a:defRPr sz="1300">
                <a:solidFill>
                  <a:srgbClr val="47484A"/>
                </a:solidFill>
              </a:defRPr>
            </a:lvl3pPr>
            <a:lvl4pPr lvl="3" algn="r">
              <a:buNone/>
              <a:defRPr sz="1300">
                <a:solidFill>
                  <a:srgbClr val="47484A"/>
                </a:solidFill>
              </a:defRPr>
            </a:lvl4pPr>
            <a:lvl5pPr lvl="4" algn="r">
              <a:buNone/>
              <a:defRPr sz="1300">
                <a:solidFill>
                  <a:srgbClr val="47484A"/>
                </a:solidFill>
              </a:defRPr>
            </a:lvl5pPr>
            <a:lvl6pPr lvl="5" algn="r">
              <a:buNone/>
              <a:defRPr sz="1300">
                <a:solidFill>
                  <a:srgbClr val="47484A"/>
                </a:solidFill>
              </a:defRPr>
            </a:lvl6pPr>
            <a:lvl7pPr lvl="6" algn="r">
              <a:buNone/>
              <a:defRPr sz="1300">
                <a:solidFill>
                  <a:srgbClr val="47484A"/>
                </a:solidFill>
              </a:defRPr>
            </a:lvl7pPr>
            <a:lvl8pPr lvl="7" algn="r">
              <a:buNone/>
              <a:defRPr sz="1300">
                <a:solidFill>
                  <a:srgbClr val="47484A"/>
                </a:solidFill>
              </a:defRPr>
            </a:lvl8pPr>
            <a:lvl9pPr lvl="8" algn="r">
              <a:buNone/>
              <a:defRPr sz="1300">
                <a:solidFill>
                  <a:srgbClr val="47484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Cover Option D" showMasterSp="0">
  <p:cSld name="*Cover Option D"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miesen\Desktop\anlrgbpptlogo.png" id="291" name="Google Shape;291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7976" y="170633"/>
            <a:ext cx="1557335" cy="561028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9"/>
          <p:cNvSpPr txBox="1"/>
          <p:nvPr>
            <p:ph idx="1" type="body"/>
          </p:nvPr>
        </p:nvSpPr>
        <p:spPr>
          <a:xfrm>
            <a:off x="469901" y="3436223"/>
            <a:ext cx="2692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47484A"/>
              </a:buClr>
              <a:buSzPts val="1400"/>
              <a:buNone/>
              <a:defRPr b="1" sz="1400" cap="none">
                <a:solidFill>
                  <a:srgbClr val="47484A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228600" lvl="2" marL="13716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3" name="Google Shape;293;p39"/>
          <p:cNvSpPr txBox="1"/>
          <p:nvPr>
            <p:ph idx="2" type="body"/>
          </p:nvPr>
        </p:nvSpPr>
        <p:spPr>
          <a:xfrm>
            <a:off x="469901" y="3719301"/>
            <a:ext cx="2692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7484A"/>
              </a:buClr>
              <a:buSzPts val="1400"/>
              <a:buNone/>
              <a:defRPr sz="1400">
                <a:solidFill>
                  <a:srgbClr val="47484A"/>
                </a:solidFill>
              </a:defRPr>
            </a:lvl1pPr>
            <a:lvl2pPr indent="-228600" lvl="1" marL="9144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4" name="Google Shape;294;p39"/>
          <p:cNvSpPr txBox="1"/>
          <p:nvPr>
            <p:ph idx="3" type="body"/>
          </p:nvPr>
        </p:nvSpPr>
        <p:spPr>
          <a:xfrm>
            <a:off x="3417372" y="3436223"/>
            <a:ext cx="2692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47484A"/>
              </a:buClr>
              <a:buSzPts val="1400"/>
              <a:buFont typeface="Arial"/>
              <a:buNone/>
              <a:defRPr b="1" sz="1400" cap="none">
                <a:solidFill>
                  <a:srgbClr val="47484A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228600" lvl="2" marL="13716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5" name="Google Shape;295;p39"/>
          <p:cNvSpPr txBox="1"/>
          <p:nvPr>
            <p:ph idx="4" type="body"/>
          </p:nvPr>
        </p:nvSpPr>
        <p:spPr>
          <a:xfrm>
            <a:off x="3417372" y="3719301"/>
            <a:ext cx="26928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7484A"/>
              </a:buClr>
              <a:buSzPts val="1400"/>
              <a:buFont typeface="Arial"/>
              <a:buNone/>
              <a:defRPr sz="1400">
                <a:solidFill>
                  <a:srgbClr val="47484A"/>
                </a:solidFill>
              </a:defRPr>
            </a:lvl1pPr>
            <a:lvl2pPr indent="-228600" lvl="1" marL="9144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6" name="Google Shape;296;p39"/>
          <p:cNvSpPr/>
          <p:nvPr>
            <p:ph idx="5" type="pic"/>
          </p:nvPr>
        </p:nvSpPr>
        <p:spPr>
          <a:xfrm>
            <a:off x="218127" y="1261205"/>
            <a:ext cx="8925900" cy="20712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97" name="Google Shape;297;p39"/>
          <p:cNvSpPr txBox="1"/>
          <p:nvPr>
            <p:ph type="title"/>
          </p:nvPr>
        </p:nvSpPr>
        <p:spPr>
          <a:xfrm>
            <a:off x="469901" y="82770"/>
            <a:ext cx="67761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  <a:defRPr sz="2800">
                <a:solidFill>
                  <a:srgbClr val="23242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39"/>
          <p:cNvSpPr txBox="1"/>
          <p:nvPr>
            <p:ph idx="6" type="body"/>
          </p:nvPr>
        </p:nvSpPr>
        <p:spPr>
          <a:xfrm>
            <a:off x="6360197" y="3436223"/>
            <a:ext cx="26928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47484A"/>
              </a:buClr>
              <a:buSzPts val="1400"/>
              <a:buFont typeface="Arial"/>
              <a:buNone/>
              <a:defRPr b="1" sz="1400" cap="none">
                <a:solidFill>
                  <a:srgbClr val="47484A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228600" lvl="2" marL="13716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9" name="Google Shape;299;p39"/>
          <p:cNvSpPr txBox="1"/>
          <p:nvPr>
            <p:ph idx="7" type="body"/>
          </p:nvPr>
        </p:nvSpPr>
        <p:spPr>
          <a:xfrm>
            <a:off x="6360197" y="3719301"/>
            <a:ext cx="26928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7484A"/>
              </a:buClr>
              <a:buSzPts val="1400"/>
              <a:buFont typeface="Arial"/>
              <a:buNone/>
              <a:defRPr sz="1400">
                <a:solidFill>
                  <a:srgbClr val="47484A"/>
                </a:solidFill>
              </a:defRPr>
            </a:lvl1pPr>
            <a:lvl2pPr indent="-228600" lvl="1" marL="9144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0" name="Google Shape;300;p39"/>
          <p:cNvSpPr txBox="1"/>
          <p:nvPr>
            <p:ph idx="8" type="body"/>
          </p:nvPr>
        </p:nvSpPr>
        <p:spPr>
          <a:xfrm>
            <a:off x="469900" y="922195"/>
            <a:ext cx="8484900" cy="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>
                <a:solidFill>
                  <a:schemeClr val="accent2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1" name="Google Shape;301;p39"/>
          <p:cNvSpPr txBox="1"/>
          <p:nvPr>
            <p:ph idx="9" type="body"/>
          </p:nvPr>
        </p:nvSpPr>
        <p:spPr>
          <a:xfrm>
            <a:off x="2" y="1261204"/>
            <a:ext cx="224700" cy="207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00"/>
              <a:buNone/>
              <a:defRPr sz="1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2" name="Google Shape;302;p39"/>
          <p:cNvSpPr txBox="1"/>
          <p:nvPr>
            <p:ph idx="13" type="body"/>
          </p:nvPr>
        </p:nvSpPr>
        <p:spPr>
          <a:xfrm>
            <a:off x="6360197" y="4570711"/>
            <a:ext cx="26928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47484A"/>
              </a:buClr>
              <a:buSzPts val="1400"/>
              <a:buNone/>
              <a:defRPr sz="1400">
                <a:solidFill>
                  <a:srgbClr val="47484A"/>
                </a:solidFill>
              </a:defRPr>
            </a:lvl1pPr>
            <a:lvl2pPr indent="-228600" lvl="1" marL="9144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03" name="Google Shape;30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121" y="4702076"/>
            <a:ext cx="2046367" cy="260262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45700">
            <a:noAutofit/>
          </a:bodyPr>
          <a:lstStyle>
            <a:lvl1pPr lvl="0" algn="r">
              <a:buNone/>
              <a:defRPr sz="1300">
                <a:solidFill>
                  <a:srgbClr val="47484A"/>
                </a:solidFill>
              </a:defRPr>
            </a:lvl1pPr>
            <a:lvl2pPr lvl="1" algn="r">
              <a:buNone/>
              <a:defRPr sz="1300">
                <a:solidFill>
                  <a:srgbClr val="47484A"/>
                </a:solidFill>
              </a:defRPr>
            </a:lvl2pPr>
            <a:lvl3pPr lvl="2" algn="r">
              <a:buNone/>
              <a:defRPr sz="1300">
                <a:solidFill>
                  <a:srgbClr val="47484A"/>
                </a:solidFill>
              </a:defRPr>
            </a:lvl3pPr>
            <a:lvl4pPr lvl="3" algn="r">
              <a:buNone/>
              <a:defRPr sz="1300">
                <a:solidFill>
                  <a:srgbClr val="47484A"/>
                </a:solidFill>
              </a:defRPr>
            </a:lvl4pPr>
            <a:lvl5pPr lvl="4" algn="r">
              <a:buNone/>
              <a:defRPr sz="1300">
                <a:solidFill>
                  <a:srgbClr val="47484A"/>
                </a:solidFill>
              </a:defRPr>
            </a:lvl5pPr>
            <a:lvl6pPr lvl="5" algn="r">
              <a:buNone/>
              <a:defRPr sz="1300">
                <a:solidFill>
                  <a:srgbClr val="47484A"/>
                </a:solidFill>
              </a:defRPr>
            </a:lvl6pPr>
            <a:lvl7pPr lvl="6" algn="r">
              <a:buNone/>
              <a:defRPr sz="1300">
                <a:solidFill>
                  <a:srgbClr val="47484A"/>
                </a:solidFill>
              </a:defRPr>
            </a:lvl7pPr>
            <a:lvl8pPr lvl="7" algn="r">
              <a:buNone/>
              <a:defRPr sz="1300">
                <a:solidFill>
                  <a:srgbClr val="47484A"/>
                </a:solidFill>
              </a:defRPr>
            </a:lvl8pPr>
            <a:lvl9pPr lvl="8" algn="r">
              <a:buNone/>
              <a:defRPr sz="1300">
                <a:solidFill>
                  <a:srgbClr val="47484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Pic - Full Frame" showMasterSp="0">
  <p:cSld name="*Pic - Full Frame">
    <p:bg>
      <p:bgPr>
        <a:solidFill>
          <a:schemeClr val="lt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/>
          <p:nvPr>
            <p:ph idx="2" type="pic"/>
          </p:nvPr>
        </p:nvSpPr>
        <p:spPr>
          <a:xfrm>
            <a:off x="218127" y="6978"/>
            <a:ext cx="8925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07" name="Google Shape;307;p40"/>
          <p:cNvSpPr txBox="1"/>
          <p:nvPr>
            <p:ph idx="1" type="body"/>
          </p:nvPr>
        </p:nvSpPr>
        <p:spPr>
          <a:xfrm>
            <a:off x="0" y="3581400"/>
            <a:ext cx="9144000" cy="1562100"/>
          </a:xfrm>
          <a:prstGeom prst="rect">
            <a:avLst/>
          </a:prstGeom>
          <a:solidFill>
            <a:schemeClr val="dk2">
              <a:alpha val="90980"/>
            </a:schemeClr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00"/>
              <a:buNone/>
              <a:defRPr sz="1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8" name="Google Shape;308;p40"/>
          <p:cNvSpPr txBox="1"/>
          <p:nvPr>
            <p:ph type="title"/>
          </p:nvPr>
        </p:nvSpPr>
        <p:spPr>
          <a:xfrm>
            <a:off x="469901" y="3782231"/>
            <a:ext cx="83211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sz="2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40"/>
          <p:cNvSpPr txBox="1"/>
          <p:nvPr>
            <p:ph idx="12" type="sldNum"/>
          </p:nvPr>
        </p:nvSpPr>
        <p:spPr>
          <a:xfrm>
            <a:off x="4343400" y="4855282"/>
            <a:ext cx="4572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40"/>
          <p:cNvSpPr txBox="1"/>
          <p:nvPr>
            <p:ph idx="3" type="body"/>
          </p:nvPr>
        </p:nvSpPr>
        <p:spPr>
          <a:xfrm>
            <a:off x="0" y="-2"/>
            <a:ext cx="228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00"/>
              <a:buNone/>
              <a:defRPr sz="1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Pic - ONE Image" showMasterSp="0">
  <p:cSld name="*Pic - ONE Image"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/>
          <p:nvPr>
            <p:ph idx="1" type="body"/>
          </p:nvPr>
        </p:nvSpPr>
        <p:spPr>
          <a:xfrm>
            <a:off x="0" y="2742091"/>
            <a:ext cx="9144000" cy="240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00"/>
              <a:buNone/>
              <a:defRPr sz="1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3" name="Google Shape;313;p41"/>
          <p:cNvSpPr txBox="1"/>
          <p:nvPr>
            <p:ph idx="2" type="body"/>
          </p:nvPr>
        </p:nvSpPr>
        <p:spPr>
          <a:xfrm>
            <a:off x="469900" y="3893639"/>
            <a:ext cx="84345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91425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>
                <a:solidFill>
                  <a:schemeClr val="lt1"/>
                </a:solidFill>
              </a:defRPr>
            </a:lvl2pPr>
            <a:lvl3pPr indent="-355600" lvl="2" marL="1371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4" name="Google Shape;314;p41"/>
          <p:cNvSpPr/>
          <p:nvPr>
            <p:ph idx="3" type="pic"/>
          </p:nvPr>
        </p:nvSpPr>
        <p:spPr>
          <a:xfrm>
            <a:off x="218127" y="-1"/>
            <a:ext cx="8925900" cy="2742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15" name="Google Shape;315;p41"/>
          <p:cNvSpPr txBox="1"/>
          <p:nvPr>
            <p:ph type="title"/>
          </p:nvPr>
        </p:nvSpPr>
        <p:spPr>
          <a:xfrm>
            <a:off x="469900" y="3265038"/>
            <a:ext cx="86742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41"/>
          <p:cNvSpPr txBox="1"/>
          <p:nvPr>
            <p:ph idx="12" type="sldNum"/>
          </p:nvPr>
        </p:nvSpPr>
        <p:spPr>
          <a:xfrm>
            <a:off x="4343400" y="4855282"/>
            <a:ext cx="4572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41"/>
          <p:cNvSpPr txBox="1"/>
          <p:nvPr>
            <p:ph idx="4" type="body"/>
          </p:nvPr>
        </p:nvSpPr>
        <p:spPr>
          <a:xfrm>
            <a:off x="0" y="-2"/>
            <a:ext cx="228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00"/>
              <a:buNone/>
              <a:defRPr sz="1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Pic - TWO images" showMasterSp="0">
  <p:cSld name="*Pic - TWO images"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 txBox="1"/>
          <p:nvPr>
            <p:ph idx="1" type="body"/>
          </p:nvPr>
        </p:nvSpPr>
        <p:spPr>
          <a:xfrm>
            <a:off x="0" y="2742091"/>
            <a:ext cx="9144000" cy="240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00"/>
              <a:buNone/>
              <a:defRPr sz="1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0" name="Google Shape;320;p42"/>
          <p:cNvSpPr/>
          <p:nvPr>
            <p:ph idx="2" type="pic"/>
          </p:nvPr>
        </p:nvSpPr>
        <p:spPr>
          <a:xfrm>
            <a:off x="218127" y="0"/>
            <a:ext cx="4480500" cy="274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21" name="Google Shape;321;p42"/>
          <p:cNvSpPr/>
          <p:nvPr>
            <p:ph idx="3" type="pic"/>
          </p:nvPr>
        </p:nvSpPr>
        <p:spPr>
          <a:xfrm>
            <a:off x="4682525" y="0"/>
            <a:ext cx="4480500" cy="274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22" name="Google Shape;322;p42"/>
          <p:cNvSpPr txBox="1"/>
          <p:nvPr>
            <p:ph type="title"/>
          </p:nvPr>
        </p:nvSpPr>
        <p:spPr>
          <a:xfrm>
            <a:off x="469900" y="3255513"/>
            <a:ext cx="86742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42"/>
          <p:cNvSpPr txBox="1"/>
          <p:nvPr>
            <p:ph idx="4" type="body"/>
          </p:nvPr>
        </p:nvSpPr>
        <p:spPr>
          <a:xfrm>
            <a:off x="469900" y="3884114"/>
            <a:ext cx="84345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91425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>
                <a:solidFill>
                  <a:schemeClr val="lt1"/>
                </a:solidFill>
              </a:defRPr>
            </a:lvl2pPr>
            <a:lvl3pPr indent="-355600" lvl="2" marL="1371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4" name="Google Shape;324;p42"/>
          <p:cNvSpPr txBox="1"/>
          <p:nvPr>
            <p:ph idx="12" type="sldNum"/>
          </p:nvPr>
        </p:nvSpPr>
        <p:spPr>
          <a:xfrm>
            <a:off x="4343400" y="4855282"/>
            <a:ext cx="4572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2"/>
          <p:cNvSpPr txBox="1"/>
          <p:nvPr>
            <p:ph idx="5" type="body"/>
          </p:nvPr>
        </p:nvSpPr>
        <p:spPr>
          <a:xfrm>
            <a:off x="0" y="-2"/>
            <a:ext cx="228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00"/>
              <a:buNone/>
              <a:defRPr sz="1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Pic - THREE Images" showMasterSp="0">
  <p:cSld name="*Pic - THREE Images">
    <p:bg>
      <p:bgPr>
        <a:solidFill>
          <a:schemeClr val="lt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 txBox="1"/>
          <p:nvPr>
            <p:ph idx="1" type="body"/>
          </p:nvPr>
        </p:nvSpPr>
        <p:spPr>
          <a:xfrm>
            <a:off x="0" y="2742091"/>
            <a:ext cx="9144000" cy="240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00"/>
              <a:buNone/>
              <a:defRPr sz="1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8" name="Google Shape;328;p43"/>
          <p:cNvSpPr/>
          <p:nvPr>
            <p:ph idx="2" type="pic"/>
          </p:nvPr>
        </p:nvSpPr>
        <p:spPr>
          <a:xfrm>
            <a:off x="218127" y="0"/>
            <a:ext cx="2990100" cy="27552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29" name="Google Shape;329;p43"/>
          <p:cNvSpPr/>
          <p:nvPr>
            <p:ph idx="3" type="pic"/>
          </p:nvPr>
        </p:nvSpPr>
        <p:spPr>
          <a:xfrm>
            <a:off x="3194237" y="0"/>
            <a:ext cx="2990100" cy="27552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30" name="Google Shape;330;p43"/>
          <p:cNvSpPr/>
          <p:nvPr>
            <p:ph idx="4" type="pic"/>
          </p:nvPr>
        </p:nvSpPr>
        <p:spPr>
          <a:xfrm>
            <a:off x="6186112" y="0"/>
            <a:ext cx="2958000" cy="27552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31" name="Google Shape;331;p43"/>
          <p:cNvSpPr txBox="1"/>
          <p:nvPr>
            <p:ph idx="5" type="body"/>
          </p:nvPr>
        </p:nvSpPr>
        <p:spPr>
          <a:xfrm>
            <a:off x="469900" y="3893639"/>
            <a:ext cx="84345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91425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>
                <a:solidFill>
                  <a:schemeClr val="lt1"/>
                </a:solidFill>
              </a:defRPr>
            </a:lvl2pPr>
            <a:lvl3pPr indent="-355600" lvl="2" marL="1371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2" name="Google Shape;332;p43"/>
          <p:cNvSpPr txBox="1"/>
          <p:nvPr>
            <p:ph type="title"/>
          </p:nvPr>
        </p:nvSpPr>
        <p:spPr>
          <a:xfrm>
            <a:off x="469900" y="3265038"/>
            <a:ext cx="86742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43"/>
          <p:cNvSpPr txBox="1"/>
          <p:nvPr>
            <p:ph idx="12" type="sldNum"/>
          </p:nvPr>
        </p:nvSpPr>
        <p:spPr>
          <a:xfrm>
            <a:off x="4343400" y="4855282"/>
            <a:ext cx="4572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43"/>
          <p:cNvSpPr txBox="1"/>
          <p:nvPr>
            <p:ph idx="6" type="body"/>
          </p:nvPr>
        </p:nvSpPr>
        <p:spPr>
          <a:xfrm>
            <a:off x="0" y="-2"/>
            <a:ext cx="228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00"/>
              <a:buNone/>
              <a:defRPr sz="1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Pic - FOUR Images" showMasterSp="0">
  <p:cSld name="*Pic - FOUR Images">
    <p:bg>
      <p:bgPr>
        <a:solidFill>
          <a:schemeClr val="l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4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00"/>
              <a:buNone/>
              <a:defRPr sz="1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7" name="Google Shape;337;p44"/>
          <p:cNvSpPr/>
          <p:nvPr>
            <p:ph idx="2" type="pic"/>
          </p:nvPr>
        </p:nvSpPr>
        <p:spPr>
          <a:xfrm>
            <a:off x="218127" y="1240631"/>
            <a:ext cx="2240400" cy="1678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38" name="Google Shape;338;p44"/>
          <p:cNvSpPr/>
          <p:nvPr>
            <p:ph idx="3" type="pic"/>
          </p:nvPr>
        </p:nvSpPr>
        <p:spPr>
          <a:xfrm>
            <a:off x="2453235" y="1240631"/>
            <a:ext cx="2240400" cy="16788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39" name="Google Shape;339;p44"/>
          <p:cNvSpPr/>
          <p:nvPr>
            <p:ph idx="4" type="pic"/>
          </p:nvPr>
        </p:nvSpPr>
        <p:spPr>
          <a:xfrm>
            <a:off x="4688341" y="1240631"/>
            <a:ext cx="2240400" cy="1678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40" name="Google Shape;340;p44"/>
          <p:cNvSpPr/>
          <p:nvPr>
            <p:ph idx="5" type="pic"/>
          </p:nvPr>
        </p:nvSpPr>
        <p:spPr>
          <a:xfrm>
            <a:off x="6906022" y="1240631"/>
            <a:ext cx="2240400" cy="16788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341" name="Google Shape;341;p44"/>
          <p:cNvSpPr txBox="1"/>
          <p:nvPr>
            <p:ph idx="6" type="body"/>
          </p:nvPr>
        </p:nvSpPr>
        <p:spPr>
          <a:xfrm>
            <a:off x="469900" y="3484064"/>
            <a:ext cx="84345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91425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>
                <a:solidFill>
                  <a:schemeClr val="lt1"/>
                </a:solidFill>
              </a:defRPr>
            </a:lvl2pPr>
            <a:lvl3pPr indent="-355600" lvl="2" marL="1371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2" name="Google Shape;342;p44"/>
          <p:cNvSpPr txBox="1"/>
          <p:nvPr>
            <p:ph type="title"/>
          </p:nvPr>
        </p:nvSpPr>
        <p:spPr>
          <a:xfrm>
            <a:off x="457201" y="358378"/>
            <a:ext cx="83730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44"/>
          <p:cNvSpPr txBox="1"/>
          <p:nvPr>
            <p:ph idx="7" type="body"/>
          </p:nvPr>
        </p:nvSpPr>
        <p:spPr>
          <a:xfrm>
            <a:off x="218128" y="2948823"/>
            <a:ext cx="22386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4" name="Google Shape;344;p44"/>
          <p:cNvSpPr txBox="1"/>
          <p:nvPr>
            <p:ph idx="8" type="body"/>
          </p:nvPr>
        </p:nvSpPr>
        <p:spPr>
          <a:xfrm>
            <a:off x="2442595" y="2948823"/>
            <a:ext cx="22386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5" name="Google Shape;345;p44"/>
          <p:cNvSpPr txBox="1"/>
          <p:nvPr>
            <p:ph idx="9" type="body"/>
          </p:nvPr>
        </p:nvSpPr>
        <p:spPr>
          <a:xfrm>
            <a:off x="4681064" y="2948823"/>
            <a:ext cx="22386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6" name="Google Shape;346;p44"/>
          <p:cNvSpPr txBox="1"/>
          <p:nvPr>
            <p:ph idx="13" type="body"/>
          </p:nvPr>
        </p:nvSpPr>
        <p:spPr>
          <a:xfrm>
            <a:off x="6905532" y="2948823"/>
            <a:ext cx="22386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7" name="Google Shape;347;p44"/>
          <p:cNvSpPr txBox="1"/>
          <p:nvPr>
            <p:ph idx="12" type="sldNum"/>
          </p:nvPr>
        </p:nvSpPr>
        <p:spPr>
          <a:xfrm>
            <a:off x="4343400" y="4855282"/>
            <a:ext cx="4572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44"/>
          <p:cNvSpPr txBox="1"/>
          <p:nvPr>
            <p:ph idx="11" type="ftr"/>
          </p:nvPr>
        </p:nvSpPr>
        <p:spPr>
          <a:xfrm>
            <a:off x="0" y="-1"/>
            <a:ext cx="228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9" name="Google Shape;349;p44"/>
          <p:cNvSpPr txBox="1"/>
          <p:nvPr>
            <p:ph idx="14" type="body"/>
          </p:nvPr>
        </p:nvSpPr>
        <p:spPr>
          <a:xfrm>
            <a:off x="0" y="-2"/>
            <a:ext cx="228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00"/>
              <a:buNone/>
              <a:defRPr sz="1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5"/>
          <p:cNvSpPr txBox="1"/>
          <p:nvPr>
            <p:ph type="title"/>
          </p:nvPr>
        </p:nvSpPr>
        <p:spPr>
          <a:xfrm>
            <a:off x="762000" y="169503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56600"/>
              </a:buClr>
              <a:buSzPts val="11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5"/>
          <p:cNvSpPr txBox="1"/>
          <p:nvPr>
            <p:ph idx="1" type="body"/>
          </p:nvPr>
        </p:nvSpPr>
        <p:spPr>
          <a:xfrm>
            <a:off x="756249" y="1152144"/>
            <a:ext cx="36576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SzPts val="2100"/>
              <a:buChar char="▪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353" name="Google Shape;353;p45"/>
          <p:cNvSpPr txBox="1"/>
          <p:nvPr>
            <p:ph idx="2" type="body"/>
          </p:nvPr>
        </p:nvSpPr>
        <p:spPr>
          <a:xfrm>
            <a:off x="4718649" y="1152144"/>
            <a:ext cx="36576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SzPts val="2100"/>
              <a:buChar char="▪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354" name="Google Shape;354;p45"/>
          <p:cNvSpPr txBox="1"/>
          <p:nvPr>
            <p:ph idx="12" type="sldNum"/>
          </p:nvPr>
        </p:nvSpPr>
        <p:spPr>
          <a:xfrm>
            <a:off x="6994594" y="454673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chemeClr val="lt1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6"/>
          <p:cNvSpPr txBox="1"/>
          <p:nvPr>
            <p:ph type="title"/>
          </p:nvPr>
        </p:nvSpPr>
        <p:spPr>
          <a:xfrm>
            <a:off x="762000" y="205978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56600"/>
              </a:buClr>
              <a:buSzPts val="35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46"/>
          <p:cNvSpPr txBox="1"/>
          <p:nvPr>
            <p:ph idx="1" type="body"/>
          </p:nvPr>
        </p:nvSpPr>
        <p:spPr>
          <a:xfrm>
            <a:off x="762000" y="1200150"/>
            <a:ext cx="7620000" cy="3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SzPts val="1400"/>
              <a:buChar char="–"/>
              <a:defRPr/>
            </a:lvl4pPr>
            <a:lvl5pPr indent="-298450" lvl="4" marL="2286000" algn="l">
              <a:spcBef>
                <a:spcPts val="200"/>
              </a:spcBef>
              <a:spcAft>
                <a:spcPts val="0"/>
              </a:spcAft>
              <a:buClr>
                <a:srgbClr val="8337B6"/>
              </a:buClr>
              <a:buSzPts val="11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58" name="Google Shape;358;p46"/>
          <p:cNvSpPr txBox="1"/>
          <p:nvPr>
            <p:ph idx="12" type="sldNum"/>
          </p:nvPr>
        </p:nvSpPr>
        <p:spPr>
          <a:xfrm>
            <a:off x="7018055" y="457274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61" name="Google Shape;361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4570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2" name="Google Shape;36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4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45700" lIns="0" spcFirstLastPara="1" rIns="0" wrap="square" tIns="0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366" name="Google Shape;366;p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45700" lIns="0" spcFirstLastPara="1" rIns="0" wrap="square" tIns="0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367" name="Google Shape;36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0" spcFirstLastPara="1" rIns="0" wrap="square" tIns="0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indent="-355600" lvl="5" marL="274320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371" name="Google Shape;371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0" wrap="square" tIns="45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Title and Content">
  <p:cSld name="*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1" y="358378"/>
            <a:ext cx="83730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1" y="1408346"/>
            <a:ext cx="8373000" cy="3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57201" y="1009912"/>
            <a:ext cx="8373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4343400" y="4855282"/>
            <a:ext cx="4572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36.xml"/><Relationship Id="rId1" Type="http://schemas.openxmlformats.org/officeDocument/2006/relationships/image" Target="../media/image9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0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29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4.xml"/><Relationship Id="rId3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24.xml"/><Relationship Id="rId3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23.xml"/><Relationship Id="rId3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26.xml"/><Relationship Id="rId35" Type="http://schemas.openxmlformats.org/officeDocument/2006/relationships/theme" Target="../theme/theme3.xml"/><Relationship Id="rId12" Type="http://schemas.openxmlformats.org/officeDocument/2006/relationships/slideLayout" Target="../slideLayouts/slideLayout25.xml"/><Relationship Id="rId3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47589" y="4767263"/>
            <a:ext cx="935523" cy="32743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miesen\Desktop\anlrgbpptlogo.png" id="102" name="Google Shape;102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11490" y="4799992"/>
            <a:ext cx="775769" cy="27946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>
            <p:ph type="title"/>
          </p:nvPr>
        </p:nvSpPr>
        <p:spPr>
          <a:xfrm>
            <a:off x="457201" y="358378"/>
            <a:ext cx="83730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2324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457201" y="1393826"/>
            <a:ext cx="8373000" cy="3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342900" lvl="0" marL="457200" marR="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23242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23242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3242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23242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23242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4343400" y="4855282"/>
            <a:ext cx="4572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0" y="-2"/>
            <a:ext cx="228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1" y="4827084"/>
            <a:ext cx="1418752" cy="18044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9878"/>
            <a:ext cx="9143999" cy="5153377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0"/>
          <p:cNvSpPr txBox="1"/>
          <p:nvPr>
            <p:ph type="ctrTitle"/>
          </p:nvPr>
        </p:nvSpPr>
        <p:spPr>
          <a:xfrm>
            <a:off x="800100" y="1851730"/>
            <a:ext cx="7543800" cy="6606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Calibri"/>
              <a:buNone/>
            </a:pPr>
            <a:r>
              <a:rPr lang="en" sz="3900">
                <a:solidFill>
                  <a:schemeClr val="lt1"/>
                </a:solidFill>
              </a:rPr>
              <a:t>Data Team Report Out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AdaParse to New Collections</a:t>
            </a:r>
            <a:endParaRPr/>
          </a:p>
        </p:txBody>
      </p:sp>
      <p:sp>
        <p:nvSpPr>
          <p:cNvPr id="384" name="Google Shape;384;p5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Progress this week: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2100"/>
              <a:t>The team worked on evaluating scalability and quality of parsing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Identified new datasets to parse</a:t>
            </a:r>
            <a:endParaRPr sz="21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Many groups were excited to try AdaParse to parse scientific and technical documents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234,350 Wiley journal articles on materials science/chemistry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“Old” PDF papers on natural science before 2000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BIS is interested in deploying AdaParse with Argo</a:t>
            </a:r>
            <a:endParaRPr/>
          </a:p>
        </p:txBody>
      </p:sp>
      <p:pic>
        <p:nvPicPr>
          <p:cNvPr id="385" name="Google Shape;38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1866399" cy="140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1"/>
          <p:cNvPicPr preferRelativeResize="0"/>
          <p:nvPr/>
        </p:nvPicPr>
        <p:blipFill rotWithShape="1">
          <a:blip r:embed="rId4">
            <a:alphaModFix/>
          </a:blip>
          <a:srcRect b="0" l="0" r="8020" t="10144"/>
          <a:stretch/>
        </p:blipFill>
        <p:spPr>
          <a:xfrm>
            <a:off x="5352100" y="2660625"/>
            <a:ext cx="2752681" cy="224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7000" y="1291125"/>
            <a:ext cx="2403175" cy="10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2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Narratives</a:t>
            </a:r>
            <a:r>
              <a:rPr lang="en"/>
              <a:t> for Unstructured Data</a:t>
            </a:r>
            <a:endParaRPr/>
          </a:p>
        </p:txBody>
      </p:sp>
      <p:sp>
        <p:nvSpPr>
          <p:cNvPr id="393" name="Google Shape;393;p52"/>
          <p:cNvSpPr txBox="1"/>
          <p:nvPr>
            <p:ph idx="1" type="body"/>
          </p:nvPr>
        </p:nvSpPr>
        <p:spPr>
          <a:xfrm>
            <a:off x="6900" y="923875"/>
            <a:ext cx="5512500" cy="38838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Particle data: molecular dynamics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Ensemble of LAMMPS simulations, stochastic nucleation process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situ crystal structure feature extraction and tracking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Narratives about </a:t>
            </a:r>
            <a:r>
              <a:rPr lang="en"/>
              <a:t>crystal</a:t>
            </a:r>
            <a:r>
              <a:rPr lang="en"/>
              <a:t> number, distribution, growth rate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Unstructured mesh data: climate modeling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MPAS-Ocean simulation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situ critical point feature </a:t>
            </a:r>
            <a:r>
              <a:rPr lang="en"/>
              <a:t>extraction</a:t>
            </a:r>
            <a:r>
              <a:rPr lang="en"/>
              <a:t> and tracking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Narratives about critical point number, trajectory length, duration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HPC workflow: executing simulations and feature extraction / tracking in situ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Generate data on demand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Analyze in situ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Automate narrative generation</a:t>
            </a:r>
            <a:endParaRPr/>
          </a:p>
        </p:txBody>
      </p:sp>
      <p:pic>
        <p:nvPicPr>
          <p:cNvPr id="394" name="Google Shape;39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475" y="518428"/>
            <a:ext cx="3155001" cy="1731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4150" y="2423650"/>
            <a:ext cx="1260325" cy="19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2"/>
          <p:cNvSpPr txBox="1"/>
          <p:nvPr/>
        </p:nvSpPr>
        <p:spPr>
          <a:xfrm>
            <a:off x="5766725" y="2093325"/>
            <a:ext cx="3167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Nucleation of water molecules in molecular dynamics simulation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52"/>
          <p:cNvSpPr txBox="1"/>
          <p:nvPr/>
        </p:nvSpPr>
        <p:spPr>
          <a:xfrm>
            <a:off x="5104250" y="4435225"/>
            <a:ext cx="236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situ HPC workflow coupling MPAS-O with feature tracking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52"/>
          <p:cNvSpPr txBox="1"/>
          <p:nvPr/>
        </p:nvSpPr>
        <p:spPr>
          <a:xfrm>
            <a:off x="7379400" y="4346575"/>
            <a:ext cx="181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Tracking critical points in ocean simulation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9" name="Google Shape;399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5117" y="2708850"/>
            <a:ext cx="2014533" cy="173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Generation of Synthetic of Parallel Code</a:t>
            </a:r>
            <a:endParaRPr/>
          </a:p>
        </p:txBody>
      </p:sp>
      <p:sp>
        <p:nvSpPr>
          <p:cNvPr id="405" name="Google Shape;40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LASSI: Recent work demo - LLM-based capability to</a:t>
            </a:r>
            <a:br>
              <a:rPr lang="en"/>
            </a:br>
            <a:r>
              <a:rPr lang="en"/>
              <a:t>translate sci codes between frameworks</a:t>
            </a:r>
            <a:br>
              <a:rPr lang="en"/>
            </a:br>
            <a:r>
              <a:rPr lang="en" sz="1800"/>
              <a:t>(e.g., C++ CUDA to C++ OpenMP - used HeCBench)</a:t>
            </a:r>
            <a:br>
              <a:rPr lang="en" sz="1800"/>
            </a:b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Discussed scaling challenges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Consider additional benchmarks to use for ground truth, similar to MS Phi-2 / 3 models with “Alpaca seeds”. 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Extend existing pipeline prompting to refactor code for other tasks, e.g.,: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Various workflow tool use, job placement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Checkpoint restart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Power management/energy efficiency (in progress)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...</a:t>
            </a:r>
            <a:endParaRPr/>
          </a:p>
        </p:txBody>
      </p:sp>
      <p:pic>
        <p:nvPicPr>
          <p:cNvPr id="406" name="Google Shape;40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0700" y="445025"/>
            <a:ext cx="1515425" cy="18261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595959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Deduplication of Code and Multi-modal data</a:t>
            </a:r>
            <a:endParaRPr/>
          </a:p>
        </p:txBody>
      </p:sp>
      <p:sp>
        <p:nvSpPr>
          <p:cNvPr id="412" name="Google Shape;412;p5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Progress this week: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Discussed </a:t>
            </a:r>
            <a:r>
              <a:rPr lang="en"/>
              <a:t>patterns</a:t>
            </a:r>
            <a:r>
              <a:rPr lang="en"/>
              <a:t> for deduplicating large volumes of synthetically generated code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Auto gen of code translations - use as validation and threshold tuning tool for dedup 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Syntax trees for code structure / vector embeddings for code semantics  </a:t>
            </a:r>
            <a:endParaRPr/>
          </a:p>
        </p:txBody>
      </p:sp>
      <p:pic>
        <p:nvPicPr>
          <p:cNvPr id="413" name="Google Shape;41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1" cy="3586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Sharing Agreements and </a:t>
            </a:r>
            <a:r>
              <a:rPr lang="en"/>
              <a:t>Collaborations</a:t>
            </a:r>
            <a:r>
              <a:rPr lang="en"/>
              <a:t> on Datasets</a:t>
            </a:r>
            <a:endParaRPr/>
          </a:p>
        </p:txBody>
      </p:sp>
      <p:sp>
        <p:nvSpPr>
          <p:cNvPr id="419" name="Google Shape;419;p5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Progress this week: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Enumerated </a:t>
            </a:r>
            <a:r>
              <a:rPr lang="en"/>
              <a:t>data sets</a:t>
            </a:r>
            <a:r>
              <a:rPr lang="en"/>
              <a:t> of scientific text useful for </a:t>
            </a:r>
            <a:r>
              <a:rPr lang="en"/>
              <a:t>training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Shared template agreement used with publishers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Argonne will work with BSC and </a:t>
            </a:r>
            <a:r>
              <a:rPr lang="en"/>
              <a:t>OpenAIRE</a:t>
            </a:r>
            <a:r>
              <a:rPr lang="en"/>
              <a:t> to collaborate on </a:t>
            </a:r>
            <a:r>
              <a:rPr lang="en"/>
              <a:t>identifying</a:t>
            </a:r>
            <a:r>
              <a:rPr lang="en"/>
              <a:t> datasets and sharing template agreements with publishers</a:t>
            </a:r>
            <a:endParaRPr/>
          </a:p>
        </p:txBody>
      </p:sp>
      <p:pic>
        <p:nvPicPr>
          <p:cNvPr id="420" name="Google Shape;42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975" y="1674775"/>
            <a:ext cx="4267200" cy="222073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Multi-modal RAG</a:t>
            </a:r>
            <a:endParaRPr/>
          </a:p>
        </p:txBody>
      </p:sp>
      <p:sp>
        <p:nvSpPr>
          <p:cNvPr id="426" name="Google Shape;426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/>
              <a:t>We want to link data to text and visa versa: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hlink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" sz="1900">
                <a:solidFill>
                  <a:schemeClr val="hlink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9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ai_distinct</a:t>
            </a:r>
            <a:r>
              <a:rPr lang="en" sz="1900">
                <a:solidFill>
                  <a:schemeClr val="hlink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900">
                <a:solidFill>
                  <a:schemeClr val="accent6"/>
                </a:solidFill>
                <a:latin typeface="IBM Plex Mono"/>
                <a:ea typeface="IBM Plex Mono"/>
                <a:cs typeface="IBM Plex Mono"/>
                <a:sym typeface="IBM Plex Mono"/>
              </a:rPr>
              <a:t>image</a:t>
            </a:r>
            <a:r>
              <a:rPr lang="en" sz="1900">
                <a:solidFill>
                  <a:schemeClr val="hlink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900">
                <a:solidFill>
                  <a:schemeClr val="hlink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" sz="1900">
                <a:solidFill>
                  <a:schemeClr val="hlink"/>
                </a:solidFill>
                <a:latin typeface="IBM Plex Mono"/>
                <a:ea typeface="IBM Plex Mono"/>
                <a:cs typeface="IBM Plex Mono"/>
                <a:sym typeface="IBM Plex Mono"/>
              </a:rPr>
              <a:t> images </a:t>
            </a:r>
            <a:r>
              <a:rPr b="1" lang="en" sz="19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ai_join</a:t>
            </a:r>
            <a:r>
              <a:rPr lang="en" sz="1900">
                <a:solidFill>
                  <a:schemeClr val="hlink"/>
                </a:solidFill>
                <a:latin typeface="IBM Plex Mono"/>
                <a:ea typeface="IBM Plex Mono"/>
                <a:cs typeface="IBM Plex Mono"/>
                <a:sym typeface="IBM Plex Mono"/>
              </a:rPr>
              <a:t> papers using </a:t>
            </a:r>
            <a:r>
              <a:rPr b="1" lang="en" sz="19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invert</a:t>
            </a:r>
            <a:r>
              <a:rPr lang="en" sz="1900">
                <a:solidFill>
                  <a:schemeClr val="hlink"/>
                </a:solidFill>
                <a:latin typeface="IBM Plex Mono"/>
                <a:ea typeface="IBM Plex Mono"/>
                <a:cs typeface="IBM Plex Mono"/>
                <a:sym typeface="IBM Plex Mono"/>
              </a:rPr>
              <a:t>(paper-&gt;sensor) where paper </a:t>
            </a:r>
            <a:r>
              <a:rPr b="1" lang="en" sz="19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ai_contains</a:t>
            </a:r>
            <a:r>
              <a:rPr lang="en" sz="1900">
                <a:solidFill>
                  <a:schemeClr val="hlink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9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$material_common_name</a:t>
            </a:r>
            <a:endParaRPr sz="19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hlink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hlink"/>
                </a:solidFill>
                <a:latin typeface="IBM Plex Mono"/>
                <a:ea typeface="IBM Plex Mono"/>
                <a:cs typeface="IBM Plex Mono"/>
                <a:sym typeface="IBM Plex Mono"/>
              </a:rPr>
              <a:t>select</a:t>
            </a:r>
            <a:r>
              <a:rPr lang="en" sz="1900">
                <a:solidFill>
                  <a:schemeClr val="hlink"/>
                </a:solidFill>
                <a:latin typeface="IBM Plex Mono"/>
                <a:ea typeface="IBM Plex Mono"/>
                <a:cs typeface="IBM Plex Mono"/>
                <a:sym typeface="IBM Plex Mono"/>
              </a:rPr>
              <a:t> paper </a:t>
            </a:r>
            <a:r>
              <a:rPr b="1" lang="en" sz="1900">
                <a:solidFill>
                  <a:schemeClr val="hlink"/>
                </a:solidFill>
                <a:latin typeface="IBM Plex Mono"/>
                <a:ea typeface="IBM Plex Mono"/>
                <a:cs typeface="IBM Plex Mono"/>
                <a:sym typeface="IBM Plex Mono"/>
              </a:rPr>
              <a:t>from</a:t>
            </a:r>
            <a:r>
              <a:rPr lang="en" sz="1900">
                <a:solidFill>
                  <a:schemeClr val="hlink"/>
                </a:solidFill>
                <a:latin typeface="IBM Plex Mono"/>
                <a:ea typeface="IBM Plex Mono"/>
                <a:cs typeface="IBM Plex Mono"/>
                <a:sym typeface="IBM Plex Mono"/>
              </a:rPr>
              <a:t> papers </a:t>
            </a:r>
            <a:r>
              <a:rPr b="1" lang="en" sz="19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ai_join</a:t>
            </a:r>
            <a:r>
              <a:rPr lang="en" sz="1900">
                <a:solidFill>
                  <a:schemeClr val="hlink"/>
                </a:solidFill>
                <a:latin typeface="IBM Plex Mono"/>
                <a:ea typeface="IBM Plex Mono"/>
                <a:cs typeface="IBM Plex Mono"/>
                <a:sym typeface="IBM Plex Mono"/>
              </a:rPr>
              <a:t> image (paper-&gt;sensor) where image </a:t>
            </a:r>
            <a:r>
              <a:rPr b="1" lang="en" sz="19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ai_contains</a:t>
            </a:r>
            <a:r>
              <a:rPr lang="en" sz="1900">
                <a:solidFill>
                  <a:schemeClr val="hlink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900">
                <a:solidFill>
                  <a:schemeClr val="accent6"/>
                </a:solidFill>
                <a:latin typeface="IBM Plex Mono"/>
                <a:ea typeface="IBM Plex Mono"/>
                <a:cs typeface="IBM Plex Mono"/>
                <a:sym typeface="IBM Plex Mono"/>
              </a:rPr>
              <a:t>$image</a:t>
            </a:r>
            <a:r>
              <a:rPr lang="en" sz="1900">
                <a:solidFill>
                  <a:schemeClr val="hlink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b="1" lang="en" sz="1900">
                <a:solidFill>
                  <a:schemeClr val="accent1"/>
                </a:solidFill>
                <a:latin typeface="IBM Plex Mono"/>
                <a:ea typeface="IBM Plex Mono"/>
                <a:cs typeface="IBM Plex Mono"/>
                <a:sym typeface="IBM Plex Mono"/>
              </a:rPr>
              <a:t>CROSSATTN</a:t>
            </a:r>
            <a:r>
              <a:rPr lang="en" sz="1900">
                <a:solidFill>
                  <a:schemeClr val="hlink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9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$prompt</a:t>
            </a:r>
            <a:endParaRPr sz="19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▪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foundational for RAG enhanced templates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▪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high performance to quickly ensembles of experiments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6"/>
          <p:cNvSpPr txBox="1"/>
          <p:nvPr/>
        </p:nvSpPr>
        <p:spPr>
          <a:xfrm>
            <a:off x="5342400" y="249700"/>
            <a:ext cx="37029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32425"/>
                </a:solidFill>
              </a:rPr>
              <a:t>What to build:</a:t>
            </a:r>
            <a:endParaRPr sz="1800">
              <a:solidFill>
                <a:srgbClr val="23242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●"/>
            </a:pPr>
            <a:r>
              <a:rPr lang="en" sz="1800">
                <a:solidFill>
                  <a:srgbClr val="232425"/>
                </a:solidFill>
              </a:rPr>
              <a:t>DiskANN for HPC</a:t>
            </a:r>
            <a:endParaRPr sz="1800">
              <a:solidFill>
                <a:srgbClr val="23242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●"/>
            </a:pPr>
            <a:r>
              <a:rPr lang="en" sz="1800">
                <a:solidFill>
                  <a:srgbClr val="232425"/>
                </a:solidFill>
              </a:rPr>
              <a:t>Workflow integration to scale primitives to distributed</a:t>
            </a:r>
            <a:endParaRPr sz="1800">
              <a:solidFill>
                <a:srgbClr val="23242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●"/>
            </a:pPr>
            <a:r>
              <a:rPr lang="en" sz="1800">
                <a:solidFill>
                  <a:srgbClr val="232425"/>
                </a:solidFill>
              </a:rPr>
              <a:t>Query optimizer</a:t>
            </a:r>
            <a:endParaRPr sz="1800">
              <a:solidFill>
                <a:srgbClr val="23242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esentation_16x9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