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8"/>
  </p:normalViewPr>
  <p:slideViewPr>
    <p:cSldViewPr snapToGrid="0">
      <p:cViewPr varScale="1">
        <p:scale>
          <a:sx n="114" d="100"/>
          <a:sy n="114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03D0-D141-ECEB-0EA7-55B654DCC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69ECC-8DAE-13D4-F7B6-D980DEFC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8108C-028B-4F21-D2DB-40725E4C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7E6-656C-464C-9033-21F439403CD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BD05-88E3-19BE-F0BF-03C385ED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B34E1-6B7C-E9E1-6A5D-12A113CF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2F3-5CE9-1848-B595-C38C1EAB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6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D5FC-3522-3D4B-718B-77256FB5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3FC0C-803E-B2A2-671F-B93D07DB7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99AA5-98CD-E3C7-2038-2850943D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7E6-656C-464C-9033-21F439403CD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EE66D-3F69-76A1-9D9F-F9CC1C10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31B28-DEA0-C966-D5EA-7FA9281E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2F3-5CE9-1848-B595-C38C1EAB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4707F-42BF-48F1-965C-61798D276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EBDD8-62E4-1EC5-CAA3-6EC9A43AE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9A0A-B209-CCDD-B4CA-63ED2716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7E6-656C-464C-9033-21F439403CD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24DC-FF23-FF4B-7E44-11982850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10C7-8D55-A99F-8020-9CC0B26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2F3-5CE9-1848-B595-C38C1EAB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1459-7F7B-81DF-DAE9-6DEA87A7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581C-6893-4785-4BA0-E3ED9358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BA9DC-A87F-3529-CAC9-26641F22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7E6-656C-464C-9033-21F439403CD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E644D-9220-79D8-B414-756063DF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E98A1-BA00-50DA-C2DA-F228D3E6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2F3-5CE9-1848-B595-C38C1EAB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5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C934-D5D3-B2FF-39B5-2486BC19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4F0CA-F050-F9CF-ADC3-44592DF4A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F62F7-D7D2-1AB7-CDBC-E91B292E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7E6-656C-464C-9033-21F439403CD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812F-FD15-E329-49FB-30607F7B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BC7D-8F1F-2B77-8E27-BD69CCE1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2F3-5CE9-1848-B595-C38C1EAB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F68F-4B74-500B-A107-DBF61306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A756-9A23-D8AA-A634-7F7CB42F7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73C53-3E29-E9E4-DFEA-7D33BDFA1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A1039-20A9-8FC8-CD1B-F2F08DF4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7E6-656C-464C-9033-21F439403CD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8D53E-D43E-3445-87F1-A0D1212B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68B9-6194-BF6C-171E-207A8A46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2F3-5CE9-1848-B595-C38C1EAB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1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1A50-4FC0-F50C-193D-7C67FD2F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54F34-ED7E-01E2-3F8B-49194B997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595C4-B631-EE7E-BE6F-4515176A1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15F9F-065F-F21F-3931-23B2965C5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55B5B-CAD6-9BFC-1209-3E861B7D1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5B07D-481F-D25C-D65C-168DE163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7E6-656C-464C-9033-21F439403CD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28B71-1C8A-E598-3DA8-60C74CD5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66194-A3C3-E9A1-BEDA-F560EABD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2F3-5CE9-1848-B595-C38C1EAB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7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F5B7-E343-A911-3A7B-3FE98152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C5A17-407F-0765-BC7A-70986A71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7E6-656C-464C-9033-21F439403CD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2FCB5-837A-0D24-894B-E59F0FCE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BE228-ECE2-2C9E-BD74-C160B2ED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2F3-5CE9-1848-B595-C38C1EAB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9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2FB9-9D4D-718B-E6A9-EC5CF768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7E6-656C-464C-9033-21F439403CD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D1313-9A37-CBB3-A095-18264016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3AEE5-69AC-600A-C37C-4E400782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2F3-5CE9-1848-B595-C38C1EAB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1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7033-FD03-D109-9E35-FABD1AE1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6EAC-739B-E53A-019D-41132F57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6543B-A7C3-B46B-A761-A600DF2B9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0A72F-83AF-76D9-6C11-DE4F970E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7E6-656C-464C-9033-21F439403CD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BF3CD-17BB-E3D3-0165-37353658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8EA4-BDF3-6816-2234-EE2092A6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2F3-5CE9-1848-B595-C38C1EAB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3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FAD1-6632-F799-5353-7383752D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18AC7-6DD3-7AEC-587C-9F8016F86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71977-FD42-DBB6-F056-B4ACED6C8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77818-252B-B522-CAA4-C35B9385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B7E6-656C-464C-9033-21F439403CD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B813-7466-946F-4B6F-797E94A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AB29B-5D67-9926-35DB-014B704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842F3-5CE9-1848-B595-C38C1EAB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DEF7F-0D4C-365D-B6AA-EBF54891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5867D-7940-D6FD-8F14-5BA26B36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F4B8D-FCDD-7E46-D17D-C7AF659D0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6DB7E6-656C-464C-9033-21F439403CD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46493-08F2-CF97-92B8-6E46E98E0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178F-C6C1-64DC-878C-FCBC284BD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842F3-5CE9-1848-B595-C38C1EAB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B720-F770-F375-9CE3-7CC2BFC8A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Biodata Update</a:t>
            </a:r>
          </a:p>
        </p:txBody>
      </p:sp>
    </p:spTree>
    <p:extLst>
      <p:ext uri="{BB962C8B-B14F-4D97-AF65-F5344CB8AC3E}">
        <p14:creationId xmlns:p14="http://schemas.microsoft.com/office/powerpoint/2010/main" val="332830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45AA-749C-B766-3433-CB0D6A2E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74" y="0"/>
            <a:ext cx="10515600" cy="1325563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9680-4118-77EE-9BE3-3877054F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674" y="1212111"/>
            <a:ext cx="7359502" cy="5539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BV-BRC: 2100 genomic datasets, many more available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Pathway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Subsystem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Protein-Protein Interactions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Etc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Easy to create templates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modelSeed</a:t>
            </a:r>
            <a:r>
              <a:rPr lang="en-US" dirty="0"/>
              <a:t>: 9,485 reaction files, many more available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Biochemical reactions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Metabolites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Harder to create templates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Others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143F0-3B08-6C1C-969C-7D7A4CBF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484" y="1011678"/>
            <a:ext cx="4378842" cy="463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6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B38F-8949-87C1-511C-D6BEED45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2" y="0"/>
            <a:ext cx="10515600" cy="1325563"/>
          </a:xfrm>
        </p:spPr>
        <p:txBody>
          <a:bodyPr/>
          <a:lstStyle/>
          <a:p>
            <a:r>
              <a:rPr lang="en-US" dirty="0"/>
              <a:t>Narratives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201D-26F4-39D2-7851-BBD47802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32" y="1253331"/>
            <a:ext cx="10515600" cy="4351338"/>
          </a:xfrm>
        </p:spPr>
        <p:txBody>
          <a:bodyPr/>
          <a:lstStyle/>
          <a:p>
            <a:r>
              <a:rPr lang="en-US" dirty="0"/>
              <a:t>Templates: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LLM-Generated: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79172-B9F4-4B79-D7E2-94C126715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02" y="1740564"/>
            <a:ext cx="10902395" cy="2310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3656CB-48C9-2E12-5963-3996ED79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02" y="4986669"/>
            <a:ext cx="10527696" cy="15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7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1C1B-67A6-5CB7-0CF0-2E1138C3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43" y="-76284"/>
            <a:ext cx="10515600" cy="1325563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0E6E-E6D3-3311-D771-598FD3F0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23" y="1036668"/>
            <a:ext cx="6221165" cy="4351338"/>
          </a:xfrm>
        </p:spPr>
        <p:txBody>
          <a:bodyPr/>
          <a:lstStyle/>
          <a:p>
            <a:r>
              <a:rPr lang="en-US" dirty="0"/>
              <a:t>Train Parameter Efficient Fine-Tuning (PEFT) models using individual data types or mixtures</a:t>
            </a:r>
          </a:p>
          <a:p>
            <a:r>
              <a:rPr lang="en-US" dirty="0"/>
              <a:t>Evaluations:</a:t>
            </a:r>
          </a:p>
          <a:p>
            <a:pPr lvl="1"/>
            <a:r>
              <a:rPr lang="en-US" dirty="0" err="1"/>
              <a:t>auroraGPT</a:t>
            </a:r>
            <a:r>
              <a:rPr lang="en-US" dirty="0"/>
              <a:t>-ANL/</a:t>
            </a:r>
            <a:r>
              <a:rPr lang="en-US" dirty="0" err="1"/>
              <a:t>lm</a:t>
            </a:r>
            <a:r>
              <a:rPr lang="en-US" dirty="0"/>
              <a:t>-evaluation-harness</a:t>
            </a:r>
          </a:p>
          <a:p>
            <a:pPr lvl="1"/>
            <a:r>
              <a:rPr lang="en-US" dirty="0"/>
              <a:t>Custom RAG embedding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951D9-0E71-DD0C-72EC-DD582ECB9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22" y="3734741"/>
            <a:ext cx="4552473" cy="3123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AD637-2E6B-1FBF-1EA2-C12E8C48F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888" y="305739"/>
            <a:ext cx="5244723" cy="3123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EEBD2A-C254-E2DE-ABD9-E66EBFFCC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693" y="3734741"/>
            <a:ext cx="4055849" cy="31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4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94C0-7B4F-0C9E-DC18-3E72603E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0" y="386390"/>
            <a:ext cx="10515600" cy="1325563"/>
          </a:xfrm>
        </p:spPr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0776-CCD6-9333-4305-8E1CCF32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1B+ tokens from </a:t>
            </a:r>
            <a:r>
              <a:rPr lang="en-US" dirty="0" err="1"/>
              <a:t>llm</a:t>
            </a:r>
            <a:r>
              <a:rPr lang="en-US" dirty="0"/>
              <a:t>-generated narratives</a:t>
            </a:r>
          </a:p>
          <a:p>
            <a:pPr lvl="1"/>
            <a:r>
              <a:rPr lang="en-US" dirty="0"/>
              <a:t>Progress: 962,164,500 tokens</a:t>
            </a:r>
          </a:p>
          <a:p>
            <a:pPr lvl="1"/>
            <a:r>
              <a:rPr lang="en-US" dirty="0"/>
              <a:t>Inference Endpoints: 669,311,475</a:t>
            </a:r>
          </a:p>
          <a:p>
            <a:r>
              <a:rPr lang="en-US" dirty="0"/>
              <a:t>Continue to run small scale experiments and establish more</a:t>
            </a:r>
          </a:p>
          <a:p>
            <a:r>
              <a:rPr lang="en-US" dirty="0"/>
              <a:t>Use results to contribute to Continuous Pretraining Experiments</a:t>
            </a:r>
          </a:p>
          <a:p>
            <a:r>
              <a:rPr lang="en-US"/>
              <a:t>Develop relevant evaluation </a:t>
            </a:r>
            <a:r>
              <a:rPr lang="en-US" dirty="0"/>
              <a:t>datasets</a:t>
            </a:r>
          </a:p>
          <a:p>
            <a:r>
              <a:rPr lang="en-US" dirty="0"/>
              <a:t>RAG: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Enhance the context for the LLM using scientific papers from ASM so that we can provide higher level context on the narratives beyond what is provided from just the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6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138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Slack-Lato</vt:lpstr>
      <vt:lpstr>Wingdings</vt:lpstr>
      <vt:lpstr>Office Theme</vt:lpstr>
      <vt:lpstr>Biodata Update</vt:lpstr>
      <vt:lpstr>Datasets</vt:lpstr>
      <vt:lpstr>Narratives</vt:lpstr>
      <vt:lpstr>Experiments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Cucinell, Clark</dc:creator>
  <cp:lastModifiedBy>Cucinell, Clark</cp:lastModifiedBy>
  <cp:revision>37</cp:revision>
  <dcterms:created xsi:type="dcterms:W3CDTF">2024-10-09T18:11:58Z</dcterms:created>
  <dcterms:modified xsi:type="dcterms:W3CDTF">2024-10-10T14:29:33Z</dcterms:modified>
</cp:coreProperties>
</file>