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892-F238-D310-F12E-8858A34C4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191BB-6901-8FE0-D34D-E150E59A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346F-E909-45AC-BB7A-E533EFE7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75766-2FC9-CC80-EC5D-2A88ED0D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6331-8956-5489-1465-28DA1FBF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2280-6EFD-9E52-0523-38C79B3D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5B861-0472-6B28-E591-900164E4C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38C7-FD4F-DBC6-14E0-752618B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C8C0-4970-1B8C-BBA5-28E357FB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A86F-8147-2BDD-919E-0DB8CA2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4F20B-E0DF-712D-6B9E-D68074478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91C33-3182-FF23-91BC-167AE2CB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29DF-87E2-4B74-9986-D3C58479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7F1F-5832-F2E5-3025-EFD5D28D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6732-7C41-9FF7-1978-336831FC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CE46-4A2D-DBDB-C083-C844F7E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3BED-8EE3-1CC8-012C-380553E3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4948-64AE-8220-9FBD-4C962D9A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EE48-439A-38BB-0F53-1F1EC8B9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3ECA-735A-A9B9-A4DB-423D8F2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F847-15C4-E644-69C8-AD54EE51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B3105-18EB-3AF9-ED44-02D1AD7F2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CF09-612A-DD1E-A9A7-EEEFE91B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3EA1-3FF2-7533-DA2D-8371ACC5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73BFD-3A69-E08E-A44D-8E471DB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8DC9-32A3-EEE2-0094-0C177F38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EFAC-112A-2631-B259-502E64CCB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9F17-4D8A-3BA9-8700-8FCE16C3F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947A-3241-EB09-9A23-5E1F80AF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5EBFB-E41D-65DC-9612-6D49B1AE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0900D-3777-22B8-DC3C-B66F41CC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5986-2956-825D-EA69-52A6AFD2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0335-3A8B-F4D9-EADA-5FE4D32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073FF-79BE-063F-4152-BC3FE748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F3FF9-110D-DFFA-668D-52890DC7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6012F-F67D-0A88-885E-736E6F579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DA94E-FED6-6B2C-9722-07EF1C95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A127D-2556-8A5E-3206-227BFA77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5FEFE-D98E-AF04-3227-AA513C61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EBAF-F72A-285F-E9DD-77B9A5DE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0780F-A03D-C6EF-0B05-271467F4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C0DE9-817A-1770-3409-B31C3C82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935F1-F4AE-7236-97C5-4D8F079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F65D7-6880-463F-C880-4065C48B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AD4C-A520-4E30-5618-197FA900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15A6-04AD-EFD6-51EA-83B29A42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BF37-B2C2-A1D6-A8D5-600ECF21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3D37-FD5A-0C19-6DAC-5595D09E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C704A-E50F-1DB5-8CB4-EB070FB36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530AE-9F18-505D-6F78-7546BA26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2A4A-D883-BCF6-51E7-78B1D6F7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612FA-BAB2-9989-43C5-6863392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AD1-33A6-747F-1E82-9982B73C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46F0A-D11C-583E-9921-58E530A65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4EE94-7C5D-F6D3-FF4A-89E1611A3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380E4-8268-0AF9-F5DC-23B5D13B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958A4-72FE-A0D8-A1AE-0AF2E6A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FB1E4-AEF0-432D-E4B3-A88D4F6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0CF7E-8E62-F46A-66CD-E67FFC5B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AF6A-0EBB-E948-2A5D-D86B1286A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324B-E7A5-941A-4996-1BD1452F5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D647B-5818-D445-9DE1-4CB4DF661D7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B3BF-7301-FA22-F0C1-0A0ECEB1F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2536-ED50-4521-180D-4C5707AA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0FC79-472B-8A40-B0E8-16171476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556EA06F-0CDC-203C-62D1-D57923795D6E}"/>
              </a:ext>
            </a:extLst>
          </p:cNvPr>
          <p:cNvSpPr/>
          <p:nvPr/>
        </p:nvSpPr>
        <p:spPr>
          <a:xfrm>
            <a:off x="1612495" y="770124"/>
            <a:ext cx="1473386" cy="9142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66BABE70-3F47-BD8D-0C6F-EE5714731A21}"/>
              </a:ext>
            </a:extLst>
          </p:cNvPr>
          <p:cNvSpPr/>
          <p:nvPr/>
        </p:nvSpPr>
        <p:spPr>
          <a:xfrm>
            <a:off x="4255626" y="770124"/>
            <a:ext cx="1937930" cy="9142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03F3B46-4304-8EB3-432E-2B91743BA9DC}"/>
              </a:ext>
            </a:extLst>
          </p:cNvPr>
          <p:cNvSpPr/>
          <p:nvPr/>
        </p:nvSpPr>
        <p:spPr>
          <a:xfrm>
            <a:off x="7168191" y="670972"/>
            <a:ext cx="1937930" cy="1112544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Feature Engineering Methods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CE78325-69B5-F612-5FC2-0B3DF14628FA}"/>
              </a:ext>
            </a:extLst>
          </p:cNvPr>
          <p:cNvSpPr/>
          <p:nvPr/>
        </p:nvSpPr>
        <p:spPr>
          <a:xfrm>
            <a:off x="7160769" y="3395460"/>
            <a:ext cx="1937930" cy="1112544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Machine Learning Models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0079B2E7-6073-74D4-B6D5-5375BFFFF342}"/>
              </a:ext>
            </a:extLst>
          </p:cNvPr>
          <p:cNvSpPr/>
          <p:nvPr/>
        </p:nvSpPr>
        <p:spPr>
          <a:xfrm>
            <a:off x="4158070" y="3429000"/>
            <a:ext cx="1937930" cy="1112544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Metrics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66C7B69A-CB22-AB73-CEA6-6BDC3841C7DF}"/>
              </a:ext>
            </a:extLst>
          </p:cNvPr>
          <p:cNvSpPr/>
          <p:nvPr/>
        </p:nvSpPr>
        <p:spPr>
          <a:xfrm>
            <a:off x="1343061" y="3429000"/>
            <a:ext cx="1937930" cy="1112544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FE + ML Model Performance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53E8EA3-6B99-FCD2-85EF-71E424DDDB65}"/>
              </a:ext>
            </a:extLst>
          </p:cNvPr>
          <p:cNvSpPr/>
          <p:nvPr/>
        </p:nvSpPr>
        <p:spPr>
          <a:xfrm>
            <a:off x="3280991" y="1080702"/>
            <a:ext cx="779525" cy="2930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1EF5DAB-45D4-9FDD-4FC6-06782075A494}"/>
              </a:ext>
            </a:extLst>
          </p:cNvPr>
          <p:cNvSpPr/>
          <p:nvPr/>
        </p:nvSpPr>
        <p:spPr>
          <a:xfrm>
            <a:off x="6330470" y="1080702"/>
            <a:ext cx="779525" cy="2930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AAD885FD-FB2E-C915-9EA4-A5DE55BBF67A}"/>
              </a:ext>
            </a:extLst>
          </p:cNvPr>
          <p:cNvSpPr/>
          <p:nvPr/>
        </p:nvSpPr>
        <p:spPr>
          <a:xfrm>
            <a:off x="7948313" y="2022364"/>
            <a:ext cx="362843" cy="116778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2C4FB85-7293-68AC-4C21-49F24BF3E4A8}"/>
              </a:ext>
            </a:extLst>
          </p:cNvPr>
          <p:cNvSpPr/>
          <p:nvPr/>
        </p:nvSpPr>
        <p:spPr>
          <a:xfrm>
            <a:off x="6253052" y="3805190"/>
            <a:ext cx="758087" cy="29308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7AF2D76-1834-79D2-17CD-0FB56AE4861D}"/>
              </a:ext>
            </a:extLst>
          </p:cNvPr>
          <p:cNvSpPr/>
          <p:nvPr/>
        </p:nvSpPr>
        <p:spPr>
          <a:xfrm>
            <a:off x="3302427" y="3805190"/>
            <a:ext cx="758087" cy="29308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Qinglin Gou</dc:creator>
  <cp:lastModifiedBy>Qinglin Gou</cp:lastModifiedBy>
  <cp:revision>1</cp:revision>
  <dcterms:created xsi:type="dcterms:W3CDTF">2024-03-14T23:46:39Z</dcterms:created>
  <dcterms:modified xsi:type="dcterms:W3CDTF">2024-03-15T02:19:15Z</dcterms:modified>
</cp:coreProperties>
</file>