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57" r:id="rId4"/>
    <p:sldId id="258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TF卷积函数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8-4</a:t>
            </a:r>
            <a:endParaRPr lang="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94385" y="482600"/>
            <a:ext cx="106038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i="1"/>
              <a:t>vop1 = tf.nn.conv2d(input, filter1, strides=[1, 2, 2, 1], padding='VALID') # 5*5 对于pading不同而不同</a:t>
            </a:r>
            <a:endParaRPr lang="en-US" i="1"/>
          </a:p>
        </p:txBody>
      </p:sp>
      <p:sp>
        <p:nvSpPr>
          <p:cNvPr id="3" name="Text Box 2"/>
          <p:cNvSpPr txBox="1"/>
          <p:nvPr/>
        </p:nvSpPr>
        <p:spPr>
          <a:xfrm>
            <a:off x="676910" y="1040130"/>
            <a:ext cx="74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input: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745865" y="1040130"/>
            <a:ext cx="9429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charset="0"/>
                <a:cs typeface="SimSun" charset="0"/>
              </a:rPr>
              <a:t>filter</a:t>
            </a:r>
            <a:r>
              <a:rPr lang="" altLang="en-US" b="0">
                <a:latin typeface="Calibri" charset="0"/>
                <a:cs typeface="SimSun" charset="0"/>
              </a:rPr>
              <a:t>1:</a:t>
            </a:r>
            <a:endParaRPr lang="" altLang="en-US" b="0">
              <a:latin typeface="Calibri" charset="0"/>
              <a:cs typeface="SimSun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549390" y="104013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output:</a:t>
            </a:r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740" y="2008505"/>
            <a:ext cx="1866900" cy="1704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865" y="2008505"/>
            <a:ext cx="942975" cy="752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90" y="1979930"/>
            <a:ext cx="94297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15340" y="356235"/>
            <a:ext cx="101892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i="1"/>
              <a:t>vop6 = tf.nn.conv2d(input3, filter1, strides=[1, 2, 2, 1], padding='VALID')  #4*4与pading无关</a:t>
            </a:r>
            <a:endParaRPr lang="en-US" i="1"/>
          </a:p>
        </p:txBody>
      </p:sp>
      <p:sp>
        <p:nvSpPr>
          <p:cNvPr id="3" name="Text Box 2"/>
          <p:cNvSpPr txBox="1"/>
          <p:nvPr/>
        </p:nvSpPr>
        <p:spPr>
          <a:xfrm>
            <a:off x="676910" y="10401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input</a:t>
            </a:r>
            <a:r>
              <a:rPr lang="" altLang="en-US"/>
              <a:t>3</a:t>
            </a:r>
            <a:r>
              <a:rPr lang="en-US" altLang="en-US"/>
              <a:t>: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745865" y="1040130"/>
            <a:ext cx="9429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charset="0"/>
                <a:cs typeface="SimSun" charset="0"/>
              </a:rPr>
              <a:t>filter</a:t>
            </a:r>
            <a:r>
              <a:rPr lang="en-US" altLang="en-US" b="0">
                <a:latin typeface="Calibri" charset="0"/>
                <a:cs typeface="SimSun" charset="0"/>
              </a:rPr>
              <a:t>1:</a:t>
            </a:r>
            <a:endParaRPr lang="en-US" altLang="en-US" b="0">
              <a:latin typeface="Calibri" charset="0"/>
              <a:cs typeface="SimSun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549390" y="104013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output:</a:t>
            </a:r>
            <a:endParaRPr lang="en-US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" y="1786890"/>
            <a:ext cx="1609725" cy="140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865" y="1786890"/>
            <a:ext cx="942975" cy="752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90" y="1758315"/>
            <a:ext cx="942975" cy="781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770890" y="586105"/>
            <a:ext cx="107702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000" b="1">
                <a:latin typeface="Calibri" charset="0"/>
                <a:cs typeface="SimSun" charset="0"/>
              </a:rPr>
              <a:t>Input</a:t>
            </a:r>
            <a:r>
              <a:rPr lang="zh-CN" sz="2000" b="1">
                <a:cs typeface="SimSun" charset="0"/>
              </a:rPr>
              <a:t>函数</a:t>
            </a:r>
            <a:r>
              <a:rPr lang="en-US" sz="2000" b="0">
                <a:latin typeface="Calibri" charset="0"/>
                <a:cs typeface="SimSun" charset="0"/>
              </a:rPr>
              <a:t># [batch, in_height, in_width, in_channels] [</a:t>
            </a:r>
            <a:r>
              <a:rPr lang="zh-CN" sz="2000" b="0">
                <a:cs typeface="SimSun" charset="0"/>
              </a:rPr>
              <a:t>训练时一个</a:t>
            </a:r>
            <a:r>
              <a:rPr lang="en-US" sz="2000" b="0">
                <a:latin typeface="Calibri" charset="0"/>
                <a:cs typeface="SimSun" charset="0"/>
              </a:rPr>
              <a:t>batch</a:t>
            </a:r>
            <a:r>
              <a:rPr lang="zh-CN" sz="2000" b="0">
                <a:cs typeface="SimSun" charset="0"/>
              </a:rPr>
              <a:t>的图片数量</a:t>
            </a:r>
            <a:r>
              <a:rPr lang="en-US" sz="2000" b="0">
                <a:latin typeface="Calibri" charset="0"/>
                <a:cs typeface="SimSun" charset="0"/>
              </a:rPr>
              <a:t>, </a:t>
            </a:r>
            <a:r>
              <a:rPr lang="zh-CN" sz="2000" b="0">
                <a:cs typeface="SimSun" charset="0"/>
              </a:rPr>
              <a:t>图片高度</a:t>
            </a:r>
            <a:r>
              <a:rPr lang="en-US" sz="2000" b="0">
                <a:latin typeface="Calibri" charset="0"/>
                <a:cs typeface="SimSun" charset="0"/>
              </a:rPr>
              <a:t>, </a:t>
            </a:r>
            <a:r>
              <a:rPr lang="zh-CN" sz="2000" b="0">
                <a:cs typeface="SimSun" charset="0"/>
              </a:rPr>
              <a:t>图片宽度</a:t>
            </a:r>
            <a:r>
              <a:rPr lang="en-US" sz="2000" b="0">
                <a:latin typeface="Calibri" charset="0"/>
                <a:cs typeface="SimSun" charset="0"/>
              </a:rPr>
              <a:t>, </a:t>
            </a:r>
            <a:r>
              <a:rPr lang="zh-CN" sz="2000" b="0">
                <a:cs typeface="SimSun" charset="0"/>
              </a:rPr>
              <a:t>图像通道数</a:t>
            </a:r>
            <a:r>
              <a:rPr lang="en-US" sz="2000" b="0">
                <a:latin typeface="Calibri" charset="0"/>
                <a:cs typeface="SimSun" charset="0"/>
              </a:rPr>
              <a:t>]  </a:t>
            </a:r>
            <a:endParaRPr 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904875" y="1735455"/>
            <a:ext cx="282003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charset="0"/>
                <a:cs typeface="SimSun" charset="0"/>
              </a:rPr>
              <a:t>input = tf.Variable(tf.constant(1.0,shape = [1, 5, 5, 1]))</a:t>
            </a:r>
            <a:endParaRPr lang="en-US" b="0">
              <a:latin typeface="Calibri" charset="0"/>
              <a:cs typeface="SimSu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3039110"/>
            <a:ext cx="1866900" cy="17049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812665" y="1600835"/>
            <a:ext cx="256603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charset="0"/>
                <a:cs typeface="SimSun" charset="0"/>
              </a:rPr>
              <a:t>input2 = tf.Variable(tf.constant(1.0,shape = [1, 5, 5, 2]))</a:t>
            </a:r>
            <a:endParaRPr lang="en-US" b="0"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9575" y="3039110"/>
            <a:ext cx="1866900" cy="1704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4910" y="3039110"/>
            <a:ext cx="1866900" cy="17049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784590" y="1672590"/>
            <a:ext cx="260858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b="0">
                <a:latin typeface="Calibri" charset="0"/>
                <a:cs typeface="SimSun" charset="0"/>
              </a:rPr>
              <a:t>input3 = tf.Variable(tf.constant(1.0,shape = [1, 4, 4, 1]))</a:t>
            </a:r>
            <a:endParaRPr lang="en-US" b="0">
              <a:latin typeface="Calibri" charset="0"/>
              <a:cs typeface="SimSun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590" y="3039110"/>
            <a:ext cx="160972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747395" y="594995"/>
            <a:ext cx="107816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1">
                <a:latin typeface="Calibri" charset="0"/>
                <a:cs typeface="SimSun" charset="0"/>
              </a:rPr>
              <a:t>Filter</a:t>
            </a:r>
            <a:r>
              <a:rPr lang="zh-CN" sz="2400" b="1">
                <a:cs typeface="SimSun" charset="0"/>
              </a:rPr>
              <a:t>函数</a:t>
            </a:r>
            <a:r>
              <a:rPr lang="en-US" sz="2400" b="0">
                <a:latin typeface="Calibri" charset="0"/>
                <a:cs typeface="SimSun" charset="0"/>
              </a:rPr>
              <a:t># [filter_height, filter_width, in_channels, out_channels] [</a:t>
            </a:r>
            <a:r>
              <a:rPr lang="zh-CN" sz="2400" b="0">
                <a:cs typeface="SimSun" charset="0"/>
              </a:rPr>
              <a:t>卷积核的高度，卷积核的宽度，图像通道数，卷积核个数</a:t>
            </a:r>
            <a:r>
              <a:rPr lang="en-US" sz="2400" b="0">
                <a:latin typeface="Calibri" charset="0"/>
                <a:cs typeface="SimSun" charset="0"/>
              </a:rPr>
              <a:t>]   </a:t>
            </a:r>
            <a:endParaRPr lang="en-US" sz="2400"/>
          </a:p>
        </p:txBody>
      </p:sp>
      <p:sp>
        <p:nvSpPr>
          <p:cNvPr id="2" name="Text Box 1"/>
          <p:cNvSpPr txBox="1"/>
          <p:nvPr/>
        </p:nvSpPr>
        <p:spPr>
          <a:xfrm>
            <a:off x="871220" y="2029460"/>
            <a:ext cx="33648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charset="0"/>
                <a:cs typeface="SimSun" charset="0"/>
              </a:rPr>
              <a:t>filter1 =  tf.Variable(tf.constant([-1.0,0,0,-1],shape = [2, 2, 1, 1]))</a:t>
            </a:r>
            <a:endParaRPr lang="en-US" b="0">
              <a:latin typeface="Calibri" charset="0"/>
              <a:cs typeface="SimSu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3053080"/>
            <a:ext cx="942975" cy="7524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008245" y="2029460"/>
            <a:ext cx="352298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charset="0"/>
                <a:cs typeface="SimSun" charset="0"/>
              </a:rPr>
              <a:t>filter2 =  tf.Variable(tf.constant([-1.0,0,0,-1,-1.0,0,0,-1],shape = [2, 2, 1, 2]))</a:t>
            </a:r>
            <a:endParaRPr lang="en-US" b="0">
              <a:latin typeface="Calibri" charset="0"/>
              <a:cs typeface="SimSu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45" y="3091180"/>
            <a:ext cx="942975" cy="714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35" y="3091180"/>
            <a:ext cx="971550" cy="7715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71220" y="4074160"/>
            <a:ext cx="93078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b="0">
                <a:latin typeface="Calibri" charset="0"/>
                <a:cs typeface="SimSun" charset="0"/>
              </a:rPr>
              <a:t>filter3 =  tf.Variable(tf.constant([-1.0,0,0,-1,-1.0,0,0,-1,-1.0,0,0,-1],shape = [2, 2, 1, 3])) </a:t>
            </a:r>
            <a:endParaRPr lang="en-US" b="0">
              <a:latin typeface="Calibri" charset="0"/>
              <a:cs typeface="SimSu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20" y="4648835"/>
            <a:ext cx="1009650" cy="809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375" y="4658360"/>
            <a:ext cx="990600" cy="800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845" y="4648835"/>
            <a:ext cx="91440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49705" y="441325"/>
            <a:ext cx="91033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filter4 =  tf.Variable(tf.constant([-1.0,0,0,-1,</a:t>
            </a:r>
            <a:endParaRPr lang="en-US"/>
          </a:p>
          <a:p>
            <a:r>
              <a:rPr lang="en-US"/>
              <a:t>                                   -1.0,0,0,-1,</a:t>
            </a:r>
            <a:endParaRPr lang="en-US"/>
          </a:p>
          <a:p>
            <a:r>
              <a:rPr lang="en-US"/>
              <a:t>                                   -1.0,0,0,-1,</a:t>
            </a:r>
            <a:endParaRPr lang="en-US"/>
          </a:p>
          <a:p>
            <a:r>
              <a:rPr lang="en-US"/>
              <a:t>                                   -1.0,0,0,-1],shape = [2, 2, 2, 2])) 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6675" y="1976755"/>
            <a:ext cx="971550" cy="771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986280"/>
            <a:ext cx="962025" cy="76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8130" y="1976755"/>
            <a:ext cx="971550" cy="771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610" y="1986280"/>
            <a:ext cx="962025" cy="762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336675" y="3244850"/>
            <a:ext cx="8588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filter5 =  tf.Variable(tf.constant([-1.0,0,0,-1,-1.0,0,0,-1],shape = [2, 2, 2, 1])) 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4470" y="3949700"/>
            <a:ext cx="971550" cy="771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3959225"/>
            <a:ext cx="98298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694690" y="626745"/>
            <a:ext cx="106654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400" b="1">
                <a:cs typeface="SimSun" charset="0"/>
              </a:rPr>
              <a:t>卷积操作</a:t>
            </a:r>
            <a:endParaRPr lang="en-US" sz="2400"/>
          </a:p>
        </p:txBody>
      </p:sp>
      <p:sp>
        <p:nvSpPr>
          <p:cNvPr id="2" name="Text Box 1"/>
          <p:cNvSpPr txBox="1"/>
          <p:nvPr/>
        </p:nvSpPr>
        <p:spPr>
          <a:xfrm>
            <a:off x="694690" y="1465580"/>
            <a:ext cx="109181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 i="1">
                <a:latin typeface="Calibri" charset="0"/>
                <a:cs typeface="SimSun" charset="0"/>
              </a:rPr>
              <a:t>op1 = tf.nn.conv2d(input, filter1, strides=[1, 2, 2, 1], padding='SAME') #1</a:t>
            </a:r>
            <a:r>
              <a:rPr lang="zh-CN" b="0" i="1">
                <a:cs typeface="SimSun" charset="0"/>
              </a:rPr>
              <a:t>个通道输入，生成</a:t>
            </a:r>
            <a:r>
              <a:rPr lang="en-US" b="0" i="1">
                <a:latin typeface="Calibri" charset="0"/>
                <a:cs typeface="SimSun" charset="0"/>
              </a:rPr>
              <a:t>1</a:t>
            </a:r>
            <a:r>
              <a:rPr lang="zh-CN" b="0" i="1">
                <a:cs typeface="SimSun" charset="0"/>
              </a:rPr>
              <a:t>个</a:t>
            </a:r>
            <a:r>
              <a:rPr lang="en-US" b="0" i="1">
                <a:latin typeface="Calibri" charset="0"/>
                <a:cs typeface="SimSun" charset="0"/>
              </a:rPr>
              <a:t>feature map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90" y="2576195"/>
            <a:ext cx="1866900" cy="17049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98195" y="2134235"/>
            <a:ext cx="74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input:</a:t>
            </a:r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292215" y="2134235"/>
            <a:ext cx="9429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charset="0"/>
                <a:cs typeface="SimSun" charset="0"/>
              </a:rPr>
              <a:t>filter1</a:t>
            </a:r>
            <a:endParaRPr lang="en-US" b="0">
              <a:latin typeface="Calibri" charset="0"/>
              <a:cs typeface="SimSu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215" y="2576195"/>
            <a:ext cx="942975" cy="7524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355340" y="2134235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padding</a:t>
            </a:r>
            <a:r>
              <a:rPr lang="en-US" altLang="en-US"/>
              <a:t>:</a:t>
            </a:r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340" y="2576195"/>
            <a:ext cx="2152650" cy="207645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554085" y="2134235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output</a:t>
            </a:r>
            <a:r>
              <a:rPr lang="en-US" altLang="en-US"/>
              <a:t>:</a:t>
            </a:r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085" y="2576195"/>
            <a:ext cx="1362075" cy="1095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569595" y="676275"/>
            <a:ext cx="11306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b="0" i="1">
                <a:latin typeface="Calibri" charset="0"/>
                <a:cs typeface="SimSun" charset="0"/>
              </a:rPr>
              <a:t>op2 = tf.nn.conv2d(input, filter2, strides=[1, 2, 2, 1], padding='SAME') #1</a:t>
            </a:r>
            <a:r>
              <a:rPr lang="zh-CN" b="0" i="1">
                <a:cs typeface="SimSun" charset="0"/>
              </a:rPr>
              <a:t>个通道输入，生成</a:t>
            </a:r>
            <a:r>
              <a:rPr lang="en-US" b="0" i="1">
                <a:latin typeface="Calibri" charset="0"/>
                <a:cs typeface="SimSun" charset="0"/>
              </a:rPr>
              <a:t>2</a:t>
            </a:r>
            <a:r>
              <a:rPr lang="zh-CN" b="0" i="1">
                <a:cs typeface="SimSun" charset="0"/>
              </a:rPr>
              <a:t>个</a:t>
            </a:r>
            <a:r>
              <a:rPr lang="en-US" b="0" i="1">
                <a:latin typeface="Calibri" charset="0"/>
                <a:cs typeface="SimSun" charset="0"/>
              </a:rPr>
              <a:t>feature map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13740" y="1408430"/>
            <a:ext cx="74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input: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313170" y="1408430"/>
            <a:ext cx="9429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charset="0"/>
                <a:cs typeface="SimSun" charset="0"/>
              </a:rPr>
              <a:t>filter</a:t>
            </a:r>
            <a:r>
              <a:rPr lang="" altLang="en-US" b="0">
                <a:latin typeface="Calibri" charset="0"/>
                <a:cs typeface="SimSun" charset="0"/>
              </a:rPr>
              <a:t>2</a:t>
            </a:r>
            <a:endParaRPr lang="" altLang="en-US" b="0">
              <a:latin typeface="Calibri" charset="0"/>
              <a:cs typeface="SimSun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291840" y="140843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padding: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8459470" y="140843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output:</a:t>
            </a:r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740" y="2008505"/>
            <a:ext cx="1866900" cy="1704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2008505"/>
            <a:ext cx="2152650" cy="2076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170" y="2008505"/>
            <a:ext cx="971550" cy="7715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645" y="3322955"/>
            <a:ext cx="962025" cy="76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470" y="3151505"/>
            <a:ext cx="1266825" cy="1104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9470" y="2008505"/>
            <a:ext cx="1352550" cy="10763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170" y="2008505"/>
            <a:ext cx="971550" cy="771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645" y="3322955"/>
            <a:ext cx="9620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61060" y="480060"/>
            <a:ext cx="110178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i="1"/>
              <a:t>op3 = tf.nn.conv2d(input, filter3, strides=[1, 2, 2, 1], padding='SAME') #1个通道输入，生成3个feature map</a:t>
            </a:r>
            <a:endParaRPr lang="en-US" i="1"/>
          </a:p>
        </p:txBody>
      </p:sp>
      <p:sp>
        <p:nvSpPr>
          <p:cNvPr id="3" name="Text Box 2"/>
          <p:cNvSpPr txBox="1"/>
          <p:nvPr/>
        </p:nvSpPr>
        <p:spPr>
          <a:xfrm>
            <a:off x="713740" y="1408430"/>
            <a:ext cx="74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input: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313170" y="1408430"/>
            <a:ext cx="9429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charset="0"/>
                <a:cs typeface="SimSun" charset="0"/>
              </a:rPr>
              <a:t>filter</a:t>
            </a:r>
            <a:r>
              <a:rPr lang="" altLang="en-US" b="0">
                <a:latin typeface="Calibri" charset="0"/>
                <a:cs typeface="SimSun" charset="0"/>
              </a:rPr>
              <a:t>3</a:t>
            </a:r>
            <a:endParaRPr lang="" altLang="en-US" b="0">
              <a:latin typeface="Calibri" charset="0"/>
              <a:cs typeface="SimSun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291840" y="140843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padding: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8459470" y="140843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output:</a:t>
            </a:r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740" y="2008505"/>
            <a:ext cx="1866900" cy="1704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2008505"/>
            <a:ext cx="2152650" cy="2076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170" y="2008505"/>
            <a:ext cx="1009650" cy="809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970" y="3575685"/>
            <a:ext cx="990600" cy="800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170" y="5273675"/>
            <a:ext cx="914400" cy="752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8965" y="2008505"/>
            <a:ext cx="1343025" cy="1104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3240" y="3428365"/>
            <a:ext cx="1428750" cy="1095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8965" y="5059680"/>
            <a:ext cx="1362075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76910" y="366395"/>
            <a:ext cx="10858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i="1"/>
              <a:t>op4 = tf.nn.conv2d(input2, filter4, strides=[1, 2, 2, 1], padding='SAME') # 2个通道输入，生成2个feature</a:t>
            </a:r>
            <a:endParaRPr lang="en-US" i="1"/>
          </a:p>
        </p:txBody>
      </p:sp>
      <p:sp>
        <p:nvSpPr>
          <p:cNvPr id="3" name="Text Box 2"/>
          <p:cNvSpPr txBox="1"/>
          <p:nvPr/>
        </p:nvSpPr>
        <p:spPr>
          <a:xfrm>
            <a:off x="676910" y="10401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input</a:t>
            </a:r>
            <a:r>
              <a:rPr lang="" altLang="en-US"/>
              <a:t>2</a:t>
            </a:r>
            <a:r>
              <a:rPr lang="en-US" altLang="en-US"/>
              <a:t>: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303010" y="1040130"/>
            <a:ext cx="9429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charset="0"/>
                <a:cs typeface="SimSun" charset="0"/>
              </a:rPr>
              <a:t>filter</a:t>
            </a:r>
            <a:r>
              <a:rPr lang="" altLang="en-US" b="0">
                <a:latin typeface="Calibri" charset="0"/>
                <a:cs typeface="SimSun" charset="0"/>
              </a:rPr>
              <a:t>4</a:t>
            </a:r>
            <a:endParaRPr lang="" altLang="en-US" b="0">
              <a:latin typeface="Calibri" charset="0"/>
              <a:cs typeface="SimSun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291840" y="104013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padding: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8416925" y="104013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output: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1660525"/>
            <a:ext cx="1866900" cy="1704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4305935"/>
            <a:ext cx="1866900" cy="1704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1660525"/>
            <a:ext cx="2152650" cy="2076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40" y="4305935"/>
            <a:ext cx="2152650" cy="20764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435" y="1660525"/>
            <a:ext cx="971550" cy="771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010" y="2974975"/>
            <a:ext cx="962025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860" y="4305935"/>
            <a:ext cx="971550" cy="771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435" y="5620385"/>
            <a:ext cx="962025" cy="76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970" y="1489075"/>
            <a:ext cx="1362075" cy="1114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970" y="4305935"/>
            <a:ext cx="1362075" cy="11144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8970" y="2974975"/>
            <a:ext cx="1276350" cy="10477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8970" y="5620385"/>
            <a:ext cx="1276350" cy="10477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2860" y="2141855"/>
            <a:ext cx="1352550" cy="11144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2860" y="4786630"/>
            <a:ext cx="1352550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5000" y="292100"/>
            <a:ext cx="11145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i="1"/>
              <a:t>op5 = tf.nn.conv2d(input2, filter5, strides=[1, 2, 2, 1], padding='SAME') # 2个通道输入，生成一个feature map</a:t>
            </a:r>
            <a:endParaRPr lang="en-US" i="1"/>
          </a:p>
        </p:txBody>
      </p:sp>
      <p:sp>
        <p:nvSpPr>
          <p:cNvPr id="3" name="Text Box 2"/>
          <p:cNvSpPr txBox="1"/>
          <p:nvPr/>
        </p:nvSpPr>
        <p:spPr>
          <a:xfrm>
            <a:off x="676910" y="10401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input2: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303010" y="1040130"/>
            <a:ext cx="9429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charset="0"/>
                <a:cs typeface="SimSun" charset="0"/>
              </a:rPr>
              <a:t>filter</a:t>
            </a:r>
            <a:r>
              <a:rPr lang="" altLang="en-US" b="0">
                <a:latin typeface="Calibri" charset="0"/>
                <a:cs typeface="SimSun" charset="0"/>
              </a:rPr>
              <a:t>5</a:t>
            </a:r>
            <a:endParaRPr lang="" altLang="en-US" b="0">
              <a:latin typeface="Calibri" charset="0"/>
              <a:cs typeface="SimSun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291840" y="1040130"/>
            <a:ext cx="105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padding: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8416925" y="104013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output:</a:t>
            </a:r>
            <a:endParaRPr lang="en-US" alt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1660525"/>
            <a:ext cx="1866900" cy="17049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4305935"/>
            <a:ext cx="1866900" cy="17049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1660525"/>
            <a:ext cx="2152650" cy="20764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40" y="4305935"/>
            <a:ext cx="2152650" cy="20764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435" y="1660525"/>
            <a:ext cx="971550" cy="7715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960" y="4305935"/>
            <a:ext cx="962025" cy="762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970" y="1489075"/>
            <a:ext cx="1362075" cy="11144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4695" y="4305935"/>
            <a:ext cx="1276350" cy="104775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610" y="2871470"/>
            <a:ext cx="1352550" cy="1114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1771</Words>
  <Application>WPS Presentation</Application>
  <PresentationFormat>宽屏</PresentationFormat>
  <Paragraphs>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文泉驿微米黑</vt:lpstr>
      <vt:lpstr>SimSun</vt:lpstr>
      <vt:lpstr>Times New Roman</vt:lpstr>
      <vt:lpstr>Webdings</vt:lpstr>
      <vt:lpstr>SimSun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hu</cp:lastModifiedBy>
  <cp:revision>10</cp:revision>
  <dcterms:created xsi:type="dcterms:W3CDTF">2019-06-09T10:32:36Z</dcterms:created>
  <dcterms:modified xsi:type="dcterms:W3CDTF">2019-06-09T10:32:36Z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