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303" r:id="rId3"/>
    <p:sldId id="304" r:id="rId4"/>
    <p:sldId id="258" r:id="rId5"/>
    <p:sldId id="302" r:id="rId6"/>
    <p:sldId id="292" r:id="rId7"/>
    <p:sldId id="259" r:id="rId8"/>
    <p:sldId id="306" r:id="rId9"/>
    <p:sldId id="293" r:id="rId10"/>
    <p:sldId id="308" r:id="rId11"/>
    <p:sldId id="300" r:id="rId12"/>
    <p:sldId id="301" r:id="rId13"/>
    <p:sldId id="309" r:id="rId14"/>
    <p:sldId id="294" r:id="rId15"/>
    <p:sldId id="310" r:id="rId16"/>
    <p:sldId id="311" r:id="rId17"/>
    <p:sldId id="291" r:id="rId1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ExtraBold" panose="00000900000000000000" pitchFamily="2" charset="0"/>
      <p:bold r:id="rId24"/>
      <p:boldItalic r:id="rId25"/>
    </p:embeddedFont>
    <p:embeddedFont>
      <p:font typeface="Montserrat Medium" panose="000006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51" autoAdjust="0"/>
  </p:normalViewPr>
  <p:slideViewPr>
    <p:cSldViewPr snapToGrid="0">
      <p:cViewPr varScale="1">
        <p:scale>
          <a:sx n="122" d="100"/>
          <a:sy n="122" d="100"/>
        </p:scale>
        <p:origin x="8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杨 青青" userId="23bf39799ab0123a" providerId="LiveId" clId="{9B11580E-5E64-4E18-9A69-D92C4D9D7E8B}"/>
    <pc:docChg chg="modSld">
      <pc:chgData name="杨 青青" userId="23bf39799ab0123a" providerId="LiveId" clId="{9B11580E-5E64-4E18-9A69-D92C4D9D7E8B}" dt="2022-03-01T16:16:24.004" v="37" actId="14100"/>
      <pc:docMkLst>
        <pc:docMk/>
      </pc:docMkLst>
      <pc:sldChg chg="modSp mod">
        <pc:chgData name="杨 青青" userId="23bf39799ab0123a" providerId="LiveId" clId="{9B11580E-5E64-4E18-9A69-D92C4D9D7E8B}" dt="2022-03-01T15:22:47.324" v="2" actId="1076"/>
        <pc:sldMkLst>
          <pc:docMk/>
          <pc:sldMk cId="0" sldId="258"/>
        </pc:sldMkLst>
        <pc:picChg chg="mod">
          <ac:chgData name="杨 青青" userId="23bf39799ab0123a" providerId="LiveId" clId="{9B11580E-5E64-4E18-9A69-D92C4D9D7E8B}" dt="2022-03-01T15:22:47.324" v="2" actId="1076"/>
          <ac:picMkLst>
            <pc:docMk/>
            <pc:sldMk cId="0" sldId="258"/>
            <ac:picMk id="3" creationId="{23E22681-DC28-438C-B570-95D6C0B3092D}"/>
          </ac:picMkLst>
        </pc:picChg>
      </pc:sldChg>
      <pc:sldChg chg="modSp mod">
        <pc:chgData name="杨 青青" userId="23bf39799ab0123a" providerId="LiveId" clId="{9B11580E-5E64-4E18-9A69-D92C4D9D7E8B}" dt="2022-03-01T15:31:57.142" v="22" actId="1076"/>
        <pc:sldMkLst>
          <pc:docMk/>
          <pc:sldMk cId="2064433229" sldId="293"/>
        </pc:sldMkLst>
        <pc:picChg chg="mod">
          <ac:chgData name="杨 青青" userId="23bf39799ab0123a" providerId="LiveId" clId="{9B11580E-5E64-4E18-9A69-D92C4D9D7E8B}" dt="2022-03-01T15:31:57.142" v="22" actId="1076"/>
          <ac:picMkLst>
            <pc:docMk/>
            <pc:sldMk cId="2064433229" sldId="293"/>
            <ac:picMk id="6" creationId="{5A74AD6E-F73A-46AE-9F5B-F5E8E3C2BF98}"/>
          </ac:picMkLst>
        </pc:picChg>
      </pc:sldChg>
      <pc:sldChg chg="modSp mod">
        <pc:chgData name="杨 青青" userId="23bf39799ab0123a" providerId="LiveId" clId="{9B11580E-5E64-4E18-9A69-D92C4D9D7E8B}" dt="2022-03-01T15:59:41.331" v="36" actId="14100"/>
        <pc:sldMkLst>
          <pc:docMk/>
          <pc:sldMk cId="3416942273" sldId="301"/>
        </pc:sldMkLst>
        <pc:picChg chg="mod">
          <ac:chgData name="杨 青青" userId="23bf39799ab0123a" providerId="LiveId" clId="{9B11580E-5E64-4E18-9A69-D92C4D9D7E8B}" dt="2022-03-01T15:59:41.331" v="36" actId="14100"/>
          <ac:picMkLst>
            <pc:docMk/>
            <pc:sldMk cId="3416942273" sldId="301"/>
            <ac:picMk id="3" creationId="{679E1235-3283-4318-A0B9-2997F30D1869}"/>
          </ac:picMkLst>
        </pc:picChg>
      </pc:sldChg>
      <pc:sldChg chg="modSp mod">
        <pc:chgData name="杨 青青" userId="23bf39799ab0123a" providerId="LiveId" clId="{9B11580E-5E64-4E18-9A69-D92C4D9D7E8B}" dt="2022-03-01T15:25:04.057" v="11" actId="20577"/>
        <pc:sldMkLst>
          <pc:docMk/>
          <pc:sldMk cId="947822665" sldId="302"/>
        </pc:sldMkLst>
        <pc:spChg chg="mod">
          <ac:chgData name="杨 青青" userId="23bf39799ab0123a" providerId="LiveId" clId="{9B11580E-5E64-4E18-9A69-D92C4D9D7E8B}" dt="2022-03-01T15:25:04.057" v="11" actId="20577"/>
          <ac:spMkLst>
            <pc:docMk/>
            <pc:sldMk cId="947822665" sldId="302"/>
            <ac:spMk id="5" creationId="{F5C654E7-2754-4652-B552-A8A737DCFE4C}"/>
          </ac:spMkLst>
        </pc:spChg>
      </pc:sldChg>
      <pc:sldChg chg="modSp mod">
        <pc:chgData name="杨 青青" userId="23bf39799ab0123a" providerId="LiveId" clId="{9B11580E-5E64-4E18-9A69-D92C4D9D7E8B}" dt="2022-03-01T15:16:53.422" v="0" actId="1076"/>
        <pc:sldMkLst>
          <pc:docMk/>
          <pc:sldMk cId="3219324280" sldId="303"/>
        </pc:sldMkLst>
        <pc:picChg chg="mod">
          <ac:chgData name="杨 青青" userId="23bf39799ab0123a" providerId="LiveId" clId="{9B11580E-5E64-4E18-9A69-D92C4D9D7E8B}" dt="2022-03-01T15:16:53.422" v="0" actId="1076"/>
          <ac:picMkLst>
            <pc:docMk/>
            <pc:sldMk cId="3219324280" sldId="303"/>
            <ac:picMk id="14" creationId="{BA4525A9-8D81-4E1E-BFE0-492E77182501}"/>
          </ac:picMkLst>
        </pc:picChg>
      </pc:sldChg>
      <pc:sldChg chg="modSp mod">
        <pc:chgData name="杨 青青" userId="23bf39799ab0123a" providerId="LiveId" clId="{9B11580E-5E64-4E18-9A69-D92C4D9D7E8B}" dt="2022-03-01T15:35:12.682" v="31" actId="14100"/>
        <pc:sldMkLst>
          <pc:docMk/>
          <pc:sldMk cId="3589180888" sldId="308"/>
        </pc:sldMkLst>
        <pc:spChg chg="mod">
          <ac:chgData name="杨 青青" userId="23bf39799ab0123a" providerId="LiveId" clId="{9B11580E-5E64-4E18-9A69-D92C4D9D7E8B}" dt="2022-03-01T15:33:12.041" v="25" actId="20578"/>
          <ac:spMkLst>
            <pc:docMk/>
            <pc:sldMk cId="3589180888" sldId="308"/>
            <ac:spMk id="83" creationId="{00000000-0000-0000-0000-000000000000}"/>
          </ac:spMkLst>
        </pc:spChg>
        <pc:picChg chg="mod">
          <ac:chgData name="杨 青青" userId="23bf39799ab0123a" providerId="LiveId" clId="{9B11580E-5E64-4E18-9A69-D92C4D9D7E8B}" dt="2022-03-01T15:32:23.062" v="24" actId="1076"/>
          <ac:picMkLst>
            <pc:docMk/>
            <pc:sldMk cId="3589180888" sldId="308"/>
            <ac:picMk id="3" creationId="{9D763BFA-F66A-4FD9-A17C-BD2665CFF348}"/>
          </ac:picMkLst>
        </pc:picChg>
        <pc:picChg chg="mod">
          <ac:chgData name="杨 青青" userId="23bf39799ab0123a" providerId="LiveId" clId="{9B11580E-5E64-4E18-9A69-D92C4D9D7E8B}" dt="2022-03-01T15:34:59.400" v="27" actId="1076"/>
          <ac:picMkLst>
            <pc:docMk/>
            <pc:sldMk cId="3589180888" sldId="308"/>
            <ac:picMk id="5" creationId="{78E6861B-33BA-41DB-B516-5FC0D05C7B00}"/>
          </ac:picMkLst>
        </pc:picChg>
        <pc:picChg chg="mod">
          <ac:chgData name="杨 青青" userId="23bf39799ab0123a" providerId="LiveId" clId="{9B11580E-5E64-4E18-9A69-D92C4D9D7E8B}" dt="2022-03-01T15:35:12.682" v="31" actId="14100"/>
          <ac:picMkLst>
            <pc:docMk/>
            <pc:sldMk cId="3589180888" sldId="308"/>
            <ac:picMk id="6" creationId="{3CFAC67C-4134-4ABF-AA4D-D3FBB14C07BD}"/>
          </ac:picMkLst>
        </pc:picChg>
      </pc:sldChg>
      <pc:sldChg chg="modSp mod">
        <pc:chgData name="杨 青青" userId="23bf39799ab0123a" providerId="LiveId" clId="{9B11580E-5E64-4E18-9A69-D92C4D9D7E8B}" dt="2022-03-01T16:16:24.004" v="37" actId="14100"/>
        <pc:sldMkLst>
          <pc:docMk/>
          <pc:sldMk cId="2855384597" sldId="311"/>
        </pc:sldMkLst>
        <pc:spChg chg="mod">
          <ac:chgData name="杨 青青" userId="23bf39799ab0123a" providerId="LiveId" clId="{9B11580E-5E64-4E18-9A69-D92C4D9D7E8B}" dt="2022-03-01T16:16:24.004" v="37" actId="14100"/>
          <ac:spMkLst>
            <pc:docMk/>
            <pc:sldMk cId="2855384597" sldId="311"/>
            <ac:spMk id="3" creationId="{E6BE59AF-D63D-4DCE-BB67-4CBB19403910}"/>
          </ac:spMkLst>
        </pc:spChg>
      </pc:sldChg>
    </pc:docChg>
  </pc:docChgLst>
  <pc:docChgLst>
    <pc:chgData name="杨 青青" userId="23bf39799ab0123a" providerId="LiveId" clId="{25B3B887-689C-4E2F-AB28-CA465C5CE43A}"/>
    <pc:docChg chg="undo redo custSel addSld delSld modSld sldOrd">
      <pc:chgData name="杨 青青" userId="23bf39799ab0123a" providerId="LiveId" clId="{25B3B887-689C-4E2F-AB28-CA465C5CE43A}" dt="2022-03-01T06:30:04.082" v="3439" actId="20577"/>
      <pc:docMkLst>
        <pc:docMk/>
      </pc:docMkLst>
      <pc:sldChg chg="modSp mod">
        <pc:chgData name="杨 青青" userId="23bf39799ab0123a" providerId="LiveId" clId="{25B3B887-689C-4E2F-AB28-CA465C5CE43A}" dt="2022-02-28T16:35:22.117" v="887" actId="403"/>
        <pc:sldMkLst>
          <pc:docMk/>
          <pc:sldMk cId="0" sldId="256"/>
        </pc:sldMkLst>
        <pc:spChg chg="mod">
          <ac:chgData name="杨 青青" userId="23bf39799ab0123a" providerId="LiveId" clId="{25B3B887-689C-4E2F-AB28-CA465C5CE43A}" dt="2022-02-28T16:35:22.117" v="887" actId="403"/>
          <ac:spMkLst>
            <pc:docMk/>
            <pc:sldMk cId="0" sldId="256"/>
            <ac:spMk id="63" creationId="{00000000-0000-0000-0000-000000000000}"/>
          </ac:spMkLst>
        </pc:spChg>
      </pc:sldChg>
      <pc:sldChg chg="del">
        <pc:chgData name="杨 青青" userId="23bf39799ab0123a" providerId="LiveId" clId="{25B3B887-689C-4E2F-AB28-CA465C5CE43A}" dt="2022-02-28T15:36:53.397" v="71" actId="47"/>
        <pc:sldMkLst>
          <pc:docMk/>
          <pc:sldMk cId="0" sldId="257"/>
        </pc:sldMkLst>
      </pc:sldChg>
      <pc:sldChg chg="addSp modSp mod">
        <pc:chgData name="杨 青青" userId="23bf39799ab0123a" providerId="LiveId" clId="{25B3B887-689C-4E2F-AB28-CA465C5CE43A}" dt="2022-03-01T02:50:34.592" v="2636" actId="1076"/>
        <pc:sldMkLst>
          <pc:docMk/>
          <pc:sldMk cId="0" sldId="258"/>
        </pc:sldMkLst>
        <pc:spChg chg="mod">
          <ac:chgData name="杨 青青" userId="23bf39799ab0123a" providerId="LiveId" clId="{25B3B887-689C-4E2F-AB28-CA465C5CE43A}" dt="2022-02-28T15:37:01.580" v="85" actId="20577"/>
          <ac:spMkLst>
            <pc:docMk/>
            <pc:sldMk cId="0" sldId="258"/>
            <ac:spMk id="75" creationId="{00000000-0000-0000-0000-000000000000}"/>
          </ac:spMkLst>
        </pc:spChg>
        <pc:spChg chg="mod">
          <ac:chgData name="杨 青青" userId="23bf39799ab0123a" providerId="LiveId" clId="{25B3B887-689C-4E2F-AB28-CA465C5CE43A}" dt="2022-02-28T15:45:24.624" v="213" actId="113"/>
          <ac:spMkLst>
            <pc:docMk/>
            <pc:sldMk cId="0" sldId="258"/>
            <ac:spMk id="76" creationId="{00000000-0000-0000-0000-000000000000}"/>
          </ac:spMkLst>
        </pc:spChg>
        <pc:picChg chg="add mod modCrop">
          <ac:chgData name="杨 青青" userId="23bf39799ab0123a" providerId="LiveId" clId="{25B3B887-689C-4E2F-AB28-CA465C5CE43A}" dt="2022-03-01T02:50:34.592" v="2636" actId="1076"/>
          <ac:picMkLst>
            <pc:docMk/>
            <pc:sldMk cId="0" sldId="258"/>
            <ac:picMk id="3" creationId="{23E22681-DC28-438C-B570-95D6C0B3092D}"/>
          </ac:picMkLst>
        </pc:picChg>
      </pc:sldChg>
      <pc:sldChg chg="modSp mod modNotesTx">
        <pc:chgData name="杨 青青" userId="23bf39799ab0123a" providerId="LiveId" clId="{25B3B887-689C-4E2F-AB28-CA465C5CE43A}" dt="2022-03-01T04:19:38.544" v="3196" actId="20577"/>
        <pc:sldMkLst>
          <pc:docMk/>
          <pc:sldMk cId="0" sldId="259"/>
        </pc:sldMkLst>
        <pc:spChg chg="mod">
          <ac:chgData name="杨 青青" userId="23bf39799ab0123a" providerId="LiveId" clId="{25B3B887-689C-4E2F-AB28-CA465C5CE43A}" dt="2022-02-28T15:42:41.487" v="182" actId="20577"/>
          <ac:spMkLst>
            <pc:docMk/>
            <pc:sldMk cId="0" sldId="259"/>
            <ac:spMk id="82" creationId="{00000000-0000-0000-0000-000000000000}"/>
          </ac:spMkLst>
        </pc:spChg>
        <pc:spChg chg="mod">
          <ac:chgData name="杨 青青" userId="23bf39799ab0123a" providerId="LiveId" clId="{25B3B887-689C-4E2F-AB28-CA465C5CE43A}" dt="2022-03-01T04:19:38.544" v="3196" actId="20577"/>
          <ac:spMkLst>
            <pc:docMk/>
            <pc:sldMk cId="0" sldId="259"/>
            <ac:spMk id="83" creationId="{00000000-0000-0000-0000-000000000000}"/>
          </ac:spMkLst>
        </pc:spChg>
      </pc:sldChg>
      <pc:sldChg chg="del">
        <pc:chgData name="杨 青青" userId="23bf39799ab0123a" providerId="LiveId" clId="{25B3B887-689C-4E2F-AB28-CA465C5CE43A}" dt="2022-02-28T15:44:06.087" v="205" actId="47"/>
        <pc:sldMkLst>
          <pc:docMk/>
          <pc:sldMk cId="0" sldId="260"/>
        </pc:sldMkLst>
      </pc:sldChg>
      <pc:sldChg chg="del">
        <pc:chgData name="杨 青青" userId="23bf39799ab0123a" providerId="LiveId" clId="{25B3B887-689C-4E2F-AB28-CA465C5CE43A}" dt="2022-02-28T15:43:56.530" v="196" actId="47"/>
        <pc:sldMkLst>
          <pc:docMk/>
          <pc:sldMk cId="0" sldId="267"/>
        </pc:sldMkLst>
      </pc:sldChg>
      <pc:sldChg chg="modSp mod">
        <pc:chgData name="杨 青青" userId="23bf39799ab0123a" providerId="LiveId" clId="{25B3B887-689C-4E2F-AB28-CA465C5CE43A}" dt="2022-02-28T15:46:29.943" v="343" actId="20577"/>
        <pc:sldMkLst>
          <pc:docMk/>
          <pc:sldMk cId="2281412398" sldId="292"/>
        </pc:sldMkLst>
        <pc:spChg chg="mod">
          <ac:chgData name="杨 青青" userId="23bf39799ab0123a" providerId="LiveId" clId="{25B3B887-689C-4E2F-AB28-CA465C5CE43A}" dt="2022-02-28T15:40:45.275" v="127" actId="20577"/>
          <ac:spMkLst>
            <pc:docMk/>
            <pc:sldMk cId="2281412398" sldId="292"/>
            <ac:spMk id="75" creationId="{00000000-0000-0000-0000-000000000000}"/>
          </ac:spMkLst>
        </pc:spChg>
        <pc:spChg chg="mod">
          <ac:chgData name="杨 青青" userId="23bf39799ab0123a" providerId="LiveId" clId="{25B3B887-689C-4E2F-AB28-CA465C5CE43A}" dt="2022-02-28T15:46:29.943" v="343" actId="20577"/>
          <ac:spMkLst>
            <pc:docMk/>
            <pc:sldMk cId="2281412398" sldId="292"/>
            <ac:spMk id="76" creationId="{00000000-0000-0000-0000-000000000000}"/>
          </ac:spMkLst>
        </pc:spChg>
      </pc:sldChg>
      <pc:sldChg chg="addSp modSp mod modNotesTx">
        <pc:chgData name="杨 青青" userId="23bf39799ab0123a" providerId="LiveId" clId="{25B3B887-689C-4E2F-AB28-CA465C5CE43A}" dt="2022-03-01T06:14:58.832" v="3422" actId="20577"/>
        <pc:sldMkLst>
          <pc:docMk/>
          <pc:sldMk cId="2064433229" sldId="293"/>
        </pc:sldMkLst>
        <pc:spChg chg="mod">
          <ac:chgData name="杨 青青" userId="23bf39799ab0123a" providerId="LiveId" clId="{25B3B887-689C-4E2F-AB28-CA465C5CE43A}" dt="2022-02-28T15:42:30.090" v="161" actId="20577"/>
          <ac:spMkLst>
            <pc:docMk/>
            <pc:sldMk cId="2064433229" sldId="293"/>
            <ac:spMk id="82" creationId="{00000000-0000-0000-0000-000000000000}"/>
          </ac:spMkLst>
        </pc:spChg>
        <pc:spChg chg="mod">
          <ac:chgData name="杨 青青" userId="23bf39799ab0123a" providerId="LiveId" clId="{25B3B887-689C-4E2F-AB28-CA465C5CE43A}" dt="2022-03-01T06:14:58.832" v="3422" actId="20577"/>
          <ac:spMkLst>
            <pc:docMk/>
            <pc:sldMk cId="2064433229" sldId="293"/>
            <ac:spMk id="83" creationId="{00000000-0000-0000-0000-000000000000}"/>
          </ac:spMkLst>
        </pc:spChg>
        <pc:picChg chg="add mod">
          <ac:chgData name="杨 青青" userId="23bf39799ab0123a" providerId="LiveId" clId="{25B3B887-689C-4E2F-AB28-CA465C5CE43A}" dt="2022-03-01T06:14:35.395" v="3370" actId="1076"/>
          <ac:picMkLst>
            <pc:docMk/>
            <pc:sldMk cId="2064433229" sldId="293"/>
            <ac:picMk id="3" creationId="{7BB794A2-177F-4914-906E-CA088988AF62}"/>
          </ac:picMkLst>
        </pc:picChg>
        <pc:picChg chg="add mod">
          <ac:chgData name="杨 青青" userId="23bf39799ab0123a" providerId="LiveId" clId="{25B3B887-689C-4E2F-AB28-CA465C5CE43A}" dt="2022-03-01T04:20:17.675" v="3227" actId="14100"/>
          <ac:picMkLst>
            <pc:docMk/>
            <pc:sldMk cId="2064433229" sldId="293"/>
            <ac:picMk id="6" creationId="{5A74AD6E-F73A-46AE-9F5B-F5E8E3C2BF98}"/>
          </ac:picMkLst>
        </pc:picChg>
      </pc:sldChg>
      <pc:sldChg chg="modSp mod">
        <pc:chgData name="杨 青青" userId="23bf39799ab0123a" providerId="LiveId" clId="{25B3B887-689C-4E2F-AB28-CA465C5CE43A}" dt="2022-03-01T04:08:59.810" v="3041" actId="114"/>
        <pc:sldMkLst>
          <pc:docMk/>
          <pc:sldMk cId="1251756598" sldId="294"/>
        </pc:sldMkLst>
        <pc:spChg chg="mod">
          <ac:chgData name="杨 青青" userId="23bf39799ab0123a" providerId="LiveId" clId="{25B3B887-689C-4E2F-AB28-CA465C5CE43A}" dt="2022-03-01T00:08:09.578" v="2356" actId="20577"/>
          <ac:spMkLst>
            <pc:docMk/>
            <pc:sldMk cId="1251756598" sldId="294"/>
            <ac:spMk id="82" creationId="{00000000-0000-0000-0000-000000000000}"/>
          </ac:spMkLst>
        </pc:spChg>
        <pc:spChg chg="mod">
          <ac:chgData name="杨 青青" userId="23bf39799ab0123a" providerId="LiveId" clId="{25B3B887-689C-4E2F-AB28-CA465C5CE43A}" dt="2022-03-01T04:08:59.810" v="3041" actId="114"/>
          <ac:spMkLst>
            <pc:docMk/>
            <pc:sldMk cId="1251756598" sldId="294"/>
            <ac:spMk id="83" creationId="{00000000-0000-0000-0000-000000000000}"/>
          </ac:spMkLst>
        </pc:spChg>
      </pc:sldChg>
      <pc:sldChg chg="del">
        <pc:chgData name="杨 青青" userId="23bf39799ab0123a" providerId="LiveId" clId="{25B3B887-689C-4E2F-AB28-CA465C5CE43A}" dt="2022-02-28T15:43:58.014" v="198" actId="47"/>
        <pc:sldMkLst>
          <pc:docMk/>
          <pc:sldMk cId="363722437" sldId="295"/>
        </pc:sldMkLst>
      </pc:sldChg>
      <pc:sldChg chg="del">
        <pc:chgData name="杨 青青" userId="23bf39799ab0123a" providerId="LiveId" clId="{25B3B887-689C-4E2F-AB28-CA465C5CE43A}" dt="2022-02-28T15:44:00.910" v="200" actId="47"/>
        <pc:sldMkLst>
          <pc:docMk/>
          <pc:sldMk cId="3424827664" sldId="296"/>
        </pc:sldMkLst>
      </pc:sldChg>
      <pc:sldChg chg="del">
        <pc:chgData name="杨 青青" userId="23bf39799ab0123a" providerId="LiveId" clId="{25B3B887-689C-4E2F-AB28-CA465C5CE43A}" dt="2022-02-28T15:44:04.138" v="202" actId="47"/>
        <pc:sldMkLst>
          <pc:docMk/>
          <pc:sldMk cId="2990132533" sldId="297"/>
        </pc:sldMkLst>
      </pc:sldChg>
      <pc:sldChg chg="del">
        <pc:chgData name="杨 青青" userId="23bf39799ab0123a" providerId="LiveId" clId="{25B3B887-689C-4E2F-AB28-CA465C5CE43A}" dt="2022-02-28T15:44:08.232" v="208" actId="47"/>
        <pc:sldMkLst>
          <pc:docMk/>
          <pc:sldMk cId="4225478283" sldId="298"/>
        </pc:sldMkLst>
      </pc:sldChg>
      <pc:sldChg chg="addSp delSp modSp mod modNotesTx">
        <pc:chgData name="杨 青青" userId="23bf39799ab0123a" providerId="LiveId" clId="{25B3B887-689C-4E2F-AB28-CA465C5CE43A}" dt="2022-03-01T06:13:38.509" v="3340" actId="20577"/>
        <pc:sldMkLst>
          <pc:docMk/>
          <pc:sldMk cId="472561182" sldId="300"/>
        </pc:sldMkLst>
        <pc:spChg chg="add mod">
          <ac:chgData name="杨 青青" userId="23bf39799ab0123a" providerId="LiveId" clId="{25B3B887-689C-4E2F-AB28-CA465C5CE43A}" dt="2022-03-01T06:13:38.509" v="3340" actId="20577"/>
          <ac:spMkLst>
            <pc:docMk/>
            <pc:sldMk cId="472561182" sldId="300"/>
            <ac:spMk id="8" creationId="{44388D98-C195-46A1-A48F-F7F0524AFBCC}"/>
          </ac:spMkLst>
        </pc:spChg>
        <pc:spChg chg="mod">
          <ac:chgData name="杨 青青" userId="23bf39799ab0123a" providerId="LiveId" clId="{25B3B887-689C-4E2F-AB28-CA465C5CE43A}" dt="2022-02-28T15:43:03.258" v="186"/>
          <ac:spMkLst>
            <pc:docMk/>
            <pc:sldMk cId="472561182" sldId="300"/>
            <ac:spMk id="82" creationId="{00000000-0000-0000-0000-000000000000}"/>
          </ac:spMkLst>
        </pc:spChg>
        <pc:spChg chg="mod">
          <ac:chgData name="杨 青青" userId="23bf39799ab0123a" providerId="LiveId" clId="{25B3B887-689C-4E2F-AB28-CA465C5CE43A}" dt="2022-03-01T04:01:24.088" v="2989" actId="20577"/>
          <ac:spMkLst>
            <pc:docMk/>
            <pc:sldMk cId="472561182" sldId="300"/>
            <ac:spMk id="83" creationId="{00000000-0000-0000-0000-000000000000}"/>
          </ac:spMkLst>
        </pc:spChg>
        <pc:picChg chg="add mod">
          <ac:chgData name="杨 青青" userId="23bf39799ab0123a" providerId="LiveId" clId="{25B3B887-689C-4E2F-AB28-CA465C5CE43A}" dt="2022-03-01T06:13:23.932" v="3321" actId="1076"/>
          <ac:picMkLst>
            <pc:docMk/>
            <pc:sldMk cId="472561182" sldId="300"/>
            <ac:picMk id="3" creationId="{19EAF8C6-A5D7-4933-944F-A61C8B1581C0}"/>
          </ac:picMkLst>
        </pc:picChg>
        <pc:picChg chg="del">
          <ac:chgData name="杨 青青" userId="23bf39799ab0123a" providerId="LiveId" clId="{25B3B887-689C-4E2F-AB28-CA465C5CE43A}" dt="2022-02-28T15:43:16.541" v="188" actId="478"/>
          <ac:picMkLst>
            <pc:docMk/>
            <pc:sldMk cId="472561182" sldId="300"/>
            <ac:picMk id="4" creationId="{596978F6-51A0-422D-BAE3-006D3608845C}"/>
          </ac:picMkLst>
        </pc:picChg>
      </pc:sldChg>
      <pc:sldChg chg="addSp delSp modSp mod modNotesTx">
        <pc:chgData name="杨 青青" userId="23bf39799ab0123a" providerId="LiveId" clId="{25B3B887-689C-4E2F-AB28-CA465C5CE43A}" dt="2022-03-01T04:07:23.977" v="3035" actId="1076"/>
        <pc:sldMkLst>
          <pc:docMk/>
          <pc:sldMk cId="3416942273" sldId="301"/>
        </pc:sldMkLst>
        <pc:spChg chg="del">
          <ac:chgData name="杨 青青" userId="23bf39799ab0123a" providerId="LiveId" clId="{25B3B887-689C-4E2F-AB28-CA465C5CE43A}" dt="2022-02-28T15:43:27.858" v="193" actId="478"/>
          <ac:spMkLst>
            <pc:docMk/>
            <pc:sldMk cId="3416942273" sldId="301"/>
            <ac:spMk id="7" creationId="{B460592C-5830-450A-81B9-B414BF7B6DE9}"/>
          </ac:spMkLst>
        </pc:spChg>
        <pc:spChg chg="mod">
          <ac:chgData name="杨 青青" userId="23bf39799ab0123a" providerId="LiveId" clId="{25B3B887-689C-4E2F-AB28-CA465C5CE43A}" dt="2022-03-01T03:16:37.568" v="2741" actId="20577"/>
          <ac:spMkLst>
            <pc:docMk/>
            <pc:sldMk cId="3416942273" sldId="301"/>
            <ac:spMk id="82" creationId="{00000000-0000-0000-0000-000000000000}"/>
          </ac:spMkLst>
        </pc:spChg>
        <pc:spChg chg="mod">
          <ac:chgData name="杨 青青" userId="23bf39799ab0123a" providerId="LiveId" clId="{25B3B887-689C-4E2F-AB28-CA465C5CE43A}" dt="2022-03-01T04:07:21.199" v="3034" actId="20577"/>
          <ac:spMkLst>
            <pc:docMk/>
            <pc:sldMk cId="3416942273" sldId="301"/>
            <ac:spMk id="83" creationId="{00000000-0000-0000-0000-000000000000}"/>
          </ac:spMkLst>
        </pc:spChg>
        <pc:picChg chg="add mod">
          <ac:chgData name="杨 青青" userId="23bf39799ab0123a" providerId="LiveId" clId="{25B3B887-689C-4E2F-AB28-CA465C5CE43A}" dt="2022-03-01T04:07:23.977" v="3035" actId="1076"/>
          <ac:picMkLst>
            <pc:docMk/>
            <pc:sldMk cId="3416942273" sldId="301"/>
            <ac:picMk id="3" creationId="{679E1235-3283-4318-A0B9-2997F30D1869}"/>
          </ac:picMkLst>
        </pc:picChg>
        <pc:picChg chg="del">
          <ac:chgData name="杨 青青" userId="23bf39799ab0123a" providerId="LiveId" clId="{25B3B887-689C-4E2F-AB28-CA465C5CE43A}" dt="2022-02-28T15:43:24.091" v="191" actId="478"/>
          <ac:picMkLst>
            <pc:docMk/>
            <pc:sldMk cId="3416942273" sldId="301"/>
            <ac:picMk id="5" creationId="{890DF77E-2298-4100-BD40-F807E9E27763}"/>
          </ac:picMkLst>
        </pc:picChg>
        <pc:picChg chg="del">
          <ac:chgData name="杨 青青" userId="23bf39799ab0123a" providerId="LiveId" clId="{25B3B887-689C-4E2F-AB28-CA465C5CE43A}" dt="2022-02-28T15:43:26.064" v="192" actId="478"/>
          <ac:picMkLst>
            <pc:docMk/>
            <pc:sldMk cId="3416942273" sldId="301"/>
            <ac:picMk id="6" creationId="{83F75A76-57F5-49DB-B216-5130291AB28E}"/>
          </ac:picMkLst>
        </pc:picChg>
      </pc:sldChg>
      <pc:sldChg chg="addSp modSp new mod">
        <pc:chgData name="杨 青青" userId="23bf39799ab0123a" providerId="LiveId" clId="{25B3B887-689C-4E2F-AB28-CA465C5CE43A}" dt="2022-03-01T02:47:59.689" v="2635" actId="20577"/>
        <pc:sldMkLst>
          <pc:docMk/>
          <pc:sldMk cId="947822665" sldId="302"/>
        </pc:sldMkLst>
        <pc:spChg chg="mod">
          <ac:chgData name="杨 青青" userId="23bf39799ab0123a" providerId="LiveId" clId="{25B3B887-689C-4E2F-AB28-CA465C5CE43A}" dt="2022-02-28T15:47:05.168" v="368" actId="20577"/>
          <ac:spMkLst>
            <pc:docMk/>
            <pc:sldMk cId="947822665" sldId="302"/>
            <ac:spMk id="2" creationId="{F782BE2B-4B08-4B43-A71E-E641FBD7F924}"/>
          </ac:spMkLst>
        </pc:spChg>
        <pc:spChg chg="mod">
          <ac:chgData name="杨 青青" userId="23bf39799ab0123a" providerId="LiveId" clId="{25B3B887-689C-4E2F-AB28-CA465C5CE43A}" dt="2022-02-28T22:46:07.680" v="1437" actId="207"/>
          <ac:spMkLst>
            <pc:docMk/>
            <pc:sldMk cId="947822665" sldId="302"/>
            <ac:spMk id="3" creationId="{277252D4-3CB1-4675-879B-356A72C29EF7}"/>
          </ac:spMkLst>
        </pc:spChg>
        <pc:spChg chg="add mod">
          <ac:chgData name="杨 青青" userId="23bf39799ab0123a" providerId="LiveId" clId="{25B3B887-689C-4E2F-AB28-CA465C5CE43A}" dt="2022-03-01T02:47:59.689" v="2635" actId="20577"/>
          <ac:spMkLst>
            <pc:docMk/>
            <pc:sldMk cId="947822665" sldId="302"/>
            <ac:spMk id="5" creationId="{F5C654E7-2754-4652-B552-A8A737DCFE4C}"/>
          </ac:spMkLst>
        </pc:spChg>
      </pc:sldChg>
      <pc:sldChg chg="addSp delSp modSp new mod ord">
        <pc:chgData name="杨 青青" userId="23bf39799ab0123a" providerId="LiveId" clId="{25B3B887-689C-4E2F-AB28-CA465C5CE43A}" dt="2022-03-01T02:38:31.829" v="2631" actId="1076"/>
        <pc:sldMkLst>
          <pc:docMk/>
          <pc:sldMk cId="3219324280" sldId="303"/>
        </pc:sldMkLst>
        <pc:spChg chg="mod">
          <ac:chgData name="杨 青青" userId="23bf39799ab0123a" providerId="LiveId" clId="{25B3B887-689C-4E2F-AB28-CA465C5CE43A}" dt="2022-02-28T15:56:23.950" v="414" actId="20577"/>
          <ac:spMkLst>
            <pc:docMk/>
            <pc:sldMk cId="3219324280" sldId="303"/>
            <ac:spMk id="2" creationId="{4EE30124-9D87-4ECC-B37F-F842388CDB34}"/>
          </ac:spMkLst>
        </pc:spChg>
        <pc:spChg chg="mod">
          <ac:chgData name="杨 青青" userId="23bf39799ab0123a" providerId="LiveId" clId="{25B3B887-689C-4E2F-AB28-CA465C5CE43A}" dt="2022-02-28T16:24:43.256" v="829" actId="404"/>
          <ac:spMkLst>
            <pc:docMk/>
            <pc:sldMk cId="3219324280" sldId="303"/>
            <ac:spMk id="3" creationId="{9CA6A832-8F8E-4C93-BEAA-6BA35BD769C3}"/>
          </ac:spMkLst>
        </pc:spChg>
        <pc:spChg chg="add del">
          <ac:chgData name="杨 青青" userId="23bf39799ab0123a" providerId="LiveId" clId="{25B3B887-689C-4E2F-AB28-CA465C5CE43A}" dt="2022-02-28T15:59:16.148" v="498" actId="478"/>
          <ac:spMkLst>
            <pc:docMk/>
            <pc:sldMk cId="3219324280" sldId="303"/>
            <ac:spMk id="5" creationId="{C996EAFE-10AF-4149-9955-0314AA782287}"/>
          </ac:spMkLst>
        </pc:spChg>
        <pc:spChg chg="add mod">
          <ac:chgData name="杨 青青" userId="23bf39799ab0123a" providerId="LiveId" clId="{25B3B887-689C-4E2F-AB28-CA465C5CE43A}" dt="2022-02-28T16:04:17.092" v="573" actId="1076"/>
          <ac:spMkLst>
            <pc:docMk/>
            <pc:sldMk cId="3219324280" sldId="303"/>
            <ac:spMk id="9" creationId="{A1F325B9-4126-43B0-8606-FB5370987445}"/>
          </ac:spMkLst>
        </pc:spChg>
        <pc:spChg chg="add mod">
          <ac:chgData name="杨 青青" userId="23bf39799ab0123a" providerId="LiveId" clId="{25B3B887-689C-4E2F-AB28-CA465C5CE43A}" dt="2022-02-28T16:24:51.082" v="843" actId="1035"/>
          <ac:spMkLst>
            <pc:docMk/>
            <pc:sldMk cId="3219324280" sldId="303"/>
            <ac:spMk id="11" creationId="{38E2161A-A077-4E5A-BBD2-0E8195FE8665}"/>
          </ac:spMkLst>
        </pc:spChg>
        <pc:spChg chg="add mod">
          <ac:chgData name="杨 青青" userId="23bf39799ab0123a" providerId="LiveId" clId="{25B3B887-689C-4E2F-AB28-CA465C5CE43A}" dt="2022-02-28T16:24:51.082" v="843" actId="1035"/>
          <ac:spMkLst>
            <pc:docMk/>
            <pc:sldMk cId="3219324280" sldId="303"/>
            <ac:spMk id="13" creationId="{92BE4950-5D5F-435B-8A79-554239A016C9}"/>
          </ac:spMkLst>
        </pc:spChg>
        <pc:picChg chg="add mod modCrop">
          <ac:chgData name="杨 青青" userId="23bf39799ab0123a" providerId="LiveId" clId="{25B3B887-689C-4E2F-AB28-CA465C5CE43A}" dt="2022-02-28T16:24:51.082" v="843" actId="1035"/>
          <ac:picMkLst>
            <pc:docMk/>
            <pc:sldMk cId="3219324280" sldId="303"/>
            <ac:picMk id="7" creationId="{F7886785-EFF9-4E34-8895-84EC843DFC0C}"/>
          </ac:picMkLst>
        </pc:picChg>
        <pc:picChg chg="add mod modCrop">
          <ac:chgData name="杨 青青" userId="23bf39799ab0123a" providerId="LiveId" clId="{25B3B887-689C-4E2F-AB28-CA465C5CE43A}" dt="2022-03-01T02:38:31.829" v="2631" actId="1076"/>
          <ac:picMkLst>
            <pc:docMk/>
            <pc:sldMk cId="3219324280" sldId="303"/>
            <ac:picMk id="14" creationId="{BA4525A9-8D81-4E1E-BFE0-492E77182501}"/>
          </ac:picMkLst>
        </pc:picChg>
      </pc:sldChg>
      <pc:sldChg chg="new del">
        <pc:chgData name="杨 青青" userId="23bf39799ab0123a" providerId="LiveId" clId="{25B3B887-689C-4E2F-AB28-CA465C5CE43A}" dt="2022-02-28T15:55:41.934" v="380" actId="680"/>
        <pc:sldMkLst>
          <pc:docMk/>
          <pc:sldMk cId="3520023633" sldId="303"/>
        </pc:sldMkLst>
      </pc:sldChg>
      <pc:sldChg chg="del">
        <pc:chgData name="杨 青青" userId="23bf39799ab0123a" providerId="LiveId" clId="{25B3B887-689C-4E2F-AB28-CA465C5CE43A}" dt="2022-02-28T15:43:57.343" v="197" actId="47"/>
        <pc:sldMkLst>
          <pc:docMk/>
          <pc:sldMk cId="3638676607" sldId="303"/>
        </pc:sldMkLst>
      </pc:sldChg>
      <pc:sldChg chg="del">
        <pc:chgData name="杨 青青" userId="23bf39799ab0123a" providerId="LiveId" clId="{25B3B887-689C-4E2F-AB28-CA465C5CE43A}" dt="2022-02-28T15:43:59.353" v="199" actId="47"/>
        <pc:sldMkLst>
          <pc:docMk/>
          <pc:sldMk cId="1789001378" sldId="304"/>
        </pc:sldMkLst>
      </pc:sldChg>
      <pc:sldChg chg="modSp new mod">
        <pc:chgData name="杨 青青" userId="23bf39799ab0123a" providerId="LiveId" clId="{25B3B887-689C-4E2F-AB28-CA465C5CE43A}" dt="2022-02-28T22:58:24.052" v="1502" actId="113"/>
        <pc:sldMkLst>
          <pc:docMk/>
          <pc:sldMk cId="2930947718" sldId="304"/>
        </pc:sldMkLst>
        <pc:spChg chg="mod">
          <ac:chgData name="杨 青青" userId="23bf39799ab0123a" providerId="LiveId" clId="{25B3B887-689C-4E2F-AB28-CA465C5CE43A}" dt="2022-02-28T16:07:38.559" v="615" actId="20577"/>
          <ac:spMkLst>
            <pc:docMk/>
            <pc:sldMk cId="2930947718" sldId="304"/>
            <ac:spMk id="2" creationId="{A7760511-116B-47A9-BE59-1F65BCDD9C5C}"/>
          </ac:spMkLst>
        </pc:spChg>
        <pc:spChg chg="mod">
          <ac:chgData name="杨 青青" userId="23bf39799ab0123a" providerId="LiveId" clId="{25B3B887-689C-4E2F-AB28-CA465C5CE43A}" dt="2022-02-28T22:58:24.052" v="1502" actId="113"/>
          <ac:spMkLst>
            <pc:docMk/>
            <pc:sldMk cId="2930947718" sldId="304"/>
            <ac:spMk id="3" creationId="{3FB24DD2-3F2C-467D-B10F-9679552E5600}"/>
          </ac:spMkLst>
        </pc:spChg>
      </pc:sldChg>
      <pc:sldChg chg="modSp new del mod">
        <pc:chgData name="杨 青青" userId="23bf39799ab0123a" providerId="LiveId" clId="{25B3B887-689C-4E2F-AB28-CA465C5CE43A}" dt="2022-03-01T02:31:57.646" v="2627" actId="47"/>
        <pc:sldMkLst>
          <pc:docMk/>
          <pc:sldMk cId="739034900" sldId="305"/>
        </pc:sldMkLst>
        <pc:spChg chg="mod">
          <ac:chgData name="杨 青青" userId="23bf39799ab0123a" providerId="LiveId" clId="{25B3B887-689C-4E2F-AB28-CA465C5CE43A}" dt="2022-02-28T16:21:40.859" v="818"/>
          <ac:spMkLst>
            <pc:docMk/>
            <pc:sldMk cId="739034900" sldId="305"/>
            <ac:spMk id="2" creationId="{11148EA1-BB3A-41C6-9598-3E2C9FCD2D47}"/>
          </ac:spMkLst>
        </pc:spChg>
        <pc:spChg chg="mod">
          <ac:chgData name="杨 青青" userId="23bf39799ab0123a" providerId="LiveId" clId="{25B3B887-689C-4E2F-AB28-CA465C5CE43A}" dt="2022-02-28T16:21:53.034" v="819" actId="404"/>
          <ac:spMkLst>
            <pc:docMk/>
            <pc:sldMk cId="739034900" sldId="305"/>
            <ac:spMk id="3" creationId="{EC45CBD7-B61B-4FB7-821D-2534FDE30FAE}"/>
          </ac:spMkLst>
        </pc:spChg>
      </pc:sldChg>
      <pc:sldChg chg="del">
        <pc:chgData name="杨 青青" userId="23bf39799ab0123a" providerId="LiveId" clId="{25B3B887-689C-4E2F-AB28-CA465C5CE43A}" dt="2022-02-28T15:44:01.805" v="201" actId="47"/>
        <pc:sldMkLst>
          <pc:docMk/>
          <pc:sldMk cId="2812392802" sldId="305"/>
        </pc:sldMkLst>
      </pc:sldChg>
      <pc:sldChg chg="addSp modSp add mod modNotesTx">
        <pc:chgData name="杨 青青" userId="23bf39799ab0123a" providerId="LiveId" clId="{25B3B887-689C-4E2F-AB28-CA465C5CE43A}" dt="2022-03-01T04:20:09.299" v="3225" actId="108"/>
        <pc:sldMkLst>
          <pc:docMk/>
          <pc:sldMk cId="756519531" sldId="306"/>
        </pc:sldMkLst>
        <pc:spChg chg="mod">
          <ac:chgData name="杨 青青" userId="23bf39799ab0123a" providerId="LiveId" clId="{25B3B887-689C-4E2F-AB28-CA465C5CE43A}" dt="2022-03-01T04:20:09.299" v="3225" actId="108"/>
          <ac:spMkLst>
            <pc:docMk/>
            <pc:sldMk cId="756519531" sldId="306"/>
            <ac:spMk id="83" creationId="{00000000-0000-0000-0000-000000000000}"/>
          </ac:spMkLst>
        </pc:spChg>
        <pc:picChg chg="add mod">
          <ac:chgData name="杨 青青" userId="23bf39799ab0123a" providerId="LiveId" clId="{25B3B887-689C-4E2F-AB28-CA465C5CE43A}" dt="2022-02-28T18:11:29.120" v="1325" actId="1076"/>
          <ac:picMkLst>
            <pc:docMk/>
            <pc:sldMk cId="756519531" sldId="306"/>
            <ac:picMk id="4" creationId="{C817E823-C781-4D15-B6CB-BBCFA91818C4}"/>
          </ac:picMkLst>
        </pc:picChg>
      </pc:sldChg>
      <pc:sldChg chg="del">
        <pc:chgData name="杨 青青" userId="23bf39799ab0123a" providerId="LiveId" clId="{25B3B887-689C-4E2F-AB28-CA465C5CE43A}" dt="2022-02-28T15:44:04.724" v="203" actId="47"/>
        <pc:sldMkLst>
          <pc:docMk/>
          <pc:sldMk cId="3564897489" sldId="306"/>
        </pc:sldMkLst>
      </pc:sldChg>
      <pc:sldChg chg="del">
        <pc:chgData name="杨 青青" userId="23bf39799ab0123a" providerId="LiveId" clId="{25B3B887-689C-4E2F-AB28-CA465C5CE43A}" dt="2022-02-28T15:44:06.745" v="206" actId="47"/>
        <pc:sldMkLst>
          <pc:docMk/>
          <pc:sldMk cId="2672666745" sldId="307"/>
        </pc:sldMkLst>
      </pc:sldChg>
      <pc:sldChg chg="addSp delSp modSp add del mod">
        <pc:chgData name="杨 青青" userId="23bf39799ab0123a" providerId="LiveId" clId="{25B3B887-689C-4E2F-AB28-CA465C5CE43A}" dt="2022-02-28T23:23:58.890" v="1750" actId="47"/>
        <pc:sldMkLst>
          <pc:docMk/>
          <pc:sldMk cId="4150532926" sldId="307"/>
        </pc:sldMkLst>
        <pc:spChg chg="mod">
          <ac:chgData name="杨 青青" userId="23bf39799ab0123a" providerId="LiveId" clId="{25B3B887-689C-4E2F-AB28-CA465C5CE43A}" dt="2022-02-28T23:20:55.158" v="1728" actId="113"/>
          <ac:spMkLst>
            <pc:docMk/>
            <pc:sldMk cId="4150532926" sldId="307"/>
            <ac:spMk id="83" creationId="{00000000-0000-0000-0000-000000000000}"/>
          </ac:spMkLst>
        </pc:spChg>
        <pc:picChg chg="del">
          <ac:chgData name="杨 青青" userId="23bf39799ab0123a" providerId="LiveId" clId="{25B3B887-689C-4E2F-AB28-CA465C5CE43A}" dt="2022-02-28T23:15:03.685" v="1687" actId="478"/>
          <ac:picMkLst>
            <pc:docMk/>
            <pc:sldMk cId="4150532926" sldId="307"/>
            <ac:picMk id="3" creationId="{7BB794A2-177F-4914-906E-CA088988AF62}"/>
          </ac:picMkLst>
        </pc:picChg>
        <pc:picChg chg="add mod">
          <ac:chgData name="杨 青青" userId="23bf39799ab0123a" providerId="LiveId" clId="{25B3B887-689C-4E2F-AB28-CA465C5CE43A}" dt="2022-02-28T23:18:22.868" v="1718" actId="1076"/>
          <ac:picMkLst>
            <pc:docMk/>
            <pc:sldMk cId="4150532926" sldId="307"/>
            <ac:picMk id="5" creationId="{78E6861B-33BA-41DB-B516-5FC0D05C7B00}"/>
          </ac:picMkLst>
        </pc:picChg>
      </pc:sldChg>
      <pc:sldChg chg="del">
        <pc:chgData name="杨 青青" userId="23bf39799ab0123a" providerId="LiveId" clId="{25B3B887-689C-4E2F-AB28-CA465C5CE43A}" dt="2022-02-28T15:44:07.179" v="207" actId="47"/>
        <pc:sldMkLst>
          <pc:docMk/>
          <pc:sldMk cId="1098550188" sldId="308"/>
        </pc:sldMkLst>
      </pc:sldChg>
      <pc:sldChg chg="addSp modSp add mod modNotesTx">
        <pc:chgData name="杨 青青" userId="23bf39799ab0123a" providerId="LiveId" clId="{25B3B887-689C-4E2F-AB28-CA465C5CE43A}" dt="2022-03-01T04:09:45.614" v="3074" actId="20577"/>
        <pc:sldMkLst>
          <pc:docMk/>
          <pc:sldMk cId="3589180888" sldId="308"/>
        </pc:sldMkLst>
        <pc:spChg chg="mod">
          <ac:chgData name="杨 青青" userId="23bf39799ab0123a" providerId="LiveId" clId="{25B3B887-689C-4E2F-AB28-CA465C5CE43A}" dt="2022-03-01T04:09:45.614" v="3074" actId="20577"/>
          <ac:spMkLst>
            <pc:docMk/>
            <pc:sldMk cId="3589180888" sldId="308"/>
            <ac:spMk id="83" creationId="{00000000-0000-0000-0000-000000000000}"/>
          </ac:spMkLst>
        </pc:spChg>
        <pc:picChg chg="add mod">
          <ac:chgData name="杨 青青" userId="23bf39799ab0123a" providerId="LiveId" clId="{25B3B887-689C-4E2F-AB28-CA465C5CE43A}" dt="2022-03-01T03:01:47.643" v="2698" actId="1076"/>
          <ac:picMkLst>
            <pc:docMk/>
            <pc:sldMk cId="3589180888" sldId="308"/>
            <ac:picMk id="3" creationId="{9D763BFA-F66A-4FD9-A17C-BD2665CFF348}"/>
          </ac:picMkLst>
        </pc:picChg>
        <pc:picChg chg="add mod">
          <ac:chgData name="杨 青青" userId="23bf39799ab0123a" providerId="LiveId" clId="{25B3B887-689C-4E2F-AB28-CA465C5CE43A}" dt="2022-03-01T03:03:47.921" v="2712" actId="1076"/>
          <ac:picMkLst>
            <pc:docMk/>
            <pc:sldMk cId="3589180888" sldId="308"/>
            <ac:picMk id="6" creationId="{3CFAC67C-4134-4ABF-AA4D-D3FBB14C07BD}"/>
          </ac:picMkLst>
        </pc:picChg>
      </pc:sldChg>
      <pc:sldChg chg="delSp modSp add mod">
        <pc:chgData name="杨 青青" userId="23bf39799ab0123a" providerId="LiveId" clId="{25B3B887-689C-4E2F-AB28-CA465C5CE43A}" dt="2022-03-01T04:07:30.551" v="3036" actId="404"/>
        <pc:sldMkLst>
          <pc:docMk/>
          <pc:sldMk cId="1682997595" sldId="309"/>
        </pc:sldMkLst>
        <pc:spChg chg="mod">
          <ac:chgData name="杨 青青" userId="23bf39799ab0123a" providerId="LiveId" clId="{25B3B887-689C-4E2F-AB28-CA465C5CE43A}" dt="2022-03-01T04:07:30.551" v="3036" actId="404"/>
          <ac:spMkLst>
            <pc:docMk/>
            <pc:sldMk cId="1682997595" sldId="309"/>
            <ac:spMk id="83" creationId="{00000000-0000-0000-0000-000000000000}"/>
          </ac:spMkLst>
        </pc:spChg>
        <pc:picChg chg="del">
          <ac:chgData name="杨 青青" userId="23bf39799ab0123a" providerId="LiveId" clId="{25B3B887-689C-4E2F-AB28-CA465C5CE43A}" dt="2022-02-28T23:52:56.704" v="2165" actId="478"/>
          <ac:picMkLst>
            <pc:docMk/>
            <pc:sldMk cId="1682997595" sldId="309"/>
            <ac:picMk id="3" creationId="{679E1235-3283-4318-A0B9-2997F30D1869}"/>
          </ac:picMkLst>
        </pc:picChg>
      </pc:sldChg>
      <pc:sldChg chg="del">
        <pc:chgData name="杨 青青" userId="23bf39799ab0123a" providerId="LiveId" clId="{25B3B887-689C-4E2F-AB28-CA465C5CE43A}" dt="2022-02-28T15:44:05.266" v="204" actId="47"/>
        <pc:sldMkLst>
          <pc:docMk/>
          <pc:sldMk cId="2070506550" sldId="309"/>
        </pc:sldMkLst>
      </pc:sldChg>
      <pc:sldChg chg="add del">
        <pc:chgData name="杨 青青" userId="23bf39799ab0123a" providerId="LiveId" clId="{25B3B887-689C-4E2F-AB28-CA465C5CE43A}" dt="2022-02-28T23:23:22.217" v="1740"/>
        <pc:sldMkLst>
          <pc:docMk/>
          <pc:sldMk cId="3180088706" sldId="309"/>
        </pc:sldMkLst>
      </pc:sldChg>
      <pc:sldChg chg="modSp add mod modNotesTx">
        <pc:chgData name="杨 青青" userId="23bf39799ab0123a" providerId="LiveId" clId="{25B3B887-689C-4E2F-AB28-CA465C5CE43A}" dt="2022-03-01T04:20:43.013" v="3228" actId="404"/>
        <pc:sldMkLst>
          <pc:docMk/>
          <pc:sldMk cId="825148030" sldId="310"/>
        </pc:sldMkLst>
        <pc:spChg chg="mod">
          <ac:chgData name="杨 青青" userId="23bf39799ab0123a" providerId="LiveId" clId="{25B3B887-689C-4E2F-AB28-CA465C5CE43A}" dt="2022-03-01T04:20:43.013" v="3228" actId="404"/>
          <ac:spMkLst>
            <pc:docMk/>
            <pc:sldMk cId="825148030" sldId="310"/>
            <ac:spMk id="83" creationId="{00000000-0000-0000-0000-000000000000}"/>
          </ac:spMkLst>
        </pc:spChg>
      </pc:sldChg>
      <pc:sldChg chg="addSp modSp new mod">
        <pc:chgData name="杨 青青" userId="23bf39799ab0123a" providerId="LiveId" clId="{25B3B887-689C-4E2F-AB28-CA465C5CE43A}" dt="2022-03-01T06:30:04.082" v="3439" actId="20577"/>
        <pc:sldMkLst>
          <pc:docMk/>
          <pc:sldMk cId="2855384597" sldId="311"/>
        </pc:sldMkLst>
        <pc:spChg chg="mod">
          <ac:chgData name="杨 青青" userId="23bf39799ab0123a" providerId="LiveId" clId="{25B3B887-689C-4E2F-AB28-CA465C5CE43A}" dt="2022-03-01T03:56:34.543" v="2780" actId="313"/>
          <ac:spMkLst>
            <pc:docMk/>
            <pc:sldMk cId="2855384597" sldId="311"/>
            <ac:spMk id="2" creationId="{EE3F3256-0401-4808-9C6E-D0A8397B73C2}"/>
          </ac:spMkLst>
        </pc:spChg>
        <pc:spChg chg="mod">
          <ac:chgData name="杨 青青" userId="23bf39799ab0123a" providerId="LiveId" clId="{25B3B887-689C-4E2F-AB28-CA465C5CE43A}" dt="2022-03-01T06:30:04.082" v="3439" actId="20577"/>
          <ac:spMkLst>
            <pc:docMk/>
            <pc:sldMk cId="2855384597" sldId="311"/>
            <ac:spMk id="3" creationId="{E6BE59AF-D63D-4DCE-BB67-4CBB19403910}"/>
          </ac:spMkLst>
        </pc:spChg>
        <pc:picChg chg="add mod">
          <ac:chgData name="杨 青青" userId="23bf39799ab0123a" providerId="LiveId" clId="{25B3B887-689C-4E2F-AB28-CA465C5CE43A}" dt="2022-03-01T05:52:50.544" v="3232" actId="1076"/>
          <ac:picMkLst>
            <pc:docMk/>
            <pc:sldMk cId="2855384597" sldId="311"/>
            <ac:picMk id="5" creationId="{C06228F8-28C6-4ACF-A0AC-58CB1E0039D4}"/>
          </ac:picMkLst>
        </pc:picChg>
        <pc:picChg chg="add mod">
          <ac:chgData name="杨 青青" userId="23bf39799ab0123a" providerId="LiveId" clId="{25B3B887-689C-4E2F-AB28-CA465C5CE43A}" dt="2022-03-01T05:52:49.194" v="3231" actId="1076"/>
          <ac:picMkLst>
            <pc:docMk/>
            <pc:sldMk cId="2855384597" sldId="311"/>
            <ac:picMk id="7" creationId="{44E94490-2492-4A0D-89A9-C14F0758B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b0e7e4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b0e7e4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8154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b0e7e4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b0e7e4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8789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b0e7e4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b0e7e4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 common era: Roman physician reported the application of electrical discharge of sea creatures for treatment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351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b0e7e4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b0e7e4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0603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64ba211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64ba211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48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06743487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06743487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06743487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06743487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33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b0e7e4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b0e7e4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b0e7e4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b0e7e4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7442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b0e7e4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b0e7e4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8712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b0e7e4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b0e7e4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4278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b0e7e4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b0e7e4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74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06900" y="1067902"/>
            <a:ext cx="8330100" cy="17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39925" y="2802500"/>
            <a:ext cx="54642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r="63369"/>
          <a:stretch/>
        </p:blipFill>
        <p:spPr>
          <a:xfrm>
            <a:off x="3902063" y="4514425"/>
            <a:ext cx="1339924" cy="4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57068C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984425" y="837630"/>
            <a:ext cx="5175000" cy="17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ers">
  <p:cSld name="CUSTOM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800"/>
              <a:buNone/>
              <a:defRPr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551100" cy="31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4627575" y="4693763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t="-60" r="64279" b="59"/>
          <a:stretch/>
        </p:blipFill>
        <p:spPr>
          <a:xfrm>
            <a:off x="407175" y="4755600"/>
            <a:ext cx="567625" cy="1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3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9"/>
          <p:cNvSpPr txBox="1"/>
          <p:nvPr/>
        </p:nvSpPr>
        <p:spPr>
          <a:xfrm>
            <a:off x="4594675" y="4693763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1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 t="-60" r="64279" b="59"/>
          <a:stretch/>
        </p:blipFill>
        <p:spPr>
          <a:xfrm>
            <a:off x="407175" y="4755600"/>
            <a:ext cx="567625" cy="1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 sz="36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1"/>
          </p:nvPr>
        </p:nvSpPr>
        <p:spPr>
          <a:xfrm>
            <a:off x="294375" y="2803075"/>
            <a:ext cx="3955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2100"/>
              <a:buNone/>
              <a:defRPr sz="2100"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/>
          <p:nvPr/>
        </p:nvSpPr>
        <p:spPr>
          <a:xfrm>
            <a:off x="4619925" y="4693763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 t="-60" r="64279" b="59"/>
          <a:stretch/>
        </p:blipFill>
        <p:spPr>
          <a:xfrm>
            <a:off x="407175" y="4755600"/>
            <a:ext cx="567625" cy="1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/>
        </p:nvSpPr>
        <p:spPr>
          <a:xfrm>
            <a:off x="4619925" y="4693763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311700" y="3856450"/>
            <a:ext cx="46698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2">
            <a:alphaModFix/>
          </a:blip>
          <a:srcRect t="-60" r="64279" b="59"/>
          <a:stretch/>
        </p:blipFill>
        <p:spPr>
          <a:xfrm>
            <a:off x="407175" y="4755600"/>
            <a:ext cx="567625" cy="1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34793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2000"/>
              <a:buNone/>
              <a:defRPr sz="12000">
                <a:solidFill>
                  <a:srgbClr val="57068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2980893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/>
          <p:nvPr/>
        </p:nvSpPr>
        <p:spPr>
          <a:xfrm>
            <a:off x="4639500" y="4693763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2"/>
          <p:cNvPicPr preferRelativeResize="0"/>
          <p:nvPr/>
        </p:nvPicPr>
        <p:blipFill rotWithShape="1">
          <a:blip r:embed="rId2">
            <a:alphaModFix/>
          </a:blip>
          <a:srcRect t="-60" r="64279" b="59"/>
          <a:stretch/>
        </p:blipFill>
        <p:spPr>
          <a:xfrm>
            <a:off x="407175" y="4755600"/>
            <a:ext cx="567625" cy="1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olio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/>
        </p:nvSpPr>
        <p:spPr>
          <a:xfrm>
            <a:off x="4611500" y="46489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800"/>
              <a:buFont typeface="Montserrat ExtraBold"/>
              <a:buNone/>
              <a:defRPr sz="28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ionlab.github.io/MemToolbox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ionlab.github.io/MemToolbox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06950" y="1183591"/>
            <a:ext cx="8330100" cy="13881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</a:t>
            </a:r>
            <a:r>
              <a:rPr lang="en-US" altLang="zh-CN" sz="3600" dirty="0"/>
              <a:t>em Toolbox Tutorial</a:t>
            </a:r>
            <a:br>
              <a:rPr lang="en-US" altLang="zh-CN" sz="3200" dirty="0"/>
            </a:br>
            <a:r>
              <a:rPr lang="en-US" altLang="zh-CN" sz="1100" b="0" i="0" dirty="0">
                <a:effectLst/>
                <a:latin typeface="Courier New" panose="02070309020205020404" pitchFamily="49" charset="0"/>
              </a:rPr>
              <a:t>Suchow, J. W., Brady, T. F., Fougnie, D., &amp; Alvarez, G. A. (2013). Modeling visual working memory with the MemToolbox. </a:t>
            </a:r>
            <a:r>
              <a:rPr lang="en-US" altLang="zh-CN" sz="1100" b="0" i="1" dirty="0">
                <a:effectLst/>
                <a:latin typeface="Courier New" panose="02070309020205020404" pitchFamily="49" charset="0"/>
              </a:rPr>
              <a:t>Journal of Vision</a:t>
            </a:r>
            <a:r>
              <a:rPr lang="en-US" altLang="zh-CN" sz="1100" b="0" i="0" dirty="0"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100" b="0" i="1" dirty="0">
                <a:effectLst/>
                <a:latin typeface="Courier New" panose="02070309020205020404" pitchFamily="49" charset="0"/>
              </a:rPr>
              <a:t>13</a:t>
            </a:r>
            <a:r>
              <a:rPr lang="en-US" altLang="zh-CN" sz="1100" b="0" i="0" dirty="0">
                <a:effectLst/>
                <a:latin typeface="Courier New" panose="02070309020205020404" pitchFamily="49" charset="0"/>
              </a:rPr>
              <a:t>(10):9, 1–8. doi:10.1167/13.10.9.</a:t>
            </a:r>
            <a:endParaRPr sz="2800" u="sng" dirty="0"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839850" y="3060125"/>
            <a:ext cx="54642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Qingqing Yang, qy775@nyu.edu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Department of Psychology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Bayesian Workflow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00780" cy="3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CN" sz="1400" dirty="0"/>
              <a:t>To estimate the full posterior distribution, </a:t>
            </a:r>
            <a:r>
              <a:rPr lang="en-US" altLang="zh-CN" sz="1400" b="1" dirty="0"/>
              <a:t>sampling-based algorithms </a:t>
            </a:r>
            <a:r>
              <a:rPr lang="en-US" altLang="zh-CN" sz="1400" dirty="0"/>
              <a:t>are used.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CN" sz="1400" dirty="0"/>
              <a:t>The Metropolis-Hastings variant of Markov Chain Monte Carlo </a:t>
            </a:r>
            <a:r>
              <a:rPr lang="en-US" altLang="zh-CN" sz="1400" b="1" dirty="0"/>
              <a:t>(MCMC):</a:t>
            </a:r>
          </a:p>
          <a:p>
            <a:pPr marL="146050" lvl="0" indent="0">
              <a:lnSpc>
                <a:spcPct val="150000"/>
              </a:lnSpc>
              <a:buSzPts val="1300"/>
              <a:buNone/>
            </a:pPr>
            <a:r>
              <a:rPr lang="en-US" altLang="zh-CN" sz="1400" dirty="0"/>
              <a:t>    </a:t>
            </a:r>
            <a:r>
              <a:rPr lang="en-US" altLang="zh-CN" sz="1200" dirty="0"/>
              <a:t>The algorithm chooses an initial set, over many iterations, proposes small moves to these parameter values, accepting or </a:t>
            </a:r>
            <a:r>
              <a:rPr lang="en-US" altLang="zh-CN" sz="1200" dirty="0" err="1"/>
              <a:t>rejectiof</a:t>
            </a:r>
            <a:r>
              <a:rPr lang="en-US" altLang="zh-CN" sz="1200" dirty="0"/>
              <a:t> model </a:t>
            </a:r>
            <a:r>
              <a:rPr lang="en-US" altLang="zh-CN" sz="1200" dirty="0" err="1"/>
              <a:t>parametersng</a:t>
            </a:r>
            <a:r>
              <a:rPr lang="en-US" altLang="zh-CN" sz="1200" dirty="0"/>
              <a:t> them based on how possible the new parameter values are in both the prior and the likelihood function.</a:t>
            </a: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zh-CN" sz="1200" dirty="0"/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zh-CN" sz="1200" dirty="0"/>
          </a:p>
          <a:p>
            <a:pPr marL="431800" indent="-285750">
              <a:lnSpc>
                <a:spcPct val="150000"/>
              </a:lnSpc>
              <a:buSzPts val="1300"/>
            </a:pPr>
            <a:r>
              <a:rPr lang="en-US" altLang="zh-CN" sz="1400" b="1" dirty="0" err="1"/>
              <a:t>GridSearch</a:t>
            </a:r>
            <a:r>
              <a:rPr lang="en-US" altLang="zh-CN" sz="1400" dirty="0"/>
              <a:t> function: evaluating the model’s likelihood and prior at every possible setting of the parameters</a:t>
            </a:r>
          </a:p>
          <a:p>
            <a:pPr marL="431800" indent="-285750">
              <a:lnSpc>
                <a:spcPct val="150000"/>
              </a:lnSpc>
              <a:buSzPts val="1300"/>
            </a:pPr>
            <a:r>
              <a:rPr lang="en-US" altLang="zh-CN" sz="1400" dirty="0"/>
              <a:t>The full posterior distribution also helps determine the relationship between parameters.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E6861B-33BA-41DB-B516-5FC0D05C7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601" y="2804798"/>
            <a:ext cx="2917072" cy="38670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D763BFA-F66A-4FD9-A17C-BD2665CFF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246" y="-84578"/>
            <a:ext cx="2363479" cy="12405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FAC67C-4134-4ABF-AA4D-D3FBB14C0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280" y="3025357"/>
            <a:ext cx="2405361" cy="18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8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Posterior predictive checks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44000" cy="3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CN" sz="1400" dirty="0"/>
              <a:t>Sometimes a whole class of models performs poorly, such that there are no parameter settings that will produce a good fit. </a:t>
            </a:r>
            <a:endParaRPr lang="en-US" altLang="zh-CN" sz="1400" dirty="0">
              <a:sym typeface="Wingdings" panose="05000000000000000000" pitchFamily="2" charset="2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CN" sz="1400" dirty="0"/>
              <a:t>Simulates new data from the posterior fit and then compares the actual and simulated data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sz="1200" dirty="0"/>
              <a:t>A good fit does not necessarily indicate a good model. An extremely flexible model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sz="1600" dirty="0"/>
              <a:t>models that systematically deviate in a posterior predictive check nearly always need improvement!</a:t>
            </a:r>
            <a:endParaRPr lang="en-US" altLang="zh-CN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EAF8C6-A5D7-4933-944F-A61C8B158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695" y="3144430"/>
            <a:ext cx="2225911" cy="16931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4388D98-C195-46A1-A48F-F7F0524AFBCC}"/>
              </a:ext>
            </a:extLst>
          </p:cNvPr>
          <p:cNvSpPr txBox="1"/>
          <p:nvPr/>
        </p:nvSpPr>
        <p:spPr>
          <a:xfrm>
            <a:off x="634490" y="4120038"/>
            <a:ext cx="5458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u="none" strike="noStrike" baseline="0" dirty="0">
                <a:solidFill>
                  <a:srgbClr val="002060"/>
                </a:solidFill>
                <a:latin typeface="Courier New" panose="02070309020205020404" pitchFamily="49" charset="0"/>
              </a:rPr>
              <a:t>&gt;&gt;</a:t>
            </a:r>
            <a:r>
              <a:rPr lang="en-US" altLang="zh-CN" sz="1200" b="0" i="0" u="none" strike="noStrike" baseline="0" dirty="0" err="1">
                <a:solidFill>
                  <a:srgbClr val="002060"/>
                </a:solidFill>
                <a:latin typeface="Courier New" panose="02070309020205020404" pitchFamily="49" charset="0"/>
              </a:rPr>
              <a:t>PlotPosteriorPredictiveData</a:t>
            </a:r>
            <a:r>
              <a:rPr lang="en-US" altLang="zh-CN" sz="1200" b="0" i="0" u="none" strike="noStrike" baseline="0" dirty="0">
                <a:solidFill>
                  <a:srgbClr val="002060"/>
                </a:solidFill>
                <a:latin typeface="Courier New" panose="02070309020205020404" pitchFamily="49" charset="0"/>
              </a:rPr>
              <a:t>(model, </a:t>
            </a:r>
            <a:r>
              <a:rPr lang="en-US" altLang="zh-CN" sz="1200" b="0" i="0" u="none" strike="noStrike" baseline="0" dirty="0" err="1">
                <a:solidFill>
                  <a:srgbClr val="002060"/>
                </a:solidFill>
                <a:latin typeface="Courier New" panose="02070309020205020404" pitchFamily="49" charset="0"/>
              </a:rPr>
              <a:t>posteriorSamples</a:t>
            </a:r>
            <a:r>
              <a:rPr lang="en-US" altLang="zh-CN" sz="1200" b="0" i="0" u="none" strike="noStrike" baseline="0" dirty="0">
                <a:solidFill>
                  <a:srgbClr val="002060"/>
                </a:solidFill>
                <a:latin typeface="Courier New" panose="02070309020205020404" pitchFamily="49" charset="0"/>
              </a:rPr>
              <a:t>,...</a:t>
            </a:r>
          </a:p>
          <a:p>
            <a:r>
              <a:rPr lang="en-US" altLang="zh-CN" sz="1200" b="0" i="0" u="none" strike="noStrike" baseline="0" dirty="0">
                <a:solidFill>
                  <a:srgbClr val="002060"/>
                </a:solidFill>
                <a:latin typeface="Courier New" panose="02070309020205020404" pitchFamily="49" charset="0"/>
              </a:rPr>
              <a:t>                              data, [</a:t>
            </a:r>
            <a:r>
              <a:rPr lang="en-US" altLang="zh-CN" sz="1200" b="0" i="0" u="none" strike="noStrike" baseline="0" dirty="0" err="1">
                <a:solidFill>
                  <a:srgbClr val="002060"/>
                </a:solidFill>
                <a:latin typeface="Courier New" panose="02070309020205020404" pitchFamily="49" charset="0"/>
              </a:rPr>
              <a:t>optionalParameters</a:t>
            </a:r>
            <a:r>
              <a:rPr lang="en-US" altLang="zh-CN" sz="1200" b="0" i="0" u="none" strike="noStrike" baseline="0" dirty="0">
                <a:solidFill>
                  <a:srgbClr val="002060"/>
                </a:solidFill>
                <a:latin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7256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Hierarchical modeling for population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44000" cy="3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CN" sz="1600" dirty="0"/>
              <a:t>Traditional method for a population: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sz="1200" dirty="0"/>
              <a:t>Fit each participant separately;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sz="1200" dirty="0"/>
              <a:t>Combine parameter by median or mean;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sz="1200" dirty="0"/>
              <a:t>Difference between condition – t-test, ANOVAs</a:t>
            </a:r>
          </a:p>
          <a:p>
            <a:pPr indent="-311150">
              <a:lnSpc>
                <a:spcPct val="150000"/>
              </a:lnSpc>
              <a:buSzPts val="1300"/>
            </a:pPr>
            <a:r>
              <a:rPr lang="en-US" altLang="zh-CN" sz="1600" dirty="0"/>
              <a:t>Discards information about the reliability of each participant’s parameter estimates.</a:t>
            </a:r>
          </a:p>
          <a:p>
            <a:pPr lvl="1" indent="-311150">
              <a:lnSpc>
                <a:spcPct val="150000"/>
              </a:lnSpc>
              <a:buSzPts val="1300"/>
            </a:pPr>
            <a:r>
              <a:rPr lang="en-US" altLang="zh-CN" sz="1200" dirty="0"/>
              <a:t>Trade-off between parameters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endParaRPr lang="en-US" altLang="zh-CN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9E1235-3283-4318-A0B9-2997F30D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357" y="2730523"/>
            <a:ext cx="2565543" cy="21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4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Hierarchical modeling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44000" cy="3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dirty="0"/>
              <a:t>Better method: Fit </a:t>
            </a:r>
            <a:r>
              <a:rPr lang="en-US" altLang="zh-CN" b="1" dirty="0"/>
              <a:t>a single hierarchical model of all participants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dirty="0"/>
              <a:t>This treats each participant’s parameters as samples from a normally distributed population, and then infer the population mean and sd of each parameter. </a:t>
            </a:r>
          </a:p>
          <a:p>
            <a:pPr lvl="2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dirty="0"/>
              <a:t>More weight to participants whose data give more reliable parameter estimates</a:t>
            </a:r>
          </a:p>
          <a:p>
            <a:pPr lvl="2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endParaRPr lang="en-US" altLang="zh-CN" dirty="0"/>
          </a:p>
          <a:p>
            <a:pPr marL="603250" lvl="1" indent="0">
              <a:lnSpc>
                <a:spcPct val="150000"/>
              </a:lnSpc>
              <a:spcBef>
                <a:spcPts val="0"/>
              </a:spcBef>
              <a:buSzPts val="1300"/>
              <a:buNone/>
            </a:pPr>
            <a:r>
              <a:rPr lang="en-US" altLang="zh-CN" sz="1200" dirty="0"/>
              <a:t>&gt;&gt; data1 = </a:t>
            </a:r>
            <a:r>
              <a:rPr lang="en-US" altLang="zh-CN" sz="1200" dirty="0" err="1"/>
              <a:t>MemDataset</a:t>
            </a:r>
            <a:r>
              <a:rPr lang="en-US" altLang="zh-CN" sz="1200" dirty="0"/>
              <a:t>(1);</a:t>
            </a:r>
          </a:p>
          <a:p>
            <a:pPr marL="603250" lvl="1" indent="0">
              <a:lnSpc>
                <a:spcPct val="150000"/>
              </a:lnSpc>
              <a:spcBef>
                <a:spcPts val="0"/>
              </a:spcBef>
              <a:buSzPts val="1300"/>
              <a:buNone/>
            </a:pPr>
            <a:r>
              <a:rPr lang="en-US" altLang="zh-CN" sz="1200" dirty="0"/>
              <a:t>&gt;&gt; data2 = </a:t>
            </a:r>
            <a:r>
              <a:rPr lang="en-US" altLang="zh-CN" sz="1200" dirty="0" err="1"/>
              <a:t>MemDataset</a:t>
            </a:r>
            <a:r>
              <a:rPr lang="en-US" altLang="zh-CN" sz="1200" dirty="0"/>
              <a:t>(2);</a:t>
            </a:r>
          </a:p>
          <a:p>
            <a:pPr marL="603250" lvl="1" indent="0">
              <a:lnSpc>
                <a:spcPct val="150000"/>
              </a:lnSpc>
              <a:spcBef>
                <a:spcPts val="0"/>
              </a:spcBef>
              <a:buSzPts val="1300"/>
              <a:buNone/>
            </a:pPr>
            <a:r>
              <a:rPr lang="en-US" altLang="zh-CN" sz="1200" dirty="0"/>
              <a:t>&gt;&gt; model = StandardMixtureModel();</a:t>
            </a:r>
          </a:p>
          <a:p>
            <a:pPr marL="603250" lvl="1" indent="0">
              <a:lnSpc>
                <a:spcPct val="150000"/>
              </a:lnSpc>
              <a:spcBef>
                <a:spcPts val="0"/>
              </a:spcBef>
              <a:buSzPts val="1300"/>
              <a:buNone/>
            </a:pPr>
            <a:r>
              <a:rPr lang="en-US" altLang="zh-CN" sz="1200" dirty="0"/>
              <a:t>&gt;&gt; fit = </a:t>
            </a:r>
            <a:r>
              <a:rPr lang="en-US" altLang="zh-CN" sz="1200" dirty="0" err="1"/>
              <a:t>MemFit</a:t>
            </a:r>
            <a:r>
              <a:rPr lang="en-US" altLang="zh-CN" sz="1200" dirty="0"/>
              <a:t>({data1,data2}, model,</a:t>
            </a:r>
            <a:r>
              <a:rPr lang="en-US" altLang="zh-CN" sz="1200" b="1" dirty="0"/>
              <a:t>’</a:t>
            </a:r>
            <a:r>
              <a:rPr lang="en-US" altLang="zh-CN" sz="1200" b="1" dirty="0" err="1"/>
              <a:t>UseHierarchical</a:t>
            </a:r>
            <a:r>
              <a:rPr lang="en-US" altLang="zh-CN" sz="1200" b="1" dirty="0"/>
              <a:t>’</a:t>
            </a:r>
            <a:r>
              <a:rPr lang="en-US" altLang="zh-CN" sz="1200" dirty="0"/>
              <a:t>, true)</a:t>
            </a:r>
          </a:p>
        </p:txBody>
      </p:sp>
    </p:spTree>
    <p:extLst>
      <p:ext uri="{BB962C8B-B14F-4D97-AF65-F5344CB8AC3E}">
        <p14:creationId xmlns:p14="http://schemas.microsoft.com/office/powerpoint/2010/main" val="168299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Model comparison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44000" cy="3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CN" sz="1600" dirty="0"/>
              <a:t>Two elements to be considered: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sz="1200" dirty="0"/>
              <a:t>the resemblance between the model and the data 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sz="1200" dirty="0"/>
              <a:t>the model’s flexibility</a:t>
            </a:r>
          </a:p>
          <a:p>
            <a:pPr indent="-311150">
              <a:lnSpc>
                <a:spcPct val="150000"/>
              </a:lnSpc>
              <a:buSzPts val="1300"/>
            </a:pPr>
            <a:r>
              <a:rPr lang="en-US" altLang="zh-CN" sz="1600" dirty="0"/>
              <a:t>Approaches penalize more flexible models: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Font typeface="Montserrat"/>
              <a:buChar char="●"/>
            </a:pPr>
            <a:r>
              <a:rPr lang="en-US" altLang="zh-CN" sz="1200" dirty="0"/>
              <a:t>Akaike Information Criterion (</a:t>
            </a:r>
            <a:r>
              <a:rPr lang="en-US" altLang="zh-CN" sz="1200" b="1" dirty="0"/>
              <a:t>AIC</a:t>
            </a:r>
            <a:r>
              <a:rPr lang="en-US" altLang="zh-CN" sz="1200" dirty="0"/>
              <a:t>)) (with correction for finite data (</a:t>
            </a:r>
            <a:r>
              <a:rPr lang="en-US" altLang="zh-CN" sz="1200" b="1" dirty="0" err="1"/>
              <a:t>AICc</a:t>
            </a:r>
            <a:r>
              <a:rPr lang="en-US" altLang="zh-CN" sz="1200" dirty="0"/>
              <a:t>))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Font typeface="Montserrat"/>
              <a:buChar char="●"/>
            </a:pPr>
            <a:r>
              <a:rPr lang="en-US" altLang="zh-CN" sz="1200" dirty="0"/>
              <a:t>Bayesian Information Criterion (</a:t>
            </a:r>
            <a:r>
              <a:rPr lang="en-US" altLang="zh-CN" sz="1200" b="1" dirty="0"/>
              <a:t>BIC</a:t>
            </a:r>
            <a:r>
              <a:rPr lang="en-US" altLang="zh-CN" sz="1200" dirty="0"/>
              <a:t>)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Font typeface="Montserrat"/>
              <a:buChar char="●"/>
            </a:pPr>
            <a:r>
              <a:rPr lang="en-US" altLang="zh-CN" sz="1200" dirty="0"/>
              <a:t>Deviance Information Criterion (</a:t>
            </a:r>
            <a:r>
              <a:rPr lang="en-US" altLang="zh-CN" sz="1200" b="1" dirty="0"/>
              <a:t>DIC</a:t>
            </a:r>
            <a:r>
              <a:rPr lang="en-US" altLang="zh-CN" sz="1200" dirty="0"/>
              <a:t>) </a:t>
            </a:r>
            <a:r>
              <a:rPr lang="en-US" altLang="zh-CN" sz="1200" i="1" dirty="0"/>
              <a:t>for hierarchical setting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Font typeface="Montserrat"/>
              <a:buChar char="●"/>
            </a:pPr>
            <a:r>
              <a:rPr lang="en-US" altLang="zh-CN" sz="1200" dirty="0"/>
              <a:t>Bayes factor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Font typeface="Montserrat"/>
              <a:buChar char="●"/>
            </a:pPr>
            <a:r>
              <a:rPr lang="en-US" altLang="zh-CN" sz="1200" dirty="0"/>
              <a:t>Log likelihood</a:t>
            </a:r>
          </a:p>
          <a:p>
            <a:pPr marL="1060450" lvl="2" indent="0">
              <a:lnSpc>
                <a:spcPct val="150000"/>
              </a:lnSpc>
              <a:spcBef>
                <a:spcPts val="0"/>
              </a:spcBef>
              <a:buSzPts val="1300"/>
              <a:buNone/>
            </a:pPr>
            <a:endParaRPr lang="en-US" altLang="zh-CN" sz="1000" dirty="0"/>
          </a:p>
          <a:p>
            <a:pPr marL="1060450" lvl="2" indent="0">
              <a:lnSpc>
                <a:spcPct val="150000"/>
              </a:lnSpc>
              <a:spcBef>
                <a:spcPts val="0"/>
              </a:spcBef>
              <a:buSzPts val="1300"/>
              <a:buNone/>
            </a:pPr>
            <a:r>
              <a:rPr lang="en-US" altLang="zh-CN" sz="1000" dirty="0"/>
              <a:t>&gt;&gt; model1 = StandardMixtureModel(); </a:t>
            </a:r>
          </a:p>
          <a:p>
            <a:pPr marL="1060450" lvl="2" indent="0">
              <a:lnSpc>
                <a:spcPct val="150000"/>
              </a:lnSpc>
              <a:spcBef>
                <a:spcPts val="0"/>
              </a:spcBef>
              <a:buSzPts val="1300"/>
              <a:buNone/>
            </a:pPr>
            <a:r>
              <a:rPr lang="en-US" altLang="zh-CN" sz="1000" dirty="0"/>
              <a:t>&gt;&gt; model2 = SwapModel(); </a:t>
            </a:r>
          </a:p>
          <a:p>
            <a:pPr marL="1060450" lvl="2" indent="0">
              <a:lnSpc>
                <a:spcPct val="150000"/>
              </a:lnSpc>
              <a:spcBef>
                <a:spcPts val="0"/>
              </a:spcBef>
              <a:buSzPts val="1300"/>
              <a:buNone/>
            </a:pPr>
            <a:r>
              <a:rPr lang="en-US" altLang="zh-CN" sz="1000" dirty="0"/>
              <a:t>&gt;&gt; </a:t>
            </a:r>
            <a:r>
              <a:rPr lang="en-US" altLang="zh-CN" sz="1000" dirty="0" err="1"/>
              <a:t>modelComparison</a:t>
            </a:r>
            <a:r>
              <a:rPr lang="en-US" altLang="zh-CN" sz="1000" dirty="0"/>
              <a:t> = </a:t>
            </a:r>
            <a:r>
              <a:rPr lang="en-US" altLang="zh-CN" sz="1000" dirty="0" err="1"/>
              <a:t>MemFit</a:t>
            </a:r>
            <a:r>
              <a:rPr lang="en-US" altLang="zh-CN" sz="1000" dirty="0"/>
              <a:t>(data, {model1, model2})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Font typeface="Montserrat"/>
              <a:buChar char="●"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25175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Model comparison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44000" cy="3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1150">
              <a:lnSpc>
                <a:spcPct val="150000"/>
              </a:lnSpc>
              <a:buSzPts val="1300"/>
            </a:pPr>
            <a:r>
              <a:rPr lang="en-US" altLang="zh-CN" sz="1400" dirty="0"/>
              <a:t>Computing the comparison metric for each participant independently and looking at consistency to make inferences about the best-fitting models</a:t>
            </a:r>
          </a:p>
          <a:p>
            <a:pPr indent="-311150">
              <a:lnSpc>
                <a:spcPct val="150000"/>
              </a:lnSpc>
              <a:buSzPts val="1300"/>
            </a:pPr>
            <a:endParaRPr lang="en-US" altLang="zh-CN" sz="1400" dirty="0"/>
          </a:p>
          <a:p>
            <a:pPr indent="-311150">
              <a:lnSpc>
                <a:spcPct val="150000"/>
              </a:lnSpc>
              <a:buSzPts val="1300"/>
            </a:pPr>
            <a:r>
              <a:rPr lang="en-US" altLang="zh-CN" sz="1400" dirty="0"/>
              <a:t>Take participants’ variance into account, therefore generalized to population, (like ANOVA over model likelihood)</a:t>
            </a:r>
          </a:p>
          <a:p>
            <a:pPr indent="-311150">
              <a:lnSpc>
                <a:spcPct val="150000"/>
              </a:lnSpc>
              <a:buSzPts val="1300"/>
            </a:pPr>
            <a:endParaRPr lang="en-US" altLang="zh-CN" sz="1400" dirty="0"/>
          </a:p>
          <a:p>
            <a:pPr indent="-311150">
              <a:lnSpc>
                <a:spcPct val="150000"/>
              </a:lnSpc>
              <a:buSzPts val="1300"/>
            </a:pPr>
            <a:r>
              <a:rPr lang="en-US" altLang="zh-CN" sz="1400" dirty="0"/>
              <a:t>However, computing a single AICC or BIC value across all participants does not allow generalization to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82514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F3256-0401-4808-9C6E-D0A8397B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 Modeling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E59AF-D63D-4DCE-BB67-4CBB19403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818622" cy="3497902"/>
          </a:xfrm>
        </p:spPr>
        <p:txBody>
          <a:bodyPr/>
          <a:lstStyle/>
          <a:p>
            <a:r>
              <a:rPr lang="en-US" altLang="zh-CN" dirty="0"/>
              <a:t>Modeling with different type of data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Orientation data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2AFC</a:t>
            </a:r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marL="596900" lvl="1" indent="0">
              <a:spcBef>
                <a:spcPts val="0"/>
              </a:spcBef>
              <a:buNone/>
            </a:pPr>
            <a:endParaRPr lang="en-US" altLang="zh-CN" dirty="0"/>
          </a:p>
          <a:p>
            <a:r>
              <a:rPr lang="en-US" altLang="zh-CN" dirty="0"/>
              <a:t>Modeling with different Set sizes</a:t>
            </a:r>
          </a:p>
          <a:p>
            <a:r>
              <a:rPr lang="en-US" altLang="zh-CN" dirty="0"/>
              <a:t>Comparing parameters between conditions</a:t>
            </a:r>
          </a:p>
          <a:p>
            <a:r>
              <a:rPr lang="en-US" altLang="zh-CN" dirty="0"/>
              <a:t>Fit model with 1 data but examine the model with another</a:t>
            </a:r>
          </a:p>
          <a:p>
            <a:r>
              <a:rPr lang="en-US" altLang="zh-CN" dirty="0"/>
              <a:t>Create </a:t>
            </a:r>
            <a:r>
              <a:rPr lang="en-US" altLang="zh-CN" dirty="0" err="1"/>
              <a:t>ur</a:t>
            </a:r>
            <a:r>
              <a:rPr lang="en-US" altLang="zh-CN" dirty="0"/>
              <a:t> own new model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6228F8-28C6-4ACF-A0AC-58CB1E00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358" y="2118094"/>
            <a:ext cx="2668168" cy="9839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E94490-2492-4A0D-89A9-C14F0758B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46" y="2068904"/>
            <a:ext cx="2604825" cy="10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84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"/>
          <p:cNvSpPr txBox="1">
            <a:spLocks noGrp="1"/>
          </p:cNvSpPr>
          <p:nvPr>
            <p:ph type="title"/>
          </p:nvPr>
        </p:nvSpPr>
        <p:spPr>
          <a:xfrm>
            <a:off x="1984500" y="1827450"/>
            <a:ext cx="5175000" cy="7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highlight>
                  <a:schemeClr val="dk1"/>
                </a:highlight>
              </a:rPr>
              <a:t>Thank you!</a:t>
            </a:r>
            <a:endParaRPr sz="41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30124-9D87-4ECC-B37F-F842388C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WM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6A832-8F8E-4C93-BEAA-6BA35BD76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612844" cy="3123300"/>
          </a:xfrm>
        </p:spPr>
        <p:txBody>
          <a:bodyPr/>
          <a:lstStyle/>
          <a:p>
            <a:r>
              <a:rPr lang="en-US" altLang="zh-CN" sz="1600" dirty="0"/>
              <a:t>Working memory is a storage system that actively holds information in mind and allows for its manipulation (Baddeley, 1986).</a:t>
            </a:r>
          </a:p>
          <a:p>
            <a:r>
              <a:rPr lang="en-US" altLang="zh-CN" sz="1600" dirty="0"/>
              <a:t>Paradigms predominate visual WM study: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886785-EFF9-4E34-8895-84EC843DF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131"/>
          <a:stretch/>
        </p:blipFill>
        <p:spPr>
          <a:xfrm>
            <a:off x="128902" y="2347298"/>
            <a:ext cx="4045376" cy="13785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1F325B9-4126-43B0-8606-FB5370987445}"/>
              </a:ext>
            </a:extLst>
          </p:cNvPr>
          <p:cNvSpPr txBox="1"/>
          <p:nvPr/>
        </p:nvSpPr>
        <p:spPr>
          <a:xfrm>
            <a:off x="526075" y="4958834"/>
            <a:ext cx="925426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" dirty="0">
                <a:latin typeface="Montserrat" panose="00000500000000000000" pitchFamily="2" charset="0"/>
              </a:rPr>
              <a:t>Suchow, J. W., Brady, T. F., Fougnie, D., &amp; Alvarez, G. A. (2013). Modeling visual working memory with the MemToolbox. Journal of Vision, 13(10):9, 1–8, http://www.journalofvision.org/content/13/10/9, doi:10.1167/13.10.9.</a:t>
            </a:r>
            <a:endParaRPr lang="zh-CN" altLang="en-US" sz="600" dirty="0">
              <a:latin typeface="Montserrat" panose="0000050000000000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E2161A-A077-4E5A-BBD2-0E8195FE8665}"/>
              </a:ext>
            </a:extLst>
          </p:cNvPr>
          <p:cNvSpPr txBox="1"/>
          <p:nvPr/>
        </p:nvSpPr>
        <p:spPr>
          <a:xfrm>
            <a:off x="219456" y="3790583"/>
            <a:ext cx="3919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ontserrat" panose="00000500000000000000" pitchFamily="2" charset="0"/>
              </a:rPr>
              <a:t>The observer sees the stimulus display, and after a delay is asked to </a:t>
            </a:r>
            <a:r>
              <a:rPr lang="en-US" altLang="zh-CN" sz="1200" b="1" dirty="0">
                <a:latin typeface="Montserrat" panose="00000500000000000000" pitchFamily="2" charset="0"/>
              </a:rPr>
              <a:t>report the color of a single item or subset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BE4950-5D5F-435B-8A79-554239A016C9}"/>
              </a:ext>
            </a:extLst>
          </p:cNvPr>
          <p:cNvSpPr txBox="1"/>
          <p:nvPr/>
        </p:nvSpPr>
        <p:spPr>
          <a:xfrm>
            <a:off x="4524150" y="3790583"/>
            <a:ext cx="4170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ontserrat" panose="00000500000000000000" pitchFamily="2" charset="0"/>
              </a:rPr>
              <a:t>The observer sees the stimulus display, and after a delay is asked to report </a:t>
            </a:r>
            <a:r>
              <a:rPr lang="en-US" altLang="zh-CN" sz="1200" b="1" dirty="0">
                <a:latin typeface="Montserrat" panose="00000500000000000000" pitchFamily="2" charset="0"/>
              </a:rPr>
              <a:t>whether the test display matches</a:t>
            </a:r>
            <a:endParaRPr lang="zh-CN" altLang="en-US" sz="12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A4525A9-8D81-4E1E-BFE0-492E77182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58"/>
          <a:stretch/>
        </p:blipFill>
        <p:spPr>
          <a:xfrm>
            <a:off x="4357076" y="2294129"/>
            <a:ext cx="4045376" cy="13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2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60511-116B-47A9-BE59-1F65BCDD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Models proposed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24DD2-3F2C-467D-B10F-9679552E5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612844" cy="4365276"/>
          </a:xfrm>
        </p:spPr>
        <p:txBody>
          <a:bodyPr/>
          <a:lstStyle/>
          <a:p>
            <a:r>
              <a:rPr lang="en-US" altLang="zh-CN" sz="1400" dirty="0"/>
              <a:t>Models have been proposed that link performance in 2 tasks to the architecture and capacity of the WM system. </a:t>
            </a:r>
          </a:p>
          <a:p>
            <a:r>
              <a:rPr lang="en-US" altLang="zh-CN" sz="1400" dirty="0"/>
              <a:t>Each model specifies the structure of visual memory and the decision process used to perform the task.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/>
              <a:t>Item-limit model (</a:t>
            </a:r>
            <a:r>
              <a:rPr lang="en-US" altLang="zh-CN" sz="1200" dirty="0" err="1"/>
              <a:t>Pashler</a:t>
            </a:r>
            <a:r>
              <a:rPr lang="en-US" altLang="zh-CN" sz="1200" dirty="0"/>
              <a:t>, 1988)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/>
              <a:t>slot model (Luck &amp; Vogel, 1997; Cowan, 2001)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/>
              <a:t>slots + averaging model (Figure 2; Zhang &amp; Luck, 2008)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/>
              <a:t>slots + resources model (</a:t>
            </a:r>
            <a:r>
              <a:rPr lang="en-US" altLang="zh-CN" sz="1200" dirty="0" err="1"/>
              <a:t>Awh</a:t>
            </a:r>
            <a:r>
              <a:rPr lang="en-US" altLang="zh-CN" sz="1200" dirty="0"/>
              <a:t>, Barton, &amp; Vogel, 2007)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/>
              <a:t>Continuous resource model (Wilken &amp; Ma, 2004)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/>
              <a:t>resources + swaps model (Bays, </a:t>
            </a:r>
            <a:r>
              <a:rPr lang="en-US" altLang="zh-CN" sz="1200" dirty="0" err="1"/>
              <a:t>Catalao</a:t>
            </a:r>
            <a:r>
              <a:rPr lang="en-US" altLang="zh-CN" sz="1200" dirty="0"/>
              <a:t>, &amp; Husain, 2009)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/>
              <a:t>Ensemble statistics + items model (Brady &amp; Alvarez, 2011)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/>
              <a:t>Variable precision model (Fougnie, Suchow, &amp; Alvarez, 2012; van den Berg, Shin, Chou, George, &amp; Ma, 2012;).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3094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 of Memtoolbox </a:t>
            </a:r>
            <a:endParaRPr dirty="0"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179157" cy="31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00"/>
              <a:buChar char="●"/>
            </a:pPr>
            <a:r>
              <a:rPr lang="en-US" altLang="zh-CN" sz="1400" dirty="0"/>
              <a:t>A collection of MATLAB functions for modeling visual working memory. </a:t>
            </a:r>
            <a:r>
              <a:rPr lang="en-US" altLang="zh-CN" sz="1400" dirty="0">
                <a:hlinkClick r:id="rId3"/>
              </a:rPr>
              <a:t>MemToolbox (visionlab.github.io)</a:t>
            </a:r>
            <a:endParaRPr lang="en-US" altLang="zh-CN" sz="1400" dirty="0"/>
          </a:p>
          <a:p>
            <a:pPr marL="45720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00"/>
              <a:buChar char="●"/>
            </a:pPr>
            <a:r>
              <a:rPr lang="en-US" altLang="zh-CN" sz="1400" dirty="0"/>
              <a:t>the toolbox includes:</a:t>
            </a:r>
          </a:p>
          <a:p>
            <a:pPr lvl="1" indent="-3365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00"/>
              <a:buChar char="●"/>
            </a:pPr>
            <a:r>
              <a:rPr lang="en-US" altLang="zh-CN" sz="1200" dirty="0"/>
              <a:t>Implementations of </a:t>
            </a:r>
            <a:r>
              <a:rPr lang="en-US" altLang="zh-CN" sz="1200" b="1" dirty="0"/>
              <a:t>popular models</a:t>
            </a:r>
            <a:r>
              <a:rPr lang="en-US" altLang="zh-CN" sz="1200" dirty="0"/>
              <a:t> of visual working memory</a:t>
            </a:r>
          </a:p>
          <a:p>
            <a:pPr lvl="1" indent="-3365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00"/>
              <a:buChar char="●"/>
            </a:pPr>
            <a:r>
              <a:rPr lang="en-US" altLang="zh-CN" sz="1200" dirty="0"/>
              <a:t>Real and simulated data sets</a:t>
            </a:r>
          </a:p>
          <a:p>
            <a:pPr lvl="1" indent="-3365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00"/>
              <a:buChar char="●"/>
            </a:pPr>
            <a:r>
              <a:rPr lang="en-US" altLang="zh-CN" sz="1200" dirty="0"/>
              <a:t>Bayesian and maximum likelihood estimation procedures for fitting models to data</a:t>
            </a:r>
          </a:p>
          <a:p>
            <a:pPr lvl="1" indent="-3365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00"/>
              <a:buChar char="●"/>
            </a:pPr>
            <a:r>
              <a:rPr lang="en-US" altLang="zh-CN" sz="1200" dirty="0"/>
              <a:t>Model comparison metrics</a:t>
            </a:r>
          </a:p>
          <a:p>
            <a:pPr lvl="1" indent="-3365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00"/>
              <a:buChar char="●"/>
            </a:pPr>
            <a:r>
              <a:rPr lang="en-US" altLang="zh-CN" sz="1200" dirty="0"/>
              <a:t>experiment scripts</a:t>
            </a:r>
            <a:endParaRPr sz="1200" dirty="0">
              <a:latin typeface="Montserrat" panose="020B0604020202020204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E22681-DC28-438C-B570-95D6C0B309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76" t="21679" r="3313" b="23834"/>
          <a:stretch/>
        </p:blipFill>
        <p:spPr>
          <a:xfrm>
            <a:off x="3641925" y="3454890"/>
            <a:ext cx="4082646" cy="24140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2BE2B-4B08-4B43-A71E-E641FBD7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Models in </a:t>
            </a:r>
            <a:r>
              <a:rPr lang="en-US" altLang="zh-CN" dirty="0" err="1"/>
              <a:t>Memtoolbox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252D4-3CB1-4675-879B-356A72C29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0100"/>
            <a:ext cx="6551100" cy="3123300"/>
          </a:xfrm>
        </p:spPr>
        <p:txBody>
          <a:bodyPr/>
          <a:lstStyle/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help </a:t>
            </a:r>
            <a:r>
              <a:rPr lang="en-US" altLang="zh-CN" sz="12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MemModels</a:t>
            </a:r>
            <a:endParaRPr lang="en-US" altLang="zh-CN" sz="12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r>
              <a:rPr lang="en-US" altLang="zh-CN" sz="1200" b="0" i="0" u="none" strike="noStrike" baseline="0" dirty="0">
                <a:solidFill>
                  <a:srgbClr val="002060"/>
                </a:solidFill>
                <a:latin typeface="Courier New" panose="02070309020205020404" pitchFamily="49" charset="0"/>
              </a:rPr>
              <a:t>To check any model m, &gt;&gt;</a:t>
            </a:r>
            <a:r>
              <a:rPr lang="en-US" altLang="zh-CN" sz="12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help m</a:t>
            </a:r>
            <a:r>
              <a:rPr lang="en-US" altLang="zh-CN" sz="1200" b="0" i="0" u="none" strike="noStrike" baseline="0" dirty="0">
                <a:solidFill>
                  <a:srgbClr val="002060"/>
                </a:solidFill>
                <a:latin typeface="Courier New" panose="02070309020205020404" pitchFamily="49" charset="0"/>
              </a:rPr>
              <a:t>; to view the code, &gt;&gt; </a:t>
            </a:r>
            <a:r>
              <a:rPr lang="en-US" altLang="zh-CN" sz="12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edit m;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C654E7-2754-4652-B552-A8A737DCFE4C}"/>
              </a:ext>
            </a:extLst>
          </p:cNvPr>
          <p:cNvSpPr txBox="1"/>
          <p:nvPr/>
        </p:nvSpPr>
        <p:spPr>
          <a:xfrm>
            <a:off x="1005306" y="1461910"/>
            <a:ext cx="757960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One component models: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AllGuessingModel        - only guessing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NoGuessingModel         - just precision, no guessing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Mixture models for a single set size: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</a:t>
            </a:r>
            <a:r>
              <a:rPr lang="en-US" altLang="zh-CN" sz="900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StandardMixtureModel</a:t>
            </a:r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   - guess rate and precision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SwapModel               - guess rate, precision and swaps to other items.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</a:t>
            </a:r>
            <a:r>
              <a:rPr lang="en-US" altLang="zh-CN" sz="900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VariablePrecisionModel</a:t>
            </a:r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 - guess rate and variable precision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EnsembleIntegrationModel - integration with distractors shifts reports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Models parameterized based on set size: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SlotModel               - capacity and precision (no benefit when cap.&gt;setsize)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SlotsPlusResourcesModel - capacity and precision (more juice when cap.&gt;setsize)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SlotsPlusAveragingModel - capacity and precision (more slots/item when cap.&gt;setsize)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ContinuousResourceModel - capacity juice split among all items equally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Models that depend on delay duration: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ExponentialDecayModel   - capacity K and sd, plus objects drop out over time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Model wrappers: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</a:t>
            </a:r>
            <a:r>
              <a:rPr lang="en-US" altLang="zh-CN" sz="9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WithBias</a:t>
            </a:r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               - adds a bias terms (mu) to any model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FixParameterValue       - fix any parameter in a model to a specific value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Orientation             - converts a model to use a 180 degree space, for objects rotationally symmetric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TwoAFC                  - converts a model so that can be fit to 2afc data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WithLapses              - adds inattentional parameter to any model</a:t>
            </a:r>
          </a:p>
        </p:txBody>
      </p:sp>
    </p:spTree>
    <p:extLst>
      <p:ext uri="{BB962C8B-B14F-4D97-AF65-F5344CB8AC3E}">
        <p14:creationId xmlns:p14="http://schemas.microsoft.com/office/powerpoint/2010/main" val="94782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 up</a:t>
            </a:r>
            <a:endParaRPr dirty="0"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55800" cy="31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6550">
              <a:lnSpc>
                <a:spcPct val="150000"/>
              </a:lnSpc>
              <a:buSzPts val="1700"/>
            </a:pPr>
            <a:r>
              <a:rPr lang="en-US" altLang="zh-CN" sz="1700" dirty="0"/>
              <a:t>Download from </a:t>
            </a:r>
            <a:r>
              <a:rPr lang="en-US" altLang="zh-CN" sz="1800" dirty="0">
                <a:hlinkClick r:id="rId3"/>
              </a:rPr>
              <a:t>MemToolbox (visionlab.github.io)</a:t>
            </a:r>
            <a:endParaRPr lang="en-US" altLang="zh-CN" sz="18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altLang="zh-CN" sz="1700" dirty="0"/>
              <a:t>Add the files to </a:t>
            </a:r>
            <a:r>
              <a:rPr lang="en-US" altLang="zh-CN" sz="1700" dirty="0" err="1"/>
              <a:t>Matlab</a:t>
            </a:r>
            <a:endParaRPr lang="en-US" altLang="zh-CN" sz="1700" dirty="0"/>
          </a:p>
          <a:p>
            <a:pPr lvl="1" indent="-336550">
              <a:lnSpc>
                <a:spcPct val="150000"/>
              </a:lnSpc>
              <a:spcBef>
                <a:spcPts val="0"/>
              </a:spcBef>
              <a:buSzPts val="1700"/>
              <a:buChar char="●"/>
            </a:pPr>
            <a:r>
              <a:rPr lang="en-US" altLang="zh-CN" sz="1300" dirty="0"/>
              <a:t>Manually </a:t>
            </a:r>
          </a:p>
          <a:p>
            <a:pPr lvl="1" indent="-336550">
              <a:lnSpc>
                <a:spcPct val="150000"/>
              </a:lnSpc>
              <a:spcBef>
                <a:spcPts val="0"/>
              </a:spcBef>
              <a:buSzPts val="1700"/>
              <a:buChar char="●"/>
            </a:pPr>
            <a:r>
              <a:rPr lang="en-US" altLang="zh-CN" sz="1300" dirty="0"/>
              <a:t>Run </a:t>
            </a:r>
            <a:r>
              <a:rPr lang="en-US" altLang="zh-CN" sz="1300" dirty="0" err="1"/>
              <a:t>setup.m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28141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Modeling in standard workflow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44000" cy="3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CN" sz="1400" dirty="0"/>
              <a:t>picks a model</a:t>
            </a: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zh-CN" sz="1400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CN" sz="1400" dirty="0"/>
              <a:t>fit the model to data using probabilistic methods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sz="1200" dirty="0"/>
              <a:t>Given a model M with free parameters θ, the model’s likelihood function specifies a </a:t>
            </a:r>
            <a:r>
              <a:rPr lang="en-US" altLang="zh-CN" sz="1200" b="1" dirty="0"/>
              <a:t>probability distribution P(</a:t>
            </a:r>
            <a:r>
              <a:rPr lang="en-US" altLang="zh-CN" sz="1200" b="1" dirty="0" err="1"/>
              <a:t>θ|D</a:t>
            </a:r>
            <a:r>
              <a:rPr lang="en-US" altLang="zh-CN" sz="1200" b="1" dirty="0"/>
              <a:t>) (integral = 1) </a:t>
            </a:r>
            <a:r>
              <a:rPr lang="en-US" altLang="zh-CN" sz="1200" dirty="0"/>
              <a:t>over likelihood P(</a:t>
            </a:r>
            <a:r>
              <a:rPr lang="en-US" altLang="zh-CN" sz="1200" dirty="0" err="1"/>
              <a:t>D|θ</a:t>
            </a:r>
            <a:r>
              <a:rPr lang="en-US" altLang="zh-CN" sz="1200" dirty="0"/>
              <a:t>). </a:t>
            </a:r>
          </a:p>
          <a:p>
            <a:pPr marL="603250" lvl="1" indent="0">
              <a:lnSpc>
                <a:spcPct val="150000"/>
              </a:lnSpc>
              <a:spcBef>
                <a:spcPts val="0"/>
              </a:spcBef>
              <a:buSzPts val="1300"/>
              <a:buNone/>
            </a:pPr>
            <a:endParaRPr lang="en-US" altLang="zh-CN" sz="1200" dirty="0"/>
          </a:p>
          <a:p>
            <a:pPr indent="-311150">
              <a:lnSpc>
                <a:spcPct val="150000"/>
              </a:lnSpc>
              <a:buSzPts val="1300"/>
            </a:pPr>
            <a:r>
              <a:rPr lang="en-US" altLang="zh-CN" sz="1400" dirty="0"/>
              <a:t>a likelihood function is defined, describes the model’s predictions for each possible setting of its parameters</a:t>
            </a:r>
            <a:r>
              <a:rPr lang="en-US" altLang="zh-CN" sz="1600" dirty="0"/>
              <a:t>.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sz="1200" dirty="0"/>
              <a:t>an </a:t>
            </a:r>
            <a:r>
              <a:rPr lang="en-US" altLang="zh-CN" sz="1200" b="1" dirty="0"/>
              <a:t>estimator</a:t>
            </a:r>
            <a:r>
              <a:rPr lang="en-US" altLang="zh-CN" sz="1200" dirty="0"/>
              <a:t> is used to </a:t>
            </a:r>
            <a:r>
              <a:rPr lang="en-US" altLang="zh-CN" sz="1200" b="1" dirty="0"/>
              <a:t>pick the parameter settings that provide the best fit to the data. </a:t>
            </a:r>
            <a:r>
              <a:rPr lang="en-US" altLang="zh-CN" sz="1200" dirty="0"/>
              <a:t>maximum likelihood estimator or maximum a posterior estimate is often used.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Modeling in standard workflow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44000" cy="3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CN" sz="1600" dirty="0"/>
              <a:t>2 structs to organize the info: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sz="1100" dirty="0"/>
              <a:t>the model and its likelihood function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Font typeface="Montserrat"/>
              <a:buChar char="●"/>
            </a:pPr>
            <a:r>
              <a:rPr lang="en-US" altLang="zh-CN" sz="1100" dirty="0"/>
              <a:t>the data to be fit</a:t>
            </a:r>
          </a:p>
          <a:p>
            <a:pPr indent="-311150">
              <a:lnSpc>
                <a:spcPct val="150000"/>
              </a:lnSpc>
              <a:buSzPts val="1300"/>
            </a:pPr>
            <a:r>
              <a:rPr lang="en-US" altLang="zh-CN" sz="1400" dirty="0"/>
              <a:t>Fitting is simply call a build in function: 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Font typeface="Montserrat"/>
              <a:buChar char="●"/>
            </a:pPr>
            <a:r>
              <a:rPr lang="en-US" altLang="zh-CN" sz="1100" dirty="0" err="1"/>
              <a:t>MemFit</a:t>
            </a:r>
            <a:r>
              <a:rPr lang="en-US" altLang="zh-CN" sz="1100" dirty="0"/>
              <a:t>(), this will return the MAP estimate of parameters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Font typeface="Montserrat"/>
              <a:buChar char="●"/>
            </a:pPr>
            <a:r>
              <a:rPr lang="en-US" altLang="zh-CN" sz="1100" dirty="0"/>
              <a:t>MLE(), this will return the MLE parameters</a:t>
            </a:r>
          </a:p>
          <a:p>
            <a:pPr marL="146050" indent="0">
              <a:lnSpc>
                <a:spcPct val="150000"/>
              </a:lnSpc>
              <a:buSzPts val="1300"/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lnSpc>
                <a:spcPct val="150000"/>
              </a:lnSpc>
              <a:buSzPts val="1300"/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&gt;&gt;model = StandardMixtureModel();</a:t>
            </a:r>
          </a:p>
          <a:p>
            <a:pPr marL="146050" indent="0">
              <a:lnSpc>
                <a:spcPct val="150000"/>
              </a:lnSpc>
              <a:buSzPts val="1300"/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data.errors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[-89, 29, -2, 6, -16, 65, 43, -12, 10, 0, 178, -42, 52, 1, -2];</a:t>
            </a:r>
          </a:p>
          <a:p>
            <a:pPr marL="146050" indent="0">
              <a:lnSpc>
                <a:spcPct val="150000"/>
              </a:lnSpc>
              <a:buSzPts val="1300"/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&gt;&gt;fit = MLE(data, model) Or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MemFit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data.errors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17E823-C781-4D15-B6CB-BBCFA91818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131"/>
          <a:stretch/>
        </p:blipFill>
        <p:spPr>
          <a:xfrm>
            <a:off x="5470723" y="1152475"/>
            <a:ext cx="3172000" cy="10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1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Bayesian Workflow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44000" cy="3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CN" sz="1200" dirty="0"/>
              <a:t>Instead of just returning the MLE/MAP estimate, the toolbox uses a Bayesian workflow constructs </a:t>
            </a:r>
            <a:r>
              <a:rPr lang="en-US" altLang="zh-CN" sz="1200" b="1" dirty="0"/>
              <a:t>a full probability distribution over parameter values. </a:t>
            </a:r>
            <a:r>
              <a:rPr lang="en-US" altLang="zh-CN" sz="1200" dirty="0"/>
              <a:t>Have reasonableness of every possible parameter setting after considering the observed data as prior beliefs.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sz="1100" dirty="0"/>
              <a:t>&gt;&gt; fit = </a:t>
            </a:r>
            <a:r>
              <a:rPr lang="en-US" altLang="zh-CN" sz="1100" dirty="0" err="1"/>
              <a:t>MemFit</a:t>
            </a:r>
            <a:r>
              <a:rPr lang="en-US" altLang="zh-CN" sz="1100" dirty="0"/>
              <a:t>(data, model)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sz="1100" dirty="0"/>
              <a:t>Or &gt;&gt; get posterior sample from MCMC(data, model);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endParaRPr lang="en-US" altLang="zh-CN" sz="1200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CN" sz="1200" dirty="0"/>
              <a:t>The prior, P(</a:t>
            </a:r>
            <a:r>
              <a:rPr lang="el-GR" altLang="zh-CN" sz="1200" dirty="0"/>
              <a:t>θ</a:t>
            </a:r>
            <a:r>
              <a:rPr lang="en-US" altLang="zh-CN" sz="1200" dirty="0"/>
              <a:t>) conveys which parameter values are reasonable.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CN" sz="1200" dirty="0"/>
              <a:t>Once specified the P(</a:t>
            </a:r>
            <a:r>
              <a:rPr lang="el-GR" altLang="zh-CN" sz="1200" dirty="0"/>
              <a:t>θ</a:t>
            </a:r>
            <a:r>
              <a:rPr lang="en-US" altLang="zh-CN" sz="1200" dirty="0"/>
              <a:t>), beliefs are updated based on the experimental data. After observing data D, the posterior beliefs about parameters (‘‘the posterior’’) are given by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B794A2-177F-4914-906E-CA088988A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528" y="4045620"/>
            <a:ext cx="2917072" cy="3867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74AD6E-F73A-46AE-9F5B-F5E8E3C2B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497" y="114557"/>
            <a:ext cx="3954967" cy="207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3229"/>
      </p:ext>
    </p:extLst>
  </p:cSld>
  <p:clrMapOvr>
    <a:masterClrMapping/>
  </p:clrMapOvr>
</p:sld>
</file>

<file path=ppt/theme/theme1.xml><?xml version="1.0" encoding="utf-8"?>
<a:theme xmlns:a="http://schemas.openxmlformats.org/drawingml/2006/main" name="NYU Simple Ligh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2E1DD"/>
      </a:lt2>
      <a:accent1>
        <a:srgbClr val="9A6ABA"/>
      </a:accent1>
      <a:accent2>
        <a:srgbClr val="6D6D6D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1494</Words>
  <Application>Microsoft Office PowerPoint</Application>
  <PresentationFormat>全屏显示(16:9)</PresentationFormat>
  <Paragraphs>153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Montserrat ExtraBold</vt:lpstr>
      <vt:lpstr>Montserrat</vt:lpstr>
      <vt:lpstr>Montserrat Medium</vt:lpstr>
      <vt:lpstr>Courier New</vt:lpstr>
      <vt:lpstr>Times New Roman</vt:lpstr>
      <vt:lpstr>Arial</vt:lpstr>
      <vt:lpstr>NYU Simple Light</vt:lpstr>
      <vt:lpstr>Mem Toolbox Tutorial Suchow, J. W., Brady, T. F., Fougnie, D., &amp; Alvarez, G. A. (2013). Modeling visual working memory with the MemToolbox. Journal of Vision, 13(10):9, 1–8. doi:10.1167/13.10.9.</vt:lpstr>
      <vt:lpstr>Visual WM</vt:lpstr>
      <vt:lpstr>Models proposed</vt:lpstr>
      <vt:lpstr>Intro of Memtoolbox </vt:lpstr>
      <vt:lpstr>Models in Memtoolbox</vt:lpstr>
      <vt:lpstr>Set up</vt:lpstr>
      <vt:lpstr>Modeling in standard workflow</vt:lpstr>
      <vt:lpstr>Modeling in standard workflow</vt:lpstr>
      <vt:lpstr>Bayesian Workflow</vt:lpstr>
      <vt:lpstr>Bayesian Workflow</vt:lpstr>
      <vt:lpstr>Posterior predictive checks</vt:lpstr>
      <vt:lpstr>Hierarchical modeling for population</vt:lpstr>
      <vt:lpstr>Hierarchical modeling</vt:lpstr>
      <vt:lpstr>Model comparison</vt:lpstr>
      <vt:lpstr>Model comparison</vt:lpstr>
      <vt:lpstr>Advanced Modeling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Psychological Statistics Section 006 &amp; 007  Recitation-01, Feb.04</dc:title>
  <cp:lastModifiedBy>杨 青青</cp:lastModifiedBy>
  <cp:revision>37</cp:revision>
  <dcterms:modified xsi:type="dcterms:W3CDTF">2022-04-22T18:58:14Z</dcterms:modified>
</cp:coreProperties>
</file>